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9" r:id="rId3"/>
    <p:sldId id="259" r:id="rId4"/>
    <p:sldId id="263" r:id="rId5"/>
    <p:sldId id="270" r:id="rId6"/>
    <p:sldId id="264" r:id="rId7"/>
    <p:sldId id="271" r:id="rId8"/>
    <p:sldId id="265" r:id="rId9"/>
    <p:sldId id="266" r:id="rId10"/>
    <p:sldId id="268" r:id="rId11"/>
    <p:sldId id="269" r:id="rId12"/>
    <p:sldId id="272" r:id="rId13"/>
    <p:sldId id="273" r:id="rId14"/>
    <p:sldId id="274" r:id="rId15"/>
    <p:sldId id="275" r:id="rId16"/>
    <p:sldId id="278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651F8-9F24-466B-B6CE-1A3161FF4F6A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9F32-C844-4057-AF31-0ACEDED1C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0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9F32-C844-4057-AF31-0ACEDED1C7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2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5792" y="2967335"/>
            <a:ext cx="860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5400" b="1" dirty="0">
                <a:solidFill>
                  <a:schemeClr val="tx2"/>
                </a:solidFill>
              </a:rPr>
              <a:t> 프로그래밍 </a:t>
            </a:r>
            <a:r>
              <a:rPr lang="en-US" altLang="ko-KR" sz="5400" b="1" dirty="0" smtClean="0">
                <a:solidFill>
                  <a:schemeClr val="tx2"/>
                </a:solidFill>
              </a:rPr>
              <a:t>6</a:t>
            </a:r>
            <a:r>
              <a:rPr lang="ko-KR" altLang="en-US" sz="5400" b="1" dirty="0" smtClean="0">
                <a:solidFill>
                  <a:schemeClr val="tx2"/>
                </a:solidFill>
              </a:rPr>
              <a:t>강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vi</a:t>
            </a:r>
            <a:r>
              <a:rPr lang="ko-KR" altLang="en-US" sz="3200" b="1" dirty="0">
                <a:solidFill>
                  <a:schemeClr val="tx2"/>
                </a:solidFill>
              </a:rPr>
              <a:t>편집기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4" y="1385602"/>
            <a:ext cx="1797087" cy="4100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15" y="1385602"/>
            <a:ext cx="1687927" cy="41007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179" y="1385602"/>
            <a:ext cx="2275100" cy="41007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2564" y="5575668"/>
            <a:ext cx="447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’s/snow//‘: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커저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아래로 만나는 첫 번째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snow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지운다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0361" y="5575668"/>
            <a:ext cx="447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’s/snow//‘: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커저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아래로 만나는 모든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snow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지운다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2366555" y="3109964"/>
            <a:ext cx="368756" cy="29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9837" y="2725709"/>
            <a:ext cx="1605025" cy="25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30728" y="3092674"/>
            <a:ext cx="1605025" cy="25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10361" y="3900567"/>
            <a:ext cx="1605025" cy="25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vi</a:t>
            </a:r>
            <a:r>
              <a:rPr lang="ko-KR" altLang="en-US" sz="3200" b="1" dirty="0">
                <a:solidFill>
                  <a:schemeClr val="tx2"/>
                </a:solidFill>
              </a:rPr>
              <a:t>편집기 활용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342483"/>
            <a:ext cx="2450063" cy="46165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914" y="1340558"/>
            <a:ext cx="2609888" cy="46184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87816" y="1530224"/>
            <a:ext cx="447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’10s/snow/rain‘: 10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라인에서만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처음만나는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snow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rain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교체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370" y="3429000"/>
            <a:ext cx="202343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23270" y="3620794"/>
            <a:ext cx="2315530" cy="303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7" y="2144721"/>
            <a:ext cx="2907282" cy="30895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7" y="5379086"/>
            <a:ext cx="2907282" cy="530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050" y="2148083"/>
            <a:ext cx="2772706" cy="30895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050" y="5398499"/>
            <a:ext cx="2772706" cy="5306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600" y="2144721"/>
            <a:ext cx="2800741" cy="30895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37" y="1106980"/>
            <a:ext cx="4022738" cy="8731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45768" y="1466397"/>
            <a:ext cx="447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여러 개의 파일을 동시에 편집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 rot="5400000">
            <a:off x="2263730" y="1927789"/>
            <a:ext cx="579288" cy="39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2263730" y="5109575"/>
            <a:ext cx="579288" cy="39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9532505">
            <a:off x="3233880" y="5037187"/>
            <a:ext cx="579288" cy="39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4759450" y="5099805"/>
            <a:ext cx="579288" cy="39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9532505">
            <a:off x="6290550" y="5083992"/>
            <a:ext cx="579288" cy="39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46587" y="5232405"/>
            <a:ext cx="4475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vi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에서의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마지막행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명령 모드에서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/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‘: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bn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’(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다음파일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), ‘: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bp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’(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이전파일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),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‘:e#’(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이전에 편집하던 파일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로 돌아갈 수 있다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17" y="3121009"/>
            <a:ext cx="2457793" cy="3010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08" y="3121009"/>
            <a:ext cx="4927888" cy="5565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37" y="3130535"/>
            <a:ext cx="2019582" cy="30007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38" y="2029005"/>
            <a:ext cx="5249008" cy="924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38" y="1340558"/>
            <a:ext cx="2541362" cy="5746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06590" y="1385096"/>
            <a:ext cx="447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‘!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ls’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: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쉘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명령어 실행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438" y="5851929"/>
            <a:ext cx="1290262" cy="256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88217" y="5851929"/>
            <a:ext cx="755083" cy="256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34372" y="3329132"/>
            <a:ext cx="1147428" cy="34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01736" y="3808238"/>
            <a:ext cx="6554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‘e bb.txt’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파일인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aa.txt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bb.txt.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여는 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‘:f’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파일 명 등의 상황을 볼 수 있는 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실제로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bb.txt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이 잘 열린 것을 확인 할 수 있다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8" y="1418717"/>
            <a:ext cx="2999072" cy="31552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8" y="3838780"/>
            <a:ext cx="3042756" cy="7459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24" y="1418717"/>
            <a:ext cx="3096057" cy="31552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304" y="1418717"/>
            <a:ext cx="2474995" cy="14068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9836" y="4078000"/>
            <a:ext cx="2157963" cy="49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56497" y="4250792"/>
            <a:ext cx="2804703" cy="32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99304" y="2445191"/>
            <a:ext cx="2474995" cy="380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9836" y="4813210"/>
            <a:ext cx="802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‘w dd.txt’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파일을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dd.txt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라는 파일로 복사 저장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실제로 파일이 생성된 것을 확인 가능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4753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490172"/>
            <a:ext cx="2535238" cy="3154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96" y="1475505"/>
            <a:ext cx="2440587" cy="18804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098" y="3067209"/>
            <a:ext cx="3091831" cy="10884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854" y="1490172"/>
            <a:ext cx="3095075" cy="85709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99796" y="4368800"/>
            <a:ext cx="1497304" cy="275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4646" y="2017323"/>
            <a:ext cx="1515654" cy="852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05715" y="3628279"/>
            <a:ext cx="1653613" cy="519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9836" y="4813210"/>
            <a:ext cx="518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‘3,6 w ee.txt’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파일의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3~6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라인 내용을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ee.txt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라는 파일로 복사 저장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실제로 파일이 생성된 것을 확인 가능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2860474" y="2218615"/>
            <a:ext cx="579288" cy="39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8172562" y="2496468"/>
            <a:ext cx="579288" cy="394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29400" y="4506523"/>
            <a:ext cx="467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‘w %.back’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현재 파일을 백업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실제로 백업 파일이 생성된 것 확인 가능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15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용어정리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노트필기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6667" b="17916"/>
          <a:stretch/>
        </p:blipFill>
        <p:spPr>
          <a:xfrm>
            <a:off x="1172813" y="765112"/>
            <a:ext cx="4299934" cy="60818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16463" b="17886"/>
          <a:stretch/>
        </p:blipFill>
        <p:spPr>
          <a:xfrm>
            <a:off x="5752665" y="732713"/>
            <a:ext cx="4209949" cy="6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vi</a:t>
            </a:r>
            <a:r>
              <a:rPr lang="ko-KR" altLang="en-US" sz="3200" b="1" dirty="0">
                <a:solidFill>
                  <a:schemeClr val="tx2"/>
                </a:solidFill>
              </a:rPr>
              <a:t>편집기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706" y="1588302"/>
            <a:ext cx="10938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chemeClr val="tx2"/>
                </a:solidFill>
              </a:rPr>
              <a:t>Vi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실행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리눅스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쉘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터미널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환경에서 사용되는 파일의 조회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수정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작성을 위한 프로그램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chemeClr val="tx2"/>
                </a:solidFill>
              </a:rPr>
              <a:t>Vi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 모드</a:t>
            </a:r>
            <a:r>
              <a:rPr lang="en-US" altLang="ko-KR" sz="2000" b="1" dirty="0">
                <a:solidFill>
                  <a:schemeClr val="tx2"/>
                </a:solidFill>
              </a:rPr>
              <a:t/>
            </a:r>
            <a:br>
              <a:rPr lang="en-US" altLang="ko-KR" sz="2000" b="1" dirty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-  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명령모드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”, “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입력모드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”, ＂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마지막행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명령모드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세 가지 모드 상태가 존재</a:t>
            </a:r>
            <a:r>
              <a:rPr lang="en-US" altLang="ko-KR" sz="2000" b="1" dirty="0">
                <a:solidFill>
                  <a:schemeClr val="tx2"/>
                </a:solidFill>
              </a:rPr>
              <a:t/>
            </a:r>
            <a:br>
              <a:rPr lang="en-US" altLang="ko-KR" sz="2000" b="1" dirty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명령모드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입력모드 전환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=&gt; [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]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명령모드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마지막행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명령모드 전환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=&gt; [:]</a:t>
            </a:r>
            <a:r>
              <a:rPr lang="en-US" altLang="ko-KR" sz="2000" b="1" dirty="0">
                <a:solidFill>
                  <a:schemeClr val="tx2"/>
                </a:solidFill>
              </a:rPr>
              <a:t/>
            </a:r>
            <a:br>
              <a:rPr lang="en-US" altLang="ko-KR" sz="2000" b="1" dirty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입력모드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명령모드 전환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=&gt; [ESC]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-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마지막행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명령모드에서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: q!(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내용 저장 없이 종료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), :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wq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내용 저장하고 종료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), :e(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입력모드 전환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주요 명령어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및 주요 키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57998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i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편집기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7" y="1995010"/>
            <a:ext cx="4256981" cy="2137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7" y="4178791"/>
            <a:ext cx="4256981" cy="21624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7" y="1373356"/>
            <a:ext cx="4256981" cy="6216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0828" y="1343612"/>
            <a:ext cx="71430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=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&gt;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mytest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=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입력모드 전환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([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]) 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내용 기입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=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명령모드 전환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([ESC]) 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한 줄 복사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yy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-&gt;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커져를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이동하여 원하는 위치에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붙여넣기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(p)</a:t>
            </a: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=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한 줄 전부 지우기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dd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or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커져 뒤로 지우기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(D)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9796" y="1709995"/>
            <a:ext cx="3281077" cy="239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6450" y="3901580"/>
            <a:ext cx="514785" cy="231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80873" y="6109845"/>
            <a:ext cx="514785" cy="231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vi</a:t>
            </a:r>
            <a:r>
              <a:rPr lang="ko-KR" altLang="en-US" sz="3200" b="1" dirty="0">
                <a:solidFill>
                  <a:schemeClr val="tx2"/>
                </a:solidFill>
              </a:rPr>
              <a:t>편집기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1340557"/>
            <a:ext cx="2296383" cy="34048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82" y="1340558"/>
            <a:ext cx="2443655" cy="340486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10003" y="3429000"/>
            <a:ext cx="1175186" cy="341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516" y="2728770"/>
            <a:ext cx="1175186" cy="341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79682" y="4458076"/>
            <a:ext cx="945932" cy="290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9036" y="1490008"/>
            <a:ext cx="6012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=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&gt; ‘set nu’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터미널 창에 라인 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’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cw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’ : </a:t>
            </a:r>
            <a:r>
              <a:rPr lang="ko-KR" altLang="en-US" sz="2000" b="1" dirty="0">
                <a:solidFill>
                  <a:schemeClr val="tx2"/>
                </a:solidFill>
              </a:rPr>
              <a:t>어떤 단어 선택 후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변경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-&gt;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내용이 지워진 후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apple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=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&gt; ‘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wp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내용 저장 후 종료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vi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편집기 활용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1" y="1370171"/>
            <a:ext cx="1928443" cy="33926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75702" y="4514073"/>
            <a:ext cx="985084" cy="248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48820" y="1394488"/>
            <a:ext cx="6968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내 단어 검색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1)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필요한 단어 검색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‘/</a:t>
            </a:r>
            <a:r>
              <a:rPr lang="en-US" altLang="ko-KR" sz="2000" b="1" dirty="0" err="1">
                <a:solidFill>
                  <a:schemeClr val="tx2"/>
                </a:solidFill>
              </a:rPr>
              <a:t>eee</a:t>
            </a:r>
            <a:r>
              <a:rPr lang="en-US" altLang="ko-KR" sz="2000" b="1" dirty="0">
                <a:solidFill>
                  <a:schemeClr val="tx2"/>
                </a:solidFill>
              </a:rPr>
              <a:t>’ : </a:t>
            </a:r>
            <a:r>
              <a:rPr lang="en-US" altLang="ko-KR" sz="2000" b="1" dirty="0" err="1">
                <a:solidFill>
                  <a:schemeClr val="tx2"/>
                </a:solidFill>
              </a:rPr>
              <a:t>eee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단어를 아래방향으로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찾음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2"/>
                </a:solidFill>
              </a:rPr>
              <a:t>‘?</a:t>
            </a:r>
            <a:r>
              <a:rPr lang="en-US" altLang="ko-KR" sz="2000" b="1" dirty="0" err="1">
                <a:solidFill>
                  <a:schemeClr val="tx2"/>
                </a:solidFill>
              </a:rPr>
              <a:t>eee</a:t>
            </a:r>
            <a:r>
              <a:rPr lang="en-US" altLang="ko-KR" sz="2000" b="1" dirty="0">
                <a:solidFill>
                  <a:schemeClr val="tx2"/>
                </a:solidFill>
              </a:rPr>
              <a:t>’ : </a:t>
            </a:r>
            <a:r>
              <a:rPr lang="en-US" altLang="ko-KR" sz="2000" b="1" dirty="0" err="1">
                <a:solidFill>
                  <a:schemeClr val="tx2"/>
                </a:solidFill>
              </a:rPr>
              <a:t>eee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</a:rPr>
              <a:t>단어룰</a:t>
            </a:r>
            <a:r>
              <a:rPr lang="ko-KR" altLang="en-US" sz="2000" b="1" dirty="0">
                <a:solidFill>
                  <a:schemeClr val="tx2"/>
                </a:solidFill>
              </a:rPr>
              <a:t> 위 방향으로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찾음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2)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검색 이후 계속해서 다음 단어 검색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‘n’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한번 검색 후 아래로 동일한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검색어를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다시 찾음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‘N’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한번 검색 후 위로 동일한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검색어를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다시 찾음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2023" y="2593562"/>
            <a:ext cx="985084" cy="248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vi</a:t>
            </a:r>
            <a:r>
              <a:rPr lang="ko-KR" altLang="en-US" sz="3200" b="1" dirty="0">
                <a:solidFill>
                  <a:schemeClr val="tx2"/>
                </a:solidFill>
              </a:rPr>
              <a:t>편집기 활용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1" y="1423007"/>
            <a:ext cx="2920779" cy="42368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694" y="1423007"/>
            <a:ext cx="1929283" cy="2581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3518" y="1562591"/>
            <a:ext cx="5770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문자열 변경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하나의 문자열 변경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2"/>
                </a:solidFill>
              </a:rPr>
              <a:t>마지막행</a:t>
            </a:r>
            <a:r>
              <a:rPr lang="ko-KR" altLang="en-US" sz="2000" b="1" dirty="0">
                <a:solidFill>
                  <a:schemeClr val="tx2"/>
                </a:solidFill>
              </a:rPr>
              <a:t> 명령모드에서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실행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‘:s/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찾을문자열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변경할문자열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현재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커저가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위치한 행에 대하여 문자열 교체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2)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모든 문자열 변경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schemeClr val="tx2"/>
                </a:solidFill>
              </a:rPr>
              <a:t>마지막행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명령모드에서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실행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‘:1,$ s/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찾을문자열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변경할문자열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/g’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2"/>
                </a:solidFill>
              </a:rPr>
              <a:t>1,$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는 첫 줄부터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끝줄까지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의미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255" y="5348243"/>
            <a:ext cx="2097045" cy="311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7255" y="2713724"/>
            <a:ext cx="642455" cy="143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01521" y="2538854"/>
            <a:ext cx="594418" cy="1160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3281431" y="2538854"/>
            <a:ext cx="368756" cy="29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vi</a:t>
            </a:r>
            <a:r>
              <a:rPr lang="ko-KR" altLang="en-US" sz="3200" b="1" dirty="0">
                <a:solidFill>
                  <a:schemeClr val="tx2"/>
                </a:solidFill>
              </a:rPr>
              <a:t>편집기 활용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18" y="1340557"/>
            <a:ext cx="1605307" cy="42418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744" y="5640539"/>
            <a:ext cx="478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’:s/snow/rain‘: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커져 아래로 만나는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첫번째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snow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rain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교체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61638" y="1417609"/>
            <a:ext cx="856445" cy="280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4" y="1340557"/>
            <a:ext cx="2340708" cy="426415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42672" y="1402200"/>
            <a:ext cx="955052" cy="311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2504" y="5298642"/>
            <a:ext cx="1699619" cy="283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68" y="1337913"/>
            <a:ext cx="2711669" cy="424450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187" y="1337913"/>
            <a:ext cx="3882510" cy="97839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140948" y="3161054"/>
            <a:ext cx="2426500" cy="354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40948" y="5323949"/>
            <a:ext cx="1638224" cy="31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938757" y="1517298"/>
            <a:ext cx="3764939" cy="327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2675091" y="3279934"/>
            <a:ext cx="368756" cy="29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7511216" y="1531866"/>
            <a:ext cx="368756" cy="29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821187" y="2434041"/>
            <a:ext cx="3698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’:s/snow/rain/g‘: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커져 아래로 만나는 모든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snow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rain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교체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‘/g‘: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모든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90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vi</a:t>
            </a:r>
            <a:r>
              <a:rPr lang="ko-KR" altLang="en-US" sz="3200" b="1" dirty="0">
                <a:solidFill>
                  <a:schemeClr val="tx2"/>
                </a:solidFill>
              </a:rPr>
              <a:t>편집기 활용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14449"/>
          <a:stretch/>
        </p:blipFill>
        <p:spPr>
          <a:xfrm>
            <a:off x="428858" y="1404652"/>
            <a:ext cx="2428642" cy="4039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183" y="1403244"/>
            <a:ext cx="2400635" cy="3610479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8650772" y="3126103"/>
            <a:ext cx="368756" cy="29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9837" y="5197230"/>
            <a:ext cx="1605025" cy="25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8402" y="2622379"/>
            <a:ext cx="2357975" cy="1165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36641" y="2668828"/>
            <a:ext cx="2400635" cy="123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8858" y="5578581"/>
            <a:ext cx="503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’7,12s/rain/snow‘: </a:t>
            </a:r>
            <a:r>
              <a:rPr lang="en-US" altLang="ko-KR" sz="2000" b="1" dirty="0">
                <a:solidFill>
                  <a:schemeClr val="tx2"/>
                </a:solidFill>
              </a:rPr>
              <a:t>7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라인과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라인 사이에서 처음 만나는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rain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snow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교체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8769" y="5578581"/>
            <a:ext cx="503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 ’7,12s/rain/snow/g‘: </a:t>
            </a:r>
            <a:r>
              <a:rPr lang="en-US" altLang="ko-KR" sz="2000" b="1" dirty="0">
                <a:solidFill>
                  <a:schemeClr val="tx2"/>
                </a:solidFill>
              </a:rPr>
              <a:t>7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라인과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라인 사이에서 모든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rain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snow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교체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876550" y="3056030"/>
            <a:ext cx="368756" cy="29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r="14079"/>
          <a:stretch/>
        </p:blipFill>
        <p:spPr>
          <a:xfrm>
            <a:off x="6069058" y="1403244"/>
            <a:ext cx="2529179" cy="404057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74" y="1428841"/>
            <a:ext cx="2539159" cy="383803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6081516" y="2724855"/>
            <a:ext cx="2359880" cy="1183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072063" y="2723515"/>
            <a:ext cx="2426361" cy="1257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96000" y="5176143"/>
            <a:ext cx="1854200" cy="234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460</Words>
  <Application>Microsoft Office PowerPoint</Application>
  <PresentationFormat>와이드스크린</PresentationFormat>
  <Paragraphs>83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99</cp:revision>
  <dcterms:created xsi:type="dcterms:W3CDTF">2020-08-12T09:08:44Z</dcterms:created>
  <dcterms:modified xsi:type="dcterms:W3CDTF">2023-04-17T08:49:56Z</dcterms:modified>
</cp:coreProperties>
</file>