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63" r:id="rId4"/>
    <p:sldId id="276" r:id="rId5"/>
    <p:sldId id="271" r:id="rId6"/>
    <p:sldId id="277" r:id="rId7"/>
    <p:sldId id="272" r:id="rId8"/>
    <p:sldId id="264" r:id="rId9"/>
    <p:sldId id="265" r:id="rId10"/>
    <p:sldId id="267" r:id="rId11"/>
    <p:sldId id="268" r:id="rId12"/>
    <p:sldId id="269" r:id="rId13"/>
    <p:sldId id="278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4377" y="2967335"/>
            <a:ext cx="8444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>
                <a:solidFill>
                  <a:schemeClr val="tx2"/>
                </a:solidFill>
              </a:rPr>
              <a:t>리눅스</a:t>
            </a:r>
            <a:r>
              <a:rPr lang="ko-KR" altLang="en-US" sz="5400" b="1" dirty="0">
                <a:solidFill>
                  <a:schemeClr val="tx2"/>
                </a:solidFill>
              </a:rPr>
              <a:t> </a:t>
            </a:r>
            <a:r>
              <a:rPr lang="ko-KR" altLang="en-US" sz="5400" b="1" dirty="0" smtClean="0">
                <a:solidFill>
                  <a:schemeClr val="tx2"/>
                </a:solidFill>
              </a:rPr>
              <a:t>프로그래밍 </a:t>
            </a:r>
            <a:r>
              <a:rPr lang="en-US" altLang="ko-KR" sz="5400" b="1" dirty="0" smtClean="0">
                <a:solidFill>
                  <a:schemeClr val="tx2"/>
                </a:solidFill>
              </a:rPr>
              <a:t>7</a:t>
            </a:r>
            <a:r>
              <a:rPr lang="ko-KR" altLang="en-US" sz="5400" b="1" dirty="0" smtClean="0">
                <a:solidFill>
                  <a:schemeClr val="tx2"/>
                </a:solidFill>
              </a:rPr>
              <a:t>강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tx2"/>
                </a:solidFill>
              </a:rPr>
              <a:t>리눅스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7" y="1340558"/>
            <a:ext cx="6133063" cy="2378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7" y="3886566"/>
            <a:ext cx="6133063" cy="250153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4737" y="1449804"/>
            <a:ext cx="2958063" cy="26397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4737" y="3900194"/>
            <a:ext cx="3758163" cy="31620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07200" y="1340558"/>
            <a:ext cx="46912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168.126.63.1 : KT IP</a:t>
            </a:r>
            <a:r>
              <a:rPr lang="ko-KR" altLang="en-US" b="1" dirty="0" smtClean="0">
                <a:solidFill>
                  <a:schemeClr val="tx2"/>
                </a:solidFill>
              </a:rPr>
              <a:t>주소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>
                <a:solidFill>
                  <a:schemeClr val="tx2"/>
                </a:solidFill>
              </a:rPr>
              <a:t>주어진 </a:t>
            </a:r>
            <a:r>
              <a:rPr lang="en-US" altLang="ko-KR" b="1" dirty="0">
                <a:solidFill>
                  <a:schemeClr val="tx2"/>
                </a:solidFill>
              </a:rPr>
              <a:t>IP </a:t>
            </a:r>
            <a:r>
              <a:rPr lang="ko-KR" altLang="en-US" b="1" dirty="0">
                <a:solidFill>
                  <a:schemeClr val="tx2"/>
                </a:solidFill>
              </a:rPr>
              <a:t>주소인 </a:t>
            </a:r>
            <a:r>
              <a:rPr lang="en-US" altLang="ko-KR" b="1" dirty="0">
                <a:solidFill>
                  <a:schemeClr val="tx2"/>
                </a:solidFill>
              </a:rPr>
              <a:t>168.126.63.1</a:t>
            </a:r>
            <a:r>
              <a:rPr lang="ko-KR" altLang="en-US" b="1" dirty="0">
                <a:solidFill>
                  <a:schemeClr val="tx2"/>
                </a:solidFill>
              </a:rPr>
              <a:t>로 </a:t>
            </a:r>
            <a:r>
              <a:rPr lang="en-US" altLang="ko-KR" b="1" dirty="0">
                <a:solidFill>
                  <a:schemeClr val="tx2"/>
                </a:solidFill>
              </a:rPr>
              <a:t>ICMP </a:t>
            </a:r>
            <a:r>
              <a:rPr lang="ko-KR" altLang="en-US" b="1" dirty="0" err="1">
                <a:solidFill>
                  <a:schemeClr val="tx2"/>
                </a:solidFill>
              </a:rPr>
              <a:t>패킷을</a:t>
            </a:r>
            <a:r>
              <a:rPr lang="ko-KR" altLang="en-US" b="1" dirty="0">
                <a:solidFill>
                  <a:schemeClr val="tx2"/>
                </a:solidFill>
              </a:rPr>
              <a:t> 보내고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전송할 </a:t>
            </a:r>
            <a:r>
              <a:rPr lang="ko-KR" altLang="en-US" b="1" dirty="0" err="1">
                <a:solidFill>
                  <a:schemeClr val="tx2"/>
                </a:solidFill>
              </a:rPr>
              <a:t>패킷의</a:t>
            </a:r>
            <a:r>
              <a:rPr lang="ko-KR" altLang="en-US" b="1" dirty="0">
                <a:solidFill>
                  <a:schemeClr val="tx2"/>
                </a:solidFill>
              </a:rPr>
              <a:t> 개수를 지정하여 해당 호스트로부터 응답을 받는데 걸리는 시간을 측정하여 네트워크 연결 상태를 확인하는 </a:t>
            </a:r>
            <a:r>
              <a:rPr lang="ko-KR" altLang="en-US" b="1" dirty="0" err="1">
                <a:solidFill>
                  <a:schemeClr val="tx2"/>
                </a:solidFill>
              </a:rPr>
              <a:t>리눅스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명령어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“-n”</a:t>
            </a:r>
            <a:r>
              <a:rPr lang="ko-KR" altLang="en-US" b="1" dirty="0" smtClean="0">
                <a:solidFill>
                  <a:schemeClr val="tx2"/>
                </a:solidFill>
              </a:rPr>
              <a:t>옵션은 지정된 횟수만큼 </a:t>
            </a:r>
            <a:r>
              <a:rPr lang="ko-KR" altLang="en-US" b="1" dirty="0" err="1" smtClean="0">
                <a:solidFill>
                  <a:schemeClr val="tx2"/>
                </a:solidFill>
              </a:rPr>
              <a:t>패킷을</a:t>
            </a:r>
            <a:r>
              <a:rPr lang="ko-KR" altLang="en-US" b="1" dirty="0" smtClean="0">
                <a:solidFill>
                  <a:schemeClr val="tx2"/>
                </a:solidFill>
              </a:rPr>
              <a:t> 보내고</a:t>
            </a:r>
            <a:r>
              <a:rPr lang="en-US" altLang="ko-KR" b="1" dirty="0" smtClean="0">
                <a:solidFill>
                  <a:schemeClr val="tx2"/>
                </a:solidFill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</a:rPr>
              <a:t>그 후에 실행이 중지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tx2"/>
                </a:solidFill>
              </a:rPr>
              <a:t>리눅스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1355777"/>
            <a:ext cx="5725324" cy="2743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5" y="4267310"/>
            <a:ext cx="5696745" cy="212079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0676" y="1355777"/>
            <a:ext cx="3758163" cy="31620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4965" y="4280120"/>
            <a:ext cx="3758163" cy="31620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374882" y="1448455"/>
            <a:ext cx="53288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>
                <a:solidFill>
                  <a:schemeClr val="tx2"/>
                </a:solidFill>
              </a:rPr>
              <a:t>주어진 </a:t>
            </a:r>
            <a:r>
              <a:rPr lang="en-US" altLang="ko-KR" b="1" dirty="0">
                <a:solidFill>
                  <a:schemeClr val="tx2"/>
                </a:solidFill>
              </a:rPr>
              <a:t>IP </a:t>
            </a:r>
            <a:r>
              <a:rPr lang="ko-KR" altLang="en-US" b="1" dirty="0">
                <a:solidFill>
                  <a:schemeClr val="tx2"/>
                </a:solidFill>
              </a:rPr>
              <a:t>주소인 </a:t>
            </a:r>
            <a:r>
              <a:rPr lang="en-US" altLang="ko-KR" b="1" dirty="0">
                <a:solidFill>
                  <a:schemeClr val="tx2"/>
                </a:solidFill>
              </a:rPr>
              <a:t>168.126.63.1</a:t>
            </a:r>
            <a:r>
              <a:rPr lang="ko-KR" altLang="en-US" b="1" dirty="0">
                <a:solidFill>
                  <a:schemeClr val="tx2"/>
                </a:solidFill>
              </a:rPr>
              <a:t>로 </a:t>
            </a:r>
            <a:r>
              <a:rPr lang="en-US" altLang="ko-KR" b="1" dirty="0">
                <a:solidFill>
                  <a:schemeClr val="tx2"/>
                </a:solidFill>
              </a:rPr>
              <a:t>ICMP </a:t>
            </a:r>
            <a:r>
              <a:rPr lang="ko-KR" altLang="en-US" b="1" dirty="0" err="1">
                <a:solidFill>
                  <a:schemeClr val="tx2"/>
                </a:solidFill>
              </a:rPr>
              <a:t>패킷을</a:t>
            </a:r>
            <a:r>
              <a:rPr lang="ko-KR" altLang="en-US" b="1" dirty="0">
                <a:solidFill>
                  <a:schemeClr val="tx2"/>
                </a:solidFill>
              </a:rPr>
              <a:t> 보내고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전송할 </a:t>
            </a:r>
            <a:r>
              <a:rPr lang="ko-KR" altLang="en-US" b="1" dirty="0" err="1">
                <a:solidFill>
                  <a:schemeClr val="tx2"/>
                </a:solidFill>
              </a:rPr>
              <a:t>패킷의</a:t>
            </a:r>
            <a:r>
              <a:rPr lang="ko-KR" altLang="en-US" b="1" dirty="0">
                <a:solidFill>
                  <a:schemeClr val="tx2"/>
                </a:solidFill>
              </a:rPr>
              <a:t> 개수를 지정하여 해당 호스트로부터 응답을 받는데 걸리는 시간을 측정하여 네트워크 연결 상태를 확인하는 </a:t>
            </a:r>
            <a:r>
              <a:rPr lang="ko-KR" altLang="en-US" b="1" dirty="0" err="1">
                <a:solidFill>
                  <a:schemeClr val="tx2"/>
                </a:solidFill>
              </a:rPr>
              <a:t>리눅스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명령어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“-l 2” : </a:t>
            </a:r>
            <a:r>
              <a:rPr lang="ko-KR" altLang="en-US" b="1" dirty="0" err="1" smtClean="0">
                <a:solidFill>
                  <a:schemeClr val="tx2"/>
                </a:solidFill>
              </a:rPr>
              <a:t>패킷의</a:t>
            </a:r>
            <a:r>
              <a:rPr lang="ko-KR" altLang="en-US" b="1" dirty="0" smtClean="0">
                <a:solidFill>
                  <a:schemeClr val="tx2"/>
                </a:solidFill>
              </a:rPr>
              <a:t> 크기 </a:t>
            </a:r>
            <a:r>
              <a:rPr lang="en-US" altLang="ko-KR" b="1" dirty="0" smtClean="0">
                <a:solidFill>
                  <a:schemeClr val="tx2"/>
                </a:solidFill>
              </a:rPr>
              <a:t>2</a:t>
            </a:r>
            <a:r>
              <a:rPr lang="ko-KR" altLang="en-US" b="1" dirty="0" smtClean="0">
                <a:solidFill>
                  <a:schemeClr val="tx2"/>
                </a:solidFill>
              </a:rPr>
              <a:t>로 지정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>
                <a:solidFill>
                  <a:schemeClr val="tx2"/>
                </a:solidFill>
              </a:rPr>
              <a:t>주어진 </a:t>
            </a:r>
            <a:r>
              <a:rPr lang="en-US" altLang="ko-KR" b="1" dirty="0">
                <a:solidFill>
                  <a:schemeClr val="tx2"/>
                </a:solidFill>
              </a:rPr>
              <a:t>IP </a:t>
            </a:r>
            <a:r>
              <a:rPr lang="ko-KR" altLang="en-US" b="1" dirty="0">
                <a:solidFill>
                  <a:schemeClr val="tx2"/>
                </a:solidFill>
              </a:rPr>
              <a:t>주소인 </a:t>
            </a:r>
            <a:r>
              <a:rPr lang="en-US" altLang="ko-KR" b="1" dirty="0">
                <a:solidFill>
                  <a:schemeClr val="tx2"/>
                </a:solidFill>
              </a:rPr>
              <a:t>168.126.63.1</a:t>
            </a:r>
            <a:r>
              <a:rPr lang="ko-KR" altLang="en-US" b="1" dirty="0">
                <a:solidFill>
                  <a:schemeClr val="tx2"/>
                </a:solidFill>
              </a:rPr>
              <a:t>로 </a:t>
            </a:r>
            <a:r>
              <a:rPr lang="en-US" altLang="ko-KR" b="1" dirty="0">
                <a:solidFill>
                  <a:schemeClr val="tx2"/>
                </a:solidFill>
              </a:rPr>
              <a:t>ICMP </a:t>
            </a:r>
            <a:r>
              <a:rPr lang="ko-KR" altLang="en-US" b="1" dirty="0" err="1">
                <a:solidFill>
                  <a:schemeClr val="tx2"/>
                </a:solidFill>
              </a:rPr>
              <a:t>패킷을</a:t>
            </a:r>
            <a:r>
              <a:rPr lang="ko-KR" altLang="en-US" b="1" dirty="0">
                <a:solidFill>
                  <a:schemeClr val="tx2"/>
                </a:solidFill>
              </a:rPr>
              <a:t> 보내고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전송할 </a:t>
            </a:r>
            <a:r>
              <a:rPr lang="ko-KR" altLang="en-US" b="1" dirty="0" err="1">
                <a:solidFill>
                  <a:schemeClr val="tx2"/>
                </a:solidFill>
              </a:rPr>
              <a:t>패킷의</a:t>
            </a:r>
            <a:r>
              <a:rPr lang="ko-KR" altLang="en-US" b="1" dirty="0">
                <a:solidFill>
                  <a:schemeClr val="tx2"/>
                </a:solidFill>
              </a:rPr>
              <a:t> 크기를 </a:t>
            </a:r>
            <a:r>
              <a:rPr lang="en-US" altLang="ko-KR" b="1" dirty="0">
                <a:solidFill>
                  <a:schemeClr val="tx2"/>
                </a:solidFill>
              </a:rPr>
              <a:t>10</a:t>
            </a:r>
            <a:r>
              <a:rPr lang="ko-KR" altLang="en-US" b="1" dirty="0">
                <a:solidFill>
                  <a:schemeClr val="tx2"/>
                </a:solidFill>
              </a:rPr>
              <a:t>바이트로 지정하여 해당 호스트로부터 응답을 받는데 걸리는 시간을 측정하여 네트워크 연결 상태를 확인하는 </a:t>
            </a:r>
            <a:r>
              <a:rPr lang="ko-KR" altLang="en-US" b="1" dirty="0" err="1">
                <a:solidFill>
                  <a:schemeClr val="tx2"/>
                </a:solidFill>
              </a:rPr>
              <a:t>리눅스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명령어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“-s” : </a:t>
            </a:r>
            <a:r>
              <a:rPr lang="ko-KR" altLang="en-US" b="1" dirty="0" err="1" smtClean="0">
                <a:solidFill>
                  <a:schemeClr val="tx2"/>
                </a:solidFill>
              </a:rPr>
              <a:t>패킷의</a:t>
            </a:r>
            <a:r>
              <a:rPr lang="ko-KR" altLang="en-US" b="1" dirty="0" smtClean="0">
                <a:solidFill>
                  <a:schemeClr val="tx2"/>
                </a:solidFill>
              </a:rPr>
              <a:t> 데이터 크기를 지정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tx2"/>
                </a:solidFill>
              </a:rPr>
              <a:t>리눅스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5" y="1340557"/>
            <a:ext cx="6731495" cy="22429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05" y="3751504"/>
            <a:ext cx="6731495" cy="230458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6705" y="1413462"/>
            <a:ext cx="2299195" cy="3899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6705" y="3798675"/>
            <a:ext cx="2476995" cy="3034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55588" y="1395119"/>
            <a:ext cx="4119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“</a:t>
            </a:r>
            <a:r>
              <a:rPr lang="en-US" altLang="ko-KR" b="1" dirty="0" err="1" smtClean="0">
                <a:solidFill>
                  <a:schemeClr val="tx2"/>
                </a:solidFill>
              </a:rPr>
              <a:t>netstat</a:t>
            </a:r>
            <a:r>
              <a:rPr lang="en-US" altLang="ko-KR" b="1" dirty="0" smtClean="0">
                <a:solidFill>
                  <a:schemeClr val="tx2"/>
                </a:solidFill>
              </a:rPr>
              <a:t>” : </a:t>
            </a:r>
            <a:r>
              <a:rPr lang="ko-KR" altLang="en-US" b="1" dirty="0" smtClean="0">
                <a:solidFill>
                  <a:schemeClr val="tx2"/>
                </a:solidFill>
              </a:rPr>
              <a:t>네트워크 </a:t>
            </a:r>
            <a:r>
              <a:rPr lang="ko-KR" altLang="en-US" b="1" dirty="0">
                <a:solidFill>
                  <a:schemeClr val="tx2"/>
                </a:solidFill>
              </a:rPr>
              <a:t>연결과 관련된 정보를 보여주는 유닉스</a:t>
            </a:r>
            <a:r>
              <a:rPr lang="en-US" altLang="ko-KR" b="1" dirty="0">
                <a:solidFill>
                  <a:schemeClr val="tx2"/>
                </a:solidFill>
              </a:rPr>
              <a:t>/</a:t>
            </a:r>
            <a:r>
              <a:rPr lang="ko-KR" altLang="en-US" b="1" dirty="0" err="1">
                <a:solidFill>
                  <a:schemeClr val="tx2"/>
                </a:solidFill>
              </a:rPr>
              <a:t>리눅스</a:t>
            </a:r>
            <a:r>
              <a:rPr lang="ko-KR" altLang="en-US" b="1" dirty="0">
                <a:solidFill>
                  <a:schemeClr val="tx2"/>
                </a:solidFill>
              </a:rPr>
              <a:t> 명령어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</a:rPr>
            </a:b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“-a” : </a:t>
            </a:r>
            <a:r>
              <a:rPr lang="ko-KR" altLang="en-US" b="1" dirty="0" smtClean="0">
                <a:solidFill>
                  <a:schemeClr val="tx2"/>
                </a:solidFill>
              </a:rPr>
              <a:t>모든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연결은 보여줌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2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tx2"/>
                </a:solidFill>
              </a:rPr>
              <a:t>리눅스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60" y="1244600"/>
            <a:ext cx="6265240" cy="23287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61" y="3706481"/>
            <a:ext cx="6265240" cy="288481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27660" y="1244600"/>
            <a:ext cx="2366340" cy="3732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7661" y="3741322"/>
            <a:ext cx="2988640" cy="23021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36488" y="1431210"/>
            <a:ext cx="41197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“-n” : UDP </a:t>
            </a:r>
            <a:r>
              <a:rPr lang="ko-KR" altLang="en-US" b="1" dirty="0" smtClean="0">
                <a:solidFill>
                  <a:schemeClr val="tx2"/>
                </a:solidFill>
              </a:rPr>
              <a:t>연결을 보여줌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</a:rPr>
            </a:b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“</a:t>
            </a:r>
            <a:r>
              <a:rPr lang="en-US" altLang="ko-KR" b="1" dirty="0" err="1" smtClean="0">
                <a:solidFill>
                  <a:schemeClr val="tx2"/>
                </a:solidFill>
              </a:rPr>
              <a:t>netstat</a:t>
            </a:r>
            <a:r>
              <a:rPr lang="en-US" altLang="ko-KR" b="1" dirty="0" smtClean="0">
                <a:solidFill>
                  <a:schemeClr val="tx2"/>
                </a:solidFill>
              </a:rPr>
              <a:t> –an or –</a:t>
            </a:r>
            <a:r>
              <a:rPr lang="en-US" altLang="ko-KR" b="1" dirty="0" err="1" smtClean="0">
                <a:solidFill>
                  <a:schemeClr val="tx2"/>
                </a:solidFill>
              </a:rPr>
              <a:t>na</a:t>
            </a:r>
            <a:r>
              <a:rPr lang="en-US" altLang="ko-KR" b="1" dirty="0" smtClean="0">
                <a:solidFill>
                  <a:schemeClr val="tx2"/>
                </a:solidFill>
              </a:rPr>
              <a:t>” : IP </a:t>
            </a:r>
            <a:r>
              <a:rPr lang="ko-KR" altLang="en-US" b="1" dirty="0">
                <a:solidFill>
                  <a:schemeClr val="tx2"/>
                </a:solidFill>
              </a:rPr>
              <a:t>주소와 포트 번호를 숫자 형태로 출력하면서 네트워크 연결 정보를 조회할 수 </a:t>
            </a:r>
            <a:r>
              <a:rPr lang="ko-KR" altLang="en-US" b="1" dirty="0" smtClean="0">
                <a:solidFill>
                  <a:schemeClr val="tx2"/>
                </a:solidFill>
              </a:rPr>
              <a:t>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157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용어정리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노트필기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네트워크 연결 설정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48911"/>
          <a:stretch/>
        </p:blipFill>
        <p:spPr>
          <a:xfrm>
            <a:off x="487686" y="1337086"/>
            <a:ext cx="9293836" cy="5386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t="45829"/>
          <a:stretch/>
        </p:blipFill>
        <p:spPr>
          <a:xfrm>
            <a:off x="487686" y="3740383"/>
            <a:ext cx="7926032" cy="48711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59837" y="1490909"/>
            <a:ext cx="8800063" cy="384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7686" y="3736547"/>
            <a:ext cx="4604576" cy="312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7686" y="2043721"/>
            <a:ext cx="11216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</a:t>
            </a:r>
            <a:r>
              <a:rPr lang="en-US" altLang="ko-KR" sz="2000" b="1" dirty="0">
                <a:solidFill>
                  <a:schemeClr val="tx2"/>
                </a:solidFill>
              </a:rPr>
              <a:t>"/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etc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/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netplan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/00-installer-config.yaml＂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네트워크 구성을 관리하는 </a:t>
            </a:r>
            <a:r>
              <a:rPr lang="en-US" altLang="ko-KR" sz="2000" b="1" dirty="0">
                <a:solidFill>
                  <a:schemeClr val="tx2"/>
                </a:solidFill>
              </a:rPr>
              <a:t>YAML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ko-KR" altLang="en-US" sz="2000" b="1" dirty="0" smtClean="0">
                <a:solidFill>
                  <a:schemeClr val="tx2"/>
                </a:solidFill>
              </a:rPr>
              <a:t>이 </a:t>
            </a:r>
            <a:r>
              <a:rPr lang="ko-KR" altLang="en-US" sz="2000" b="1" dirty="0">
                <a:solidFill>
                  <a:schemeClr val="tx2"/>
                </a:solidFill>
              </a:rPr>
              <a:t>파일을 수정하여 네트워크 구성을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변경할 수 있다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다음 페이지에 변경 구성파일 내용 첨부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837" y="4366984"/>
            <a:ext cx="1121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en-US" altLang="ko-KR" sz="2000" b="1" dirty="0">
                <a:solidFill>
                  <a:schemeClr val="tx2"/>
                </a:solidFill>
              </a:rPr>
              <a:t>"</a:t>
            </a:r>
            <a:r>
              <a:rPr lang="en-US" altLang="ko-KR" sz="2000" b="1" dirty="0" err="1">
                <a:solidFill>
                  <a:schemeClr val="tx2"/>
                </a:solidFill>
              </a:rPr>
              <a:t>sudo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 err="1">
                <a:solidFill>
                  <a:schemeClr val="tx2"/>
                </a:solidFill>
              </a:rPr>
              <a:t>netplan</a:t>
            </a:r>
            <a:r>
              <a:rPr lang="en-US" altLang="ko-KR" sz="2000" b="1" dirty="0">
                <a:solidFill>
                  <a:schemeClr val="tx2"/>
                </a:solidFill>
              </a:rPr>
              <a:t> apply"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변경된 </a:t>
            </a:r>
            <a:r>
              <a:rPr lang="ko-KR" altLang="en-US" sz="2000" b="1" dirty="0">
                <a:solidFill>
                  <a:schemeClr val="tx2"/>
                </a:solidFill>
              </a:rPr>
              <a:t>내용이 적용되도록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명령어를 실행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72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157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네트워크 구성파일의 내용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7" y="1340558"/>
            <a:ext cx="4262114" cy="508564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21559" y="1340817"/>
            <a:ext cx="71612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&lt;</a:t>
            </a:r>
            <a:r>
              <a:rPr lang="ko-KR" altLang="en-US" b="1" dirty="0" smtClean="0">
                <a:solidFill>
                  <a:schemeClr val="tx2"/>
                </a:solidFill>
              </a:rPr>
              <a:t>네트워크 구성파일의 내용</a:t>
            </a:r>
            <a:r>
              <a:rPr lang="en-US" altLang="ko-KR" b="1" dirty="0" smtClean="0">
                <a:solidFill>
                  <a:schemeClr val="tx2"/>
                </a:solidFill>
              </a:rPr>
              <a:t>&gt;</a:t>
            </a: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*network</a:t>
            </a:r>
            <a:r>
              <a:rPr lang="en-US" altLang="ko-KR" b="1" dirty="0">
                <a:solidFill>
                  <a:schemeClr val="tx2"/>
                </a:solidFill>
              </a:rPr>
              <a:t>: : </a:t>
            </a:r>
            <a:r>
              <a:rPr lang="ko-KR" altLang="en-US" b="1" dirty="0">
                <a:solidFill>
                  <a:schemeClr val="tx2"/>
                </a:solidFill>
              </a:rPr>
              <a:t>이 파일은 네트워크 설정 </a:t>
            </a:r>
            <a:r>
              <a:rPr lang="ko-KR" altLang="en-US" b="1" dirty="0" smtClean="0">
                <a:solidFill>
                  <a:schemeClr val="tx2"/>
                </a:solidFill>
              </a:rPr>
              <a:t>파일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*</a:t>
            </a:r>
            <a:r>
              <a:rPr lang="en-US" altLang="ko-KR" b="1" dirty="0" err="1" smtClean="0">
                <a:solidFill>
                  <a:schemeClr val="tx2"/>
                </a:solidFill>
              </a:rPr>
              <a:t>ethernets</a:t>
            </a:r>
            <a:r>
              <a:rPr lang="en-US" altLang="ko-KR" b="1" dirty="0">
                <a:solidFill>
                  <a:schemeClr val="tx2"/>
                </a:solidFill>
              </a:rPr>
              <a:t>: : </a:t>
            </a:r>
            <a:r>
              <a:rPr lang="ko-KR" altLang="en-US" b="1" dirty="0">
                <a:solidFill>
                  <a:schemeClr val="tx2"/>
                </a:solidFill>
              </a:rPr>
              <a:t>이 설정은 </a:t>
            </a:r>
            <a:r>
              <a:rPr lang="ko-KR" altLang="en-US" b="1" dirty="0" err="1">
                <a:solidFill>
                  <a:schemeClr val="tx2"/>
                </a:solidFill>
              </a:rPr>
              <a:t>이더넷</a:t>
            </a:r>
            <a:r>
              <a:rPr lang="ko-KR" altLang="en-US" b="1" dirty="0">
                <a:solidFill>
                  <a:schemeClr val="tx2"/>
                </a:solidFill>
              </a:rPr>
              <a:t> 카드에 대한 구성을 </a:t>
            </a:r>
            <a:r>
              <a:rPr lang="ko-KR" altLang="en-US" b="1" dirty="0" smtClean="0">
                <a:solidFill>
                  <a:schemeClr val="tx2"/>
                </a:solidFill>
              </a:rPr>
              <a:t>정의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*enp0s3</a:t>
            </a:r>
            <a:r>
              <a:rPr lang="en-US" altLang="ko-KR" b="1" dirty="0">
                <a:solidFill>
                  <a:schemeClr val="tx2"/>
                </a:solidFill>
              </a:rPr>
              <a:t>: : </a:t>
            </a:r>
            <a:r>
              <a:rPr lang="ko-KR" altLang="en-US" b="1" dirty="0" err="1">
                <a:solidFill>
                  <a:schemeClr val="tx2"/>
                </a:solidFill>
              </a:rPr>
              <a:t>이더넷</a:t>
            </a:r>
            <a:r>
              <a:rPr lang="ko-KR" altLang="en-US" b="1" dirty="0">
                <a:solidFill>
                  <a:schemeClr val="tx2"/>
                </a:solidFill>
              </a:rPr>
              <a:t> 인터페이스의 </a:t>
            </a:r>
            <a:r>
              <a:rPr lang="ko-KR" altLang="en-US" b="1" dirty="0" smtClean="0">
                <a:solidFill>
                  <a:schemeClr val="tx2"/>
                </a:solidFill>
              </a:rPr>
              <a:t>이름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*dhcp4</a:t>
            </a:r>
            <a:r>
              <a:rPr lang="en-US" altLang="ko-KR" b="1" dirty="0">
                <a:solidFill>
                  <a:schemeClr val="tx2"/>
                </a:solidFill>
              </a:rPr>
              <a:t>: false : DHCP</a:t>
            </a:r>
            <a:r>
              <a:rPr lang="ko-KR" altLang="en-US" b="1" dirty="0">
                <a:solidFill>
                  <a:schemeClr val="tx2"/>
                </a:solidFill>
              </a:rPr>
              <a:t>를 사용하지 </a:t>
            </a:r>
            <a:r>
              <a:rPr lang="ko-KR" altLang="en-US" b="1" dirty="0" smtClean="0">
                <a:solidFill>
                  <a:schemeClr val="tx2"/>
                </a:solidFill>
              </a:rPr>
              <a:t>않음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*addresses</a:t>
            </a:r>
            <a:r>
              <a:rPr lang="en-US" altLang="ko-KR" b="1" dirty="0">
                <a:solidFill>
                  <a:schemeClr val="tx2"/>
                </a:solidFill>
              </a:rPr>
              <a:t>: : </a:t>
            </a:r>
            <a:r>
              <a:rPr lang="ko-KR" altLang="en-US" b="1" dirty="0" err="1">
                <a:solidFill>
                  <a:schemeClr val="tx2"/>
                </a:solidFill>
              </a:rPr>
              <a:t>이더넷</a:t>
            </a:r>
            <a:r>
              <a:rPr lang="ko-KR" altLang="en-US" b="1" dirty="0">
                <a:solidFill>
                  <a:schemeClr val="tx2"/>
                </a:solidFill>
              </a:rPr>
              <a:t> 인터페이스에 할당된 </a:t>
            </a:r>
            <a:r>
              <a:rPr lang="en-US" altLang="ko-KR" b="1" dirty="0">
                <a:solidFill>
                  <a:schemeClr val="tx2"/>
                </a:solidFill>
              </a:rPr>
              <a:t>IP </a:t>
            </a:r>
            <a:r>
              <a:rPr lang="ko-KR" altLang="en-US" b="1" dirty="0" smtClean="0">
                <a:solidFill>
                  <a:schemeClr val="tx2"/>
                </a:solidFill>
              </a:rPr>
              <a:t>주소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*- </a:t>
            </a:r>
            <a:r>
              <a:rPr lang="en-US" altLang="ko-KR" b="1" dirty="0">
                <a:solidFill>
                  <a:schemeClr val="tx2"/>
                </a:solidFill>
              </a:rPr>
              <a:t>10.0.2.16/24 : IP </a:t>
            </a:r>
            <a:r>
              <a:rPr lang="ko-KR" altLang="en-US" b="1" dirty="0">
                <a:solidFill>
                  <a:schemeClr val="tx2"/>
                </a:solidFill>
              </a:rPr>
              <a:t>주소와 </a:t>
            </a:r>
            <a:r>
              <a:rPr lang="en-US" altLang="ko-KR" b="1" dirty="0">
                <a:solidFill>
                  <a:schemeClr val="tx2"/>
                </a:solidFill>
              </a:rPr>
              <a:t>CIDR </a:t>
            </a:r>
            <a:r>
              <a:rPr lang="ko-KR" altLang="en-US" b="1" dirty="0" err="1">
                <a:solidFill>
                  <a:schemeClr val="tx2"/>
                </a:solidFill>
              </a:rPr>
              <a:t>서브넷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마스크</a:t>
            </a:r>
            <a:r>
              <a:rPr lang="en-US" altLang="ko-KR" b="1" dirty="0" smtClean="0">
                <a:solidFill>
                  <a:schemeClr val="tx2"/>
                </a:solidFill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</a:rPr>
              <a:t>이 </a:t>
            </a:r>
            <a:r>
              <a:rPr lang="en-US" altLang="ko-KR" b="1" dirty="0">
                <a:solidFill>
                  <a:schemeClr val="tx2"/>
                </a:solidFill>
              </a:rPr>
              <a:t>IP </a:t>
            </a:r>
            <a:r>
              <a:rPr lang="ko-KR" altLang="en-US" b="1" dirty="0" smtClean="0">
                <a:solidFill>
                  <a:schemeClr val="tx2"/>
                </a:solidFill>
              </a:rPr>
              <a:t>주소는 </a:t>
            </a:r>
            <a:r>
              <a:rPr lang="en-US" altLang="ko-KR" b="1" dirty="0">
                <a:solidFill>
                  <a:schemeClr val="tx2"/>
                </a:solidFill>
              </a:rPr>
              <a:t>10.0.2.16</a:t>
            </a:r>
            <a:r>
              <a:rPr lang="ko-KR" altLang="en-US" b="1" dirty="0">
                <a:solidFill>
                  <a:schemeClr val="tx2"/>
                </a:solidFill>
              </a:rPr>
              <a:t>이며</a:t>
            </a:r>
            <a:r>
              <a:rPr lang="en-US" altLang="ko-KR" b="1" dirty="0">
                <a:solidFill>
                  <a:schemeClr val="tx2"/>
                </a:solidFill>
              </a:rPr>
              <a:t>, 24 </a:t>
            </a:r>
            <a:r>
              <a:rPr lang="ko-KR" altLang="en-US" b="1" dirty="0">
                <a:solidFill>
                  <a:schemeClr val="tx2"/>
                </a:solidFill>
              </a:rPr>
              <a:t>비트 </a:t>
            </a:r>
            <a:r>
              <a:rPr lang="ko-KR" altLang="en-US" b="1" dirty="0" err="1">
                <a:solidFill>
                  <a:schemeClr val="tx2"/>
                </a:solidFill>
              </a:rPr>
              <a:t>서브넷</a:t>
            </a:r>
            <a:r>
              <a:rPr lang="ko-KR" altLang="en-US" b="1" dirty="0">
                <a:solidFill>
                  <a:schemeClr val="tx2"/>
                </a:solidFill>
              </a:rPr>
              <a:t> 마스크를 사용하여 </a:t>
            </a:r>
            <a:r>
              <a:rPr lang="en-US" altLang="ko-KR" b="1" dirty="0">
                <a:solidFill>
                  <a:schemeClr val="tx2"/>
                </a:solidFill>
              </a:rPr>
              <a:t>10.0.2.0/24 </a:t>
            </a:r>
            <a:r>
              <a:rPr lang="ko-KR" altLang="en-US" b="1" dirty="0" err="1">
                <a:solidFill>
                  <a:schemeClr val="tx2"/>
                </a:solidFill>
              </a:rPr>
              <a:t>서브넷에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속한다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*route</a:t>
            </a:r>
            <a:r>
              <a:rPr lang="en-US" altLang="ko-KR" b="1" dirty="0">
                <a:solidFill>
                  <a:schemeClr val="tx2"/>
                </a:solidFill>
              </a:rPr>
              <a:t>: : </a:t>
            </a:r>
            <a:r>
              <a:rPr lang="ko-KR" altLang="en-US" b="1" dirty="0" err="1">
                <a:solidFill>
                  <a:schemeClr val="tx2"/>
                </a:solidFill>
              </a:rPr>
              <a:t>이더넷</a:t>
            </a:r>
            <a:r>
              <a:rPr lang="ko-KR" altLang="en-US" b="1" dirty="0">
                <a:solidFill>
                  <a:schemeClr val="tx2"/>
                </a:solidFill>
              </a:rPr>
              <a:t> 인터페이스에 대한 경로를 </a:t>
            </a:r>
            <a:r>
              <a:rPr lang="ko-KR" altLang="en-US" b="1" dirty="0" smtClean="0">
                <a:solidFill>
                  <a:schemeClr val="tx2"/>
                </a:solidFill>
              </a:rPr>
              <a:t>정의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*- </a:t>
            </a:r>
            <a:r>
              <a:rPr lang="en-US" altLang="ko-KR" b="1" dirty="0">
                <a:solidFill>
                  <a:schemeClr val="tx2"/>
                </a:solidFill>
              </a:rPr>
              <a:t>to: default : </a:t>
            </a:r>
            <a:r>
              <a:rPr lang="ko-KR" altLang="en-US" b="1" dirty="0">
                <a:solidFill>
                  <a:schemeClr val="tx2"/>
                </a:solidFill>
              </a:rPr>
              <a:t>기본 </a:t>
            </a:r>
            <a:r>
              <a:rPr lang="ko-KR" altLang="en-US" b="1" dirty="0" smtClean="0">
                <a:solidFill>
                  <a:schemeClr val="tx2"/>
                </a:solidFill>
              </a:rPr>
              <a:t>경로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*via</a:t>
            </a:r>
            <a:r>
              <a:rPr lang="en-US" altLang="ko-KR" b="1" dirty="0">
                <a:solidFill>
                  <a:schemeClr val="tx2"/>
                </a:solidFill>
              </a:rPr>
              <a:t>: 10.0.2.2 : </a:t>
            </a:r>
            <a:r>
              <a:rPr lang="ko-KR" altLang="en-US" b="1" dirty="0">
                <a:solidFill>
                  <a:schemeClr val="tx2"/>
                </a:solidFill>
              </a:rPr>
              <a:t>기본 경로를 통해 연결될 </a:t>
            </a:r>
            <a:r>
              <a:rPr lang="ko-KR" altLang="en-US" b="1" dirty="0" err="1">
                <a:solidFill>
                  <a:schemeClr val="tx2"/>
                </a:solidFill>
              </a:rPr>
              <a:t>게이트웨이의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IP </a:t>
            </a:r>
            <a:r>
              <a:rPr lang="ko-KR" altLang="en-US" b="1" dirty="0" smtClean="0">
                <a:solidFill>
                  <a:schemeClr val="tx2"/>
                </a:solidFill>
              </a:rPr>
              <a:t>주소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*</a:t>
            </a:r>
            <a:r>
              <a:rPr lang="en-US" altLang="ko-KR" b="1" dirty="0" err="1" smtClean="0">
                <a:solidFill>
                  <a:schemeClr val="tx2"/>
                </a:solidFill>
              </a:rPr>
              <a:t>nameservers</a:t>
            </a:r>
            <a:r>
              <a:rPr lang="en-US" altLang="ko-KR" b="1" dirty="0">
                <a:solidFill>
                  <a:schemeClr val="tx2"/>
                </a:solidFill>
              </a:rPr>
              <a:t>: : </a:t>
            </a:r>
            <a:r>
              <a:rPr lang="ko-KR" altLang="en-US" b="1" dirty="0" err="1">
                <a:solidFill>
                  <a:schemeClr val="tx2"/>
                </a:solidFill>
              </a:rPr>
              <a:t>이더넷</a:t>
            </a:r>
            <a:r>
              <a:rPr lang="ko-KR" altLang="en-US" b="1" dirty="0">
                <a:solidFill>
                  <a:schemeClr val="tx2"/>
                </a:solidFill>
              </a:rPr>
              <a:t> 인터페이스에 대한 </a:t>
            </a:r>
            <a:r>
              <a:rPr lang="en-US" altLang="ko-KR" b="1" dirty="0">
                <a:solidFill>
                  <a:schemeClr val="tx2"/>
                </a:solidFill>
              </a:rPr>
              <a:t>DNS </a:t>
            </a:r>
            <a:r>
              <a:rPr lang="ko-KR" altLang="en-US" b="1" dirty="0">
                <a:solidFill>
                  <a:schemeClr val="tx2"/>
                </a:solidFill>
              </a:rPr>
              <a:t>서버를 </a:t>
            </a:r>
            <a:r>
              <a:rPr lang="ko-KR" altLang="en-US" b="1" dirty="0" smtClean="0">
                <a:solidFill>
                  <a:schemeClr val="tx2"/>
                </a:solidFill>
              </a:rPr>
              <a:t>정의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*addresses</a:t>
            </a:r>
            <a:r>
              <a:rPr lang="en-US" altLang="ko-KR" b="1" dirty="0">
                <a:solidFill>
                  <a:schemeClr val="tx2"/>
                </a:solidFill>
              </a:rPr>
              <a:t>: [168.126.63.1] : DNS </a:t>
            </a:r>
            <a:r>
              <a:rPr lang="ko-KR" altLang="en-US" b="1" dirty="0">
                <a:solidFill>
                  <a:schemeClr val="tx2"/>
                </a:solidFill>
              </a:rPr>
              <a:t>서버의 </a:t>
            </a:r>
            <a:r>
              <a:rPr lang="en-US" altLang="ko-KR" b="1" dirty="0">
                <a:solidFill>
                  <a:schemeClr val="tx2"/>
                </a:solidFill>
              </a:rPr>
              <a:t>IP </a:t>
            </a:r>
            <a:r>
              <a:rPr lang="ko-KR" altLang="en-US" b="1" dirty="0" smtClean="0">
                <a:solidFill>
                  <a:schemeClr val="tx2"/>
                </a:solidFill>
              </a:rPr>
              <a:t>주소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*version</a:t>
            </a:r>
            <a:r>
              <a:rPr lang="en-US" altLang="ko-KR" b="1" dirty="0">
                <a:solidFill>
                  <a:schemeClr val="tx2"/>
                </a:solidFill>
              </a:rPr>
              <a:t>: 2 : </a:t>
            </a:r>
            <a:r>
              <a:rPr lang="ko-KR" altLang="en-US" b="1" dirty="0">
                <a:solidFill>
                  <a:schemeClr val="tx2"/>
                </a:solidFill>
              </a:rPr>
              <a:t>이 파일은 네트워크 구성 버전 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를 </a:t>
            </a:r>
            <a:r>
              <a:rPr lang="ko-KR" altLang="en-US" b="1" dirty="0" smtClean="0">
                <a:solidFill>
                  <a:schemeClr val="tx2"/>
                </a:solidFill>
              </a:rPr>
              <a:t>사용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endParaRPr lang="en-US" altLang="ko-KR" b="1" dirty="0" smtClean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4187" y="1866776"/>
            <a:ext cx="2877813" cy="4559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네트워크 연결 설정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3" y="2816281"/>
            <a:ext cx="5763860" cy="36707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-935" r="1433" b="48916"/>
          <a:stretch/>
        </p:blipFill>
        <p:spPr>
          <a:xfrm>
            <a:off x="193743" y="1144610"/>
            <a:ext cx="5763860" cy="146945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04455" y="1340558"/>
            <a:ext cx="1255421" cy="186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04455" y="3208494"/>
            <a:ext cx="1460373" cy="347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2590800" y="2438400"/>
            <a:ext cx="4699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57603" y="1171449"/>
            <a:ext cx="5746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err="1" smtClean="0">
                <a:solidFill>
                  <a:schemeClr val="tx2"/>
                </a:solidFill>
              </a:rPr>
              <a:t>inet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이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10.0.2.16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으로 바뀐 것 확인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이더넷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인터페이스에 </a:t>
            </a:r>
            <a:r>
              <a:rPr lang="en-US" altLang="ko-KR" sz="2000" b="1" dirty="0">
                <a:solidFill>
                  <a:schemeClr val="tx2"/>
                </a:solidFill>
              </a:rPr>
              <a:t>*-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10.0.2.16/24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할당했기 때문에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inet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이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10.0.2.16</a:t>
            </a:r>
            <a:r>
              <a:rPr lang="ko-KR" altLang="en-US" sz="2000" b="1" dirty="0">
                <a:solidFill>
                  <a:schemeClr val="tx2"/>
                </a:solidFill>
              </a:rPr>
              <a:t>으로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바뀜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853" y="2518083"/>
            <a:ext cx="2153550" cy="62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네트워크 연결 설정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1340558"/>
            <a:ext cx="5677692" cy="177189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18308" y="1340558"/>
            <a:ext cx="3760734" cy="3492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2813" y="3280405"/>
            <a:ext cx="105632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“</a:t>
            </a:r>
            <a:r>
              <a:rPr lang="en-US" altLang="ko-KR" sz="2000" b="1" dirty="0">
                <a:solidFill>
                  <a:schemeClr val="tx2"/>
                </a:solidFill>
              </a:rPr>
              <a:t>ping -c 3 168.126.63.1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” : 168.126.63.1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로 </a:t>
            </a:r>
            <a:r>
              <a:rPr lang="en-US" altLang="ko-KR" sz="2000" b="1" dirty="0">
                <a:solidFill>
                  <a:schemeClr val="tx2"/>
                </a:solidFill>
              </a:rPr>
              <a:t>3</a:t>
            </a:r>
            <a:r>
              <a:rPr lang="ko-KR" altLang="en-US" sz="2000" b="1" dirty="0">
                <a:solidFill>
                  <a:schemeClr val="tx2"/>
                </a:solidFill>
              </a:rPr>
              <a:t>개의 </a:t>
            </a:r>
            <a:r>
              <a:rPr lang="en-US" altLang="ko-KR" sz="2000" b="1" dirty="0">
                <a:solidFill>
                  <a:schemeClr val="tx2"/>
                </a:solidFill>
              </a:rPr>
              <a:t>ICMP </a:t>
            </a:r>
            <a:r>
              <a:rPr lang="ko-KR" altLang="en-US" sz="2000" b="1" dirty="0" err="1">
                <a:solidFill>
                  <a:schemeClr val="tx2"/>
                </a:solidFill>
              </a:rPr>
              <a:t>패킷을</a:t>
            </a:r>
            <a:r>
              <a:rPr lang="ko-KR" altLang="en-US" sz="2000" b="1" dirty="0">
                <a:solidFill>
                  <a:schemeClr val="tx2"/>
                </a:solidFill>
              </a:rPr>
              <a:t> 보내고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해당 </a:t>
            </a:r>
            <a:r>
              <a:rPr lang="en-US" altLang="ko-KR" sz="2000" b="1" dirty="0">
                <a:solidFill>
                  <a:schemeClr val="tx2"/>
                </a:solidFill>
              </a:rPr>
              <a:t>IP </a:t>
            </a:r>
            <a:r>
              <a:rPr lang="ko-KR" altLang="en-US" sz="2000" b="1" dirty="0">
                <a:solidFill>
                  <a:schemeClr val="tx2"/>
                </a:solidFill>
              </a:rPr>
              <a:t>주소로부터 </a:t>
            </a:r>
            <a:r>
              <a:rPr lang="en-US" altLang="ko-KR" sz="2000" b="1" dirty="0">
                <a:solidFill>
                  <a:schemeClr val="tx2"/>
                </a:solidFill>
              </a:rPr>
              <a:t>3</a:t>
            </a:r>
            <a:r>
              <a:rPr lang="ko-KR" altLang="en-US" sz="2000" b="1" dirty="0">
                <a:solidFill>
                  <a:schemeClr val="tx2"/>
                </a:solidFill>
              </a:rPr>
              <a:t>개의 </a:t>
            </a:r>
            <a:r>
              <a:rPr lang="en-US" altLang="ko-KR" sz="2000" b="1" dirty="0">
                <a:solidFill>
                  <a:schemeClr val="tx2"/>
                </a:solidFill>
              </a:rPr>
              <a:t>ICMP(Echo Reply) </a:t>
            </a:r>
            <a:r>
              <a:rPr lang="ko-KR" altLang="en-US" sz="2000" b="1" dirty="0" err="1">
                <a:solidFill>
                  <a:schemeClr val="tx2"/>
                </a:solidFill>
              </a:rPr>
              <a:t>패킷을</a:t>
            </a:r>
            <a:r>
              <a:rPr lang="ko-KR" altLang="en-US" sz="2000" b="1" dirty="0">
                <a:solidFill>
                  <a:schemeClr val="tx2"/>
                </a:solidFill>
              </a:rPr>
              <a:t> 수신하여 전송</a:t>
            </a:r>
            <a:r>
              <a:rPr lang="en-US" altLang="ko-KR" sz="2000" b="1" dirty="0">
                <a:solidFill>
                  <a:schemeClr val="tx2"/>
                </a:solidFill>
              </a:rPr>
              <a:t>/</a:t>
            </a:r>
            <a:r>
              <a:rPr lang="ko-KR" altLang="en-US" sz="2000" b="1" dirty="0">
                <a:solidFill>
                  <a:schemeClr val="tx2"/>
                </a:solidFill>
              </a:rPr>
              <a:t>수신 속도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지연 시간 등의 네트워크 연결 상태를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측정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네트워크 연결 문제를 진단할 때 사용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>
                <a:solidFill>
                  <a:schemeClr val="tx2"/>
                </a:solidFill>
              </a:rPr>
              <a:t>DNS </a:t>
            </a:r>
            <a:r>
              <a:rPr lang="ko-KR" altLang="en-US" sz="2000" b="1" dirty="0">
                <a:solidFill>
                  <a:schemeClr val="tx2"/>
                </a:solidFill>
              </a:rPr>
              <a:t>서버의 </a:t>
            </a:r>
            <a:r>
              <a:rPr lang="en-US" altLang="ko-KR" sz="2000" b="1" dirty="0">
                <a:solidFill>
                  <a:schemeClr val="tx2"/>
                </a:solidFill>
              </a:rPr>
              <a:t>IP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주소에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168.126.63.1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주소를 할당했기 때문에 연결이 잘 됨</a:t>
            </a:r>
            <a:r>
              <a:rPr lang="en-US" altLang="ko-KR" sz="2000" b="1" dirty="0" smtClean="0">
                <a:solidFill>
                  <a:schemeClr val="tx2"/>
                </a:solidFill>
              </a:rPr>
              <a:t/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91" y="5241092"/>
            <a:ext cx="2799309" cy="50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네트워크 관리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7" y="1198521"/>
            <a:ext cx="6107663" cy="31067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7" y="4473251"/>
            <a:ext cx="6107663" cy="20672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29400" y="1511559"/>
            <a:ext cx="57460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“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ifconfig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–a” : </a:t>
            </a:r>
            <a:r>
              <a:rPr lang="ko-KR" altLang="en-US" sz="2000" b="1" dirty="0">
                <a:solidFill>
                  <a:schemeClr val="tx2"/>
                </a:solidFill>
              </a:rPr>
              <a:t>시스템의 모든 네트워크 인터페이스의 정보를 확인할 수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인터페이스의 </a:t>
            </a:r>
            <a:r>
              <a:rPr lang="en-US" altLang="ko-KR" sz="2000" b="1" dirty="0">
                <a:solidFill>
                  <a:schemeClr val="tx2"/>
                </a:solidFill>
              </a:rPr>
              <a:t>IP </a:t>
            </a:r>
            <a:r>
              <a:rPr lang="ko-KR" altLang="en-US" sz="2000" b="1" dirty="0">
                <a:solidFill>
                  <a:schemeClr val="tx2"/>
                </a:solidFill>
              </a:rPr>
              <a:t>주소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 err="1">
                <a:solidFill>
                  <a:schemeClr val="tx2"/>
                </a:solidFill>
              </a:rPr>
              <a:t>서브넷</a:t>
            </a:r>
            <a:r>
              <a:rPr lang="ko-KR" altLang="en-US" sz="2000" b="1" dirty="0">
                <a:solidFill>
                  <a:schemeClr val="tx2"/>
                </a:solidFill>
              </a:rPr>
              <a:t> 마스크</a:t>
            </a:r>
            <a:r>
              <a:rPr lang="en-US" altLang="ko-KR" sz="2000" b="1" dirty="0">
                <a:solidFill>
                  <a:schemeClr val="tx2"/>
                </a:solidFill>
              </a:rPr>
              <a:t>, MAC </a:t>
            </a:r>
            <a:r>
              <a:rPr lang="ko-KR" altLang="en-US" sz="2000" b="1" dirty="0">
                <a:solidFill>
                  <a:schemeClr val="tx2"/>
                </a:solidFill>
              </a:rPr>
              <a:t>주소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 err="1">
                <a:solidFill>
                  <a:schemeClr val="tx2"/>
                </a:solidFill>
              </a:rPr>
              <a:t>패킷</a:t>
            </a:r>
            <a:r>
              <a:rPr lang="ko-KR" altLang="en-US" sz="2000" b="1" dirty="0">
                <a:solidFill>
                  <a:schemeClr val="tx2"/>
                </a:solidFill>
              </a:rPr>
              <a:t> 수신 및 전송 통계 등이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포함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“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ifconfig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enp0s3” : enp0s3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라는 네트워크 인터페이스에 대한 정보를 보여준다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7555" y="1198522"/>
            <a:ext cx="1521245" cy="3130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14626" y="4473251"/>
            <a:ext cx="1521245" cy="3130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네트워크 관리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1500"/>
          <a:stretch/>
        </p:blipFill>
        <p:spPr>
          <a:xfrm>
            <a:off x="458295" y="1379849"/>
            <a:ext cx="7059010" cy="22904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95501" y="1340558"/>
            <a:ext cx="5193816" cy="3732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82701" y="2114529"/>
            <a:ext cx="3644899" cy="3732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8295" y="3901723"/>
            <a:ext cx="10607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“</a:t>
            </a:r>
            <a:r>
              <a:rPr lang="en-US" altLang="ko-KR" sz="2000" b="1" dirty="0" err="1">
                <a:solidFill>
                  <a:schemeClr val="tx2"/>
                </a:solidFill>
              </a:rPr>
              <a:t>sudo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 err="1">
                <a:solidFill>
                  <a:schemeClr val="tx2"/>
                </a:solidFill>
              </a:rPr>
              <a:t>ifconfig</a:t>
            </a:r>
            <a:r>
              <a:rPr lang="en-US" altLang="ko-KR" sz="2000" b="1" dirty="0">
                <a:solidFill>
                  <a:schemeClr val="tx2"/>
                </a:solidFill>
              </a:rPr>
              <a:t> enp0s3 192.168.1.10 </a:t>
            </a:r>
            <a:r>
              <a:rPr lang="en-US" altLang="ko-KR" sz="2000" b="1" dirty="0" err="1">
                <a:solidFill>
                  <a:schemeClr val="tx2"/>
                </a:solidFill>
              </a:rPr>
              <a:t>netmask</a:t>
            </a:r>
            <a:r>
              <a:rPr lang="en-US" altLang="ko-KR" sz="2000" b="1" dirty="0">
                <a:solidFill>
                  <a:schemeClr val="tx2"/>
                </a:solidFill>
              </a:rPr>
              <a:t> 255.255.2550 up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”</a:t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: enp0s3 </a:t>
            </a:r>
            <a:r>
              <a:rPr lang="ko-KR" altLang="en-US" sz="2000" b="1" dirty="0">
                <a:solidFill>
                  <a:schemeClr val="tx2"/>
                </a:solidFill>
              </a:rPr>
              <a:t>이라는 이름을 가진 네트워크 인터페이스의 </a:t>
            </a:r>
            <a:r>
              <a:rPr lang="en-US" altLang="ko-KR" sz="2000" b="1" dirty="0">
                <a:solidFill>
                  <a:schemeClr val="tx2"/>
                </a:solidFill>
              </a:rPr>
              <a:t>IP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en-US" altLang="ko-KR" sz="2000" b="1" dirty="0">
                <a:solidFill>
                  <a:schemeClr val="tx2"/>
                </a:solidFill>
              </a:rPr>
              <a:t>192.168.1.10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와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서브넷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마스크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en-US" altLang="ko-KR" sz="2000" b="1" dirty="0">
                <a:solidFill>
                  <a:schemeClr val="tx2"/>
                </a:solidFill>
              </a:rPr>
              <a:t>255.255.2550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</a:t>
            </a:r>
            <a:r>
              <a:rPr lang="ko-KR" altLang="en-US" sz="2000" b="1" dirty="0">
                <a:solidFill>
                  <a:schemeClr val="tx2"/>
                </a:solidFill>
              </a:rPr>
              <a:t>설정하고 해당 인터페이스를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활성화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(up)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하는 </a:t>
            </a:r>
            <a:r>
              <a:rPr lang="ko-KR" altLang="en-US" sz="2000" b="1" dirty="0" err="1">
                <a:solidFill>
                  <a:schemeClr val="tx2"/>
                </a:solidFill>
              </a:rPr>
              <a:t>리눅스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명령어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tx2"/>
                </a:solidFill>
              </a:rPr>
              <a:t>리눅스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6" y="986883"/>
            <a:ext cx="7453907" cy="25089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85" y="3498519"/>
            <a:ext cx="7453908" cy="45710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05" y="4208105"/>
            <a:ext cx="7453908" cy="92781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38915" y="981241"/>
            <a:ext cx="6552163" cy="3732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3486" y="2626932"/>
            <a:ext cx="2958063" cy="26397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3484" y="3523197"/>
            <a:ext cx="7034764" cy="4324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756383" y="4231725"/>
            <a:ext cx="1694319" cy="3561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992823" y="1014770"/>
            <a:ext cx="3709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주어진 네트워크로의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라우팅</a:t>
            </a:r>
            <a:r>
              <a:rPr lang="ko-KR" altLang="en-US" b="1" dirty="0" smtClean="0">
                <a:solidFill>
                  <a:schemeClr val="tx2"/>
                </a:solidFill>
              </a:rPr>
              <a:t> 경로를 추가하는 명령어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Error</a:t>
            </a: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smtClean="0">
                <a:solidFill>
                  <a:schemeClr val="tx2"/>
                </a:solidFill>
              </a:rPr>
              <a:t>현재 시스템의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라우팅</a:t>
            </a:r>
            <a:r>
              <a:rPr lang="ko-KR" altLang="en-US" b="1" dirty="0" smtClean="0">
                <a:solidFill>
                  <a:schemeClr val="tx2"/>
                </a:solidFill>
              </a:rPr>
              <a:t> 테이블을 보여주는 명령어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192.168.1.0</a:t>
            </a:r>
            <a:r>
              <a:rPr lang="ko-KR" altLang="en-US" b="1" dirty="0" smtClean="0">
                <a:solidFill>
                  <a:schemeClr val="tx2"/>
                </a:solidFill>
              </a:rPr>
              <a:t>이 이미 존재함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smtClean="0">
                <a:solidFill>
                  <a:schemeClr val="tx2"/>
                </a:solidFill>
              </a:rPr>
              <a:t>기존의 </a:t>
            </a:r>
            <a:r>
              <a:rPr lang="en-US" altLang="ko-KR" b="1" dirty="0" smtClean="0">
                <a:solidFill>
                  <a:schemeClr val="tx2"/>
                </a:solidFill>
              </a:rPr>
              <a:t>192.168.1.0</a:t>
            </a:r>
            <a:r>
              <a:rPr lang="ko-KR" altLang="en-US" b="1" dirty="0" smtClean="0">
                <a:solidFill>
                  <a:schemeClr val="tx2"/>
                </a:solidFill>
              </a:rPr>
              <a:t>의 경로를 지움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smtClean="0">
                <a:solidFill>
                  <a:schemeClr val="tx2"/>
                </a:solidFill>
              </a:rPr>
              <a:t>지워진 것을 확인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err="1" smtClean="0">
                <a:solidFill>
                  <a:schemeClr val="tx2"/>
                </a:solidFill>
              </a:rPr>
              <a:t>ip</a:t>
            </a:r>
            <a:r>
              <a:rPr lang="en-US" altLang="ko-KR" b="1" dirty="0" smtClean="0">
                <a:solidFill>
                  <a:schemeClr val="tx2"/>
                </a:solidFill>
              </a:rPr>
              <a:t> r</a:t>
            </a:r>
            <a:r>
              <a:rPr lang="ko-KR" altLang="en-US" b="1" dirty="0" smtClean="0">
                <a:solidFill>
                  <a:schemeClr val="tx2"/>
                </a:solidFill>
              </a:rPr>
              <a:t>이라고도 씀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smtClean="0">
                <a:solidFill>
                  <a:schemeClr val="tx2"/>
                </a:solidFill>
              </a:rPr>
              <a:t>겹치는 주소가 없어졌기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때문에라우팅</a:t>
            </a:r>
            <a:r>
              <a:rPr lang="ko-KR" altLang="en-US" b="1" dirty="0" smtClean="0">
                <a:solidFill>
                  <a:schemeClr val="tx2"/>
                </a:solidFill>
              </a:rPr>
              <a:t> 경로 추가 가능</a:t>
            </a:r>
            <a:endParaRPr lang="en-US" altLang="ko-KR" b="1" dirty="0" smtClean="0">
              <a:solidFill>
                <a:schemeClr val="tx2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85" y="5252158"/>
            <a:ext cx="7390548" cy="160584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6635" y="5247480"/>
            <a:ext cx="7182265" cy="3786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503</Words>
  <Application>Microsoft Office PowerPoint</Application>
  <PresentationFormat>와이드스크린</PresentationFormat>
  <Paragraphs>97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예인</cp:lastModifiedBy>
  <cp:revision>67</cp:revision>
  <dcterms:created xsi:type="dcterms:W3CDTF">2020-08-12T09:08:44Z</dcterms:created>
  <dcterms:modified xsi:type="dcterms:W3CDTF">2023-04-17T12:15:12Z</dcterms:modified>
</cp:coreProperties>
</file>