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91" r:id="rId16"/>
    <p:sldId id="277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2"/>
                </a:solidFill>
              </a:rPr>
              <a:t>01 </a:t>
            </a:r>
            <a:r>
              <a:rPr lang="ko-KR" altLang="en-US" sz="6000" b="1" dirty="0">
                <a:solidFill>
                  <a:schemeClr val="tx2"/>
                </a:solidFill>
              </a:rPr>
              <a:t>파이썬 개요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97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파이썬 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305110" y="5027747"/>
            <a:ext cx="10367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err="1">
                <a:solidFill>
                  <a:schemeClr val="tx2"/>
                </a:solidFill>
              </a:rPr>
              <a:t>파이선</a:t>
            </a:r>
            <a:r>
              <a:rPr lang="ko-KR" altLang="en-US" sz="2000" b="1" i="1" dirty="0">
                <a:solidFill>
                  <a:schemeClr val="tx2"/>
                </a:solidFill>
              </a:rPr>
              <a:t> 소스코드 디렉토리 파일에 </a:t>
            </a:r>
            <a:r>
              <a:rPr lang="en-US" altLang="ko-KR" sz="2000" b="1" i="1" dirty="0">
                <a:solidFill>
                  <a:schemeClr val="tx2"/>
                </a:solidFill>
              </a:rPr>
              <a:t>test01</a:t>
            </a:r>
            <a:r>
              <a:rPr lang="ko-KR" altLang="en-US" sz="2000" b="1" i="1" dirty="0">
                <a:solidFill>
                  <a:schemeClr val="tx2"/>
                </a:solidFill>
              </a:rPr>
              <a:t> 파일이 잘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저장되어있는</a:t>
            </a:r>
            <a:r>
              <a:rPr lang="ko-KR" altLang="en-US" sz="2000" b="1" i="1" dirty="0">
                <a:solidFill>
                  <a:schemeClr val="tx2"/>
                </a:solidFill>
              </a:rPr>
              <a:t> 것을 확인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C68444-47DB-12D6-2F88-5181DED4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5" y="1000041"/>
            <a:ext cx="6574302" cy="37472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76D509-AC82-8DD1-57CA-B9AD77002743}"/>
              </a:ext>
            </a:extLst>
          </p:cNvPr>
          <p:cNvSpPr/>
          <p:nvPr/>
        </p:nvSpPr>
        <p:spPr>
          <a:xfrm>
            <a:off x="1144280" y="966458"/>
            <a:ext cx="1553200" cy="4975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02CF68-019D-3864-2859-0BA7E6DBD580}"/>
              </a:ext>
            </a:extLst>
          </p:cNvPr>
          <p:cNvSpPr/>
          <p:nvPr/>
        </p:nvSpPr>
        <p:spPr>
          <a:xfrm>
            <a:off x="2039086" y="2144569"/>
            <a:ext cx="2258594" cy="4092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23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대화식 모드 </a:t>
            </a:r>
            <a:r>
              <a:rPr lang="ko-KR" altLang="en-US" sz="3200" b="1">
                <a:solidFill>
                  <a:schemeClr val="tx2"/>
                </a:solidFill>
              </a:rPr>
              <a:t>및 스크립트 모드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382554" y="1054187"/>
            <a:ext cx="114113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2"/>
                </a:solidFill>
              </a:rPr>
              <a:t>파이썬은</a:t>
            </a:r>
            <a:r>
              <a:rPr lang="ko-KR" altLang="en-US" sz="2000" b="1" dirty="0">
                <a:solidFill>
                  <a:schemeClr val="tx2"/>
                </a:solidFill>
              </a:rPr>
              <a:t> 대화식 모드와 스크립트 모드 두 가지 모드를 지원합니다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1. </a:t>
            </a:r>
            <a:r>
              <a:rPr lang="ko-KR" altLang="en-US" sz="2000" b="1" dirty="0">
                <a:solidFill>
                  <a:schemeClr val="tx2"/>
                </a:solidFill>
              </a:rPr>
              <a:t>대화식 모드</a:t>
            </a:r>
            <a:r>
              <a:rPr lang="en-US" altLang="ko-KR" sz="2000" b="1" dirty="0">
                <a:solidFill>
                  <a:schemeClr val="tx2"/>
                </a:solidFill>
              </a:rPr>
              <a:t>(Interactive Mode)</a:t>
            </a:r>
            <a:r>
              <a:rPr lang="ko-KR" altLang="en-US" sz="2000" b="1" dirty="0">
                <a:solidFill>
                  <a:schemeClr val="tx2"/>
                </a:solidFill>
              </a:rPr>
              <a:t>는 사용자가 콘솔 창에서 파이썬 코드를 입력하면 즉시 실행 결과를 볼 수 있는 모드입니다</a:t>
            </a:r>
            <a:r>
              <a:rPr lang="en-US" altLang="ko-KR" sz="2000" b="1" dirty="0">
                <a:solidFill>
                  <a:schemeClr val="tx2"/>
                </a:solidFill>
              </a:rPr>
              <a:t>. </a:t>
            </a:r>
            <a:r>
              <a:rPr lang="ko-KR" altLang="en-US" sz="2000" b="1" dirty="0">
                <a:solidFill>
                  <a:schemeClr val="tx2"/>
                </a:solidFill>
              </a:rPr>
              <a:t>이 모드에서는 한 </a:t>
            </a:r>
            <a:r>
              <a:rPr lang="ko-KR" altLang="en-US" sz="2000" b="1" dirty="0" err="1">
                <a:solidFill>
                  <a:schemeClr val="tx2"/>
                </a:solidFill>
              </a:rPr>
              <a:t>줄씩</a:t>
            </a:r>
            <a:r>
              <a:rPr lang="ko-KR" altLang="en-US" sz="2000" b="1" dirty="0">
                <a:solidFill>
                  <a:schemeClr val="tx2"/>
                </a:solidFill>
              </a:rPr>
              <a:t> 입력하고 결과를 확인할 수 있으므로 코드 작성 및 디버깅에 용이합니다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>2. </a:t>
            </a:r>
            <a:r>
              <a:rPr lang="ko-KR" altLang="en-US" sz="2000" b="1" dirty="0">
                <a:solidFill>
                  <a:schemeClr val="tx2"/>
                </a:solidFill>
              </a:rPr>
              <a:t>스크립트 모드</a:t>
            </a:r>
            <a:r>
              <a:rPr lang="en-US" altLang="ko-KR" sz="2000" b="1" dirty="0">
                <a:solidFill>
                  <a:schemeClr val="tx2"/>
                </a:solidFill>
              </a:rPr>
              <a:t>(Script Mode)</a:t>
            </a:r>
            <a:r>
              <a:rPr lang="ko-KR" altLang="en-US" sz="2000" b="1" dirty="0">
                <a:solidFill>
                  <a:schemeClr val="tx2"/>
                </a:solidFill>
              </a:rPr>
              <a:t>는 사용자가 작성한 코드를 파일에 저장하고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그 파일을 파이썬 인터프리터로 실행하는 모드입니다</a:t>
            </a:r>
            <a:r>
              <a:rPr lang="en-US" altLang="ko-KR" sz="2000" b="1" dirty="0">
                <a:solidFill>
                  <a:schemeClr val="tx2"/>
                </a:solidFill>
              </a:rPr>
              <a:t>. </a:t>
            </a:r>
            <a:r>
              <a:rPr lang="ko-KR" altLang="en-US" sz="2000" b="1" dirty="0">
                <a:solidFill>
                  <a:schemeClr val="tx2"/>
                </a:solidFill>
              </a:rPr>
              <a:t>이 모드에서는 대화식 모드와 달리 코드 전체를 한 번에 실행하므로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대규모 프로그램 개발에 적합합니다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ko-KR" altLang="en-US" sz="2000" b="1" dirty="0" err="1">
                <a:solidFill>
                  <a:schemeClr val="tx2"/>
                </a:solidFill>
              </a:rPr>
              <a:t>파이썬에서</a:t>
            </a:r>
            <a:r>
              <a:rPr lang="ko-KR" altLang="en-US" sz="2000" b="1" dirty="0">
                <a:solidFill>
                  <a:schemeClr val="tx2"/>
                </a:solidFill>
              </a:rPr>
              <a:t> 대화식 모드를 실행하려면 파이썬 인터프리터를 실행한 후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콘솔 창에서 코드를 입력하면 됩니다</a:t>
            </a:r>
            <a:r>
              <a:rPr lang="en-US" altLang="ko-KR" sz="2000" b="1" dirty="0">
                <a:solidFill>
                  <a:schemeClr val="tx2"/>
                </a:solidFill>
              </a:rPr>
              <a:t>. </a:t>
            </a:r>
            <a:r>
              <a:rPr lang="ko-KR" altLang="en-US" sz="2000" b="1" dirty="0">
                <a:solidFill>
                  <a:schemeClr val="tx2"/>
                </a:solidFill>
              </a:rPr>
              <a:t>반면에 스크립트 모드를 실행하려면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텍스트 편집기를 사용하여 파이썬 코드를 작성하고</a:t>
            </a:r>
            <a:r>
              <a:rPr lang="en-US" altLang="ko-KR" sz="2000" b="1" dirty="0">
                <a:solidFill>
                  <a:schemeClr val="tx2"/>
                </a:solidFill>
              </a:rPr>
              <a:t>, .</a:t>
            </a:r>
            <a:r>
              <a:rPr lang="en-US" altLang="ko-KR" sz="2000" b="1" dirty="0" err="1">
                <a:solidFill>
                  <a:schemeClr val="tx2"/>
                </a:solidFill>
              </a:rPr>
              <a:t>py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확장자로 저장한 후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터미널에서 해당 파일을 실행하면 됩니다</a:t>
            </a:r>
            <a:r>
              <a:rPr lang="en-US" altLang="ko-KR" sz="2000" b="1" dirty="0">
                <a:solidFill>
                  <a:schemeClr val="tx2"/>
                </a:solidFill>
              </a:rPr>
              <a:t>. </a:t>
            </a:r>
            <a:r>
              <a:rPr lang="ko-KR" altLang="en-US" sz="2000" b="1" dirty="0">
                <a:solidFill>
                  <a:schemeClr val="tx2"/>
                </a:solidFill>
              </a:rPr>
              <a:t>예를 들면</a:t>
            </a:r>
            <a:r>
              <a:rPr lang="en-US" altLang="ko-KR" sz="2000" b="1" dirty="0">
                <a:solidFill>
                  <a:schemeClr val="tx2"/>
                </a:solidFill>
              </a:rPr>
              <a:t>, python script.py</a:t>
            </a:r>
            <a:r>
              <a:rPr lang="ko-KR" altLang="en-US" sz="2000" b="1" dirty="0">
                <a:solidFill>
                  <a:schemeClr val="tx2"/>
                </a:solidFill>
              </a:rPr>
              <a:t>와 같이 입력합니다</a:t>
            </a:r>
            <a:r>
              <a:rPr lang="en-US" altLang="ko-KR" sz="2000" b="1" dirty="0">
                <a:solidFill>
                  <a:schemeClr val="tx2"/>
                </a:solidFill>
              </a:rPr>
              <a:t>.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2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38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1) </a:t>
            </a:r>
            <a:r>
              <a:rPr lang="ko-KR" altLang="en-US" sz="3200" b="1" dirty="0">
                <a:solidFill>
                  <a:schemeClr val="tx2"/>
                </a:solidFill>
              </a:rPr>
              <a:t>계산기 수준의 연습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382554" y="5979917"/>
            <a:ext cx="1086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>
                <a:solidFill>
                  <a:schemeClr val="tx2"/>
                </a:solidFill>
              </a:rPr>
              <a:t>사칙연산 계산해보기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CD49AF-5EF8-EB66-65B7-1BD93C49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1046095"/>
            <a:ext cx="6918960" cy="46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6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4806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처음 프로그램 작성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44757" y="4986108"/>
            <a:ext cx="1086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err="1">
                <a:solidFill>
                  <a:schemeClr val="tx2"/>
                </a:solidFill>
              </a:rPr>
              <a:t>파이썬으로</a:t>
            </a:r>
            <a:r>
              <a:rPr lang="ko-KR" altLang="en-US" sz="2000" b="1" i="1" dirty="0">
                <a:solidFill>
                  <a:schemeClr val="tx2"/>
                </a:solidFill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</a:rPr>
              <a:t>"Hello, World!"</a:t>
            </a:r>
            <a:r>
              <a:rPr lang="ko-KR" altLang="en-US" sz="2000" b="1" i="1" dirty="0">
                <a:solidFill>
                  <a:schemeClr val="tx2"/>
                </a:solidFill>
              </a:rPr>
              <a:t>를 출력하는 간단한 프로그램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F614FD-2047-4AD4-C834-0B49D342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197879"/>
            <a:ext cx="1049801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8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636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662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tx2"/>
                </a:solidFill>
              </a:rPr>
              <a:t>한번 더 프로그램 작성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559837" y="5694301"/>
            <a:ext cx="10860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 err="1">
                <a:solidFill>
                  <a:schemeClr val="tx2"/>
                </a:solidFill>
              </a:rPr>
              <a:t>파이썬에서</a:t>
            </a:r>
            <a:r>
              <a:rPr lang="ko-KR" altLang="en-US" sz="2000" b="1" i="1" dirty="0">
                <a:solidFill>
                  <a:schemeClr val="tx2"/>
                </a:solidFill>
              </a:rPr>
              <a:t> 간단한 계산기를 만드는 예제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CE0BEF-EDD9-1BFB-7C48-6EF23F3D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8" y="984553"/>
            <a:ext cx="7957146" cy="45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6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2"/>
                </a:solidFill>
              </a:rPr>
              <a:t>정리하기</a:t>
            </a: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4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tx2"/>
                </a:solidFill>
              </a:rPr>
              <a:t>정리하기 노트필기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6A77A3-F90D-2642-21ED-17B8266F3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159"/>
          <a:stretch/>
        </p:blipFill>
        <p:spPr>
          <a:xfrm>
            <a:off x="559837" y="948059"/>
            <a:ext cx="7063903" cy="55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93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980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파이썬 다운로드 및 설치 </a:t>
            </a:r>
            <a:r>
              <a:rPr lang="en-US" altLang="ko-KR" sz="3200" b="1" dirty="0">
                <a:solidFill>
                  <a:schemeClr val="tx2"/>
                </a:solidFill>
              </a:rPr>
              <a:t>- Python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306857" y="6102217"/>
            <a:ext cx="1139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tx2"/>
                </a:solidFill>
              </a:rPr>
              <a:t>파이썬 다운로드 사이트 접속</a:t>
            </a:r>
            <a:r>
              <a:rPr lang="en-US" altLang="ko-KR" sz="2000" b="1" i="1" dirty="0">
                <a:solidFill>
                  <a:schemeClr val="tx2"/>
                </a:solidFill>
              </a:rPr>
              <a:t> -&gt; 3.8.8 </a:t>
            </a:r>
            <a:r>
              <a:rPr lang="ko-KR" altLang="en-US" sz="2000" b="1" i="1" dirty="0">
                <a:solidFill>
                  <a:schemeClr val="tx2"/>
                </a:solidFill>
              </a:rPr>
              <a:t>버전으로 다운로드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2DE71-DC5B-FBA8-DA32-46E84506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58" y="942141"/>
            <a:ext cx="5584491" cy="48896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D81722-B972-2AEE-4D1F-9A58B5C6A149}"/>
              </a:ext>
            </a:extLst>
          </p:cNvPr>
          <p:cNvSpPr/>
          <p:nvPr/>
        </p:nvSpPr>
        <p:spPr>
          <a:xfrm>
            <a:off x="1627348" y="2810200"/>
            <a:ext cx="697839" cy="40011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A6C622-070B-7A24-7B7E-03D8AFDD9728}"/>
              </a:ext>
            </a:extLst>
          </p:cNvPr>
          <p:cNvSpPr/>
          <p:nvPr/>
        </p:nvSpPr>
        <p:spPr>
          <a:xfrm>
            <a:off x="1627348" y="3800102"/>
            <a:ext cx="1109321" cy="4001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80C0559-E7CE-0729-A55B-1E1A7F1EB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35" y="942141"/>
            <a:ext cx="5554662" cy="488963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F991DF-3E21-905F-6F75-0EC1AE08589B}"/>
              </a:ext>
            </a:extLst>
          </p:cNvPr>
          <p:cNvSpPr/>
          <p:nvPr/>
        </p:nvSpPr>
        <p:spPr>
          <a:xfrm>
            <a:off x="6577149" y="1372211"/>
            <a:ext cx="2795451" cy="4892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CCE515-FE44-9BB1-5D33-1803ACF8939A}"/>
              </a:ext>
            </a:extLst>
          </p:cNvPr>
          <p:cNvSpPr/>
          <p:nvPr/>
        </p:nvSpPr>
        <p:spPr>
          <a:xfrm>
            <a:off x="6755674" y="4058805"/>
            <a:ext cx="3505200" cy="5458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E89AADB-8129-2B26-D9A3-659966395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951" y="4371263"/>
            <a:ext cx="1715873" cy="10782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BB571E0-A889-C17C-2EAC-D9989E257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342" y="4673048"/>
            <a:ext cx="1715873" cy="10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6785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파이썬 다운로드 및 설치 </a:t>
            </a:r>
            <a:r>
              <a:rPr lang="en-US" altLang="ko-KR" sz="3200" b="1" dirty="0">
                <a:solidFill>
                  <a:schemeClr val="tx2"/>
                </a:solidFill>
              </a:rPr>
              <a:t>- Python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248193" y="5110204"/>
            <a:ext cx="1163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tx2"/>
                </a:solidFill>
              </a:rPr>
              <a:t>파이썬 </a:t>
            </a:r>
            <a:r>
              <a:rPr lang="en-US" altLang="ko-KR" sz="2000" b="1" i="1" dirty="0">
                <a:solidFill>
                  <a:schemeClr val="tx2"/>
                </a:solidFill>
              </a:rPr>
              <a:t>installer </a:t>
            </a:r>
            <a:r>
              <a:rPr lang="ko-KR" altLang="en-US" sz="2000" b="1" i="1" dirty="0">
                <a:solidFill>
                  <a:schemeClr val="tx2"/>
                </a:solidFill>
              </a:rPr>
              <a:t>실행 </a:t>
            </a:r>
            <a:r>
              <a:rPr lang="en-US" altLang="ko-KR" sz="2000" b="1" i="1" dirty="0">
                <a:solidFill>
                  <a:schemeClr val="tx2"/>
                </a:solidFill>
              </a:rPr>
              <a:t>-&gt; </a:t>
            </a:r>
            <a:r>
              <a:rPr lang="ko-KR" altLang="en-US" sz="2000" b="1" i="1" dirty="0">
                <a:solidFill>
                  <a:schemeClr val="tx2"/>
                </a:solidFill>
              </a:rPr>
              <a:t>반드시 </a:t>
            </a:r>
            <a:r>
              <a:rPr lang="en-US" altLang="ko-KR" sz="2000" b="1" i="1" dirty="0">
                <a:solidFill>
                  <a:schemeClr val="tx2"/>
                </a:solidFill>
              </a:rPr>
              <a:t>Add 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Pythpon</a:t>
            </a:r>
            <a:r>
              <a:rPr lang="en-US" altLang="ko-KR" sz="2000" b="1" i="1" dirty="0">
                <a:solidFill>
                  <a:schemeClr val="tx2"/>
                </a:solidFill>
              </a:rPr>
              <a:t> 3.8 to PATH </a:t>
            </a:r>
            <a:r>
              <a:rPr lang="ko-KR" altLang="en-US" sz="2000" b="1" i="1" dirty="0">
                <a:solidFill>
                  <a:schemeClr val="tx2"/>
                </a:solidFill>
              </a:rPr>
              <a:t>클릭 </a:t>
            </a:r>
            <a:r>
              <a:rPr lang="en-US" altLang="ko-KR" sz="2000" b="1" i="1" dirty="0">
                <a:solidFill>
                  <a:schemeClr val="tx2"/>
                </a:solidFill>
              </a:rPr>
              <a:t>-&gt; Install Now</a:t>
            </a:r>
            <a:r>
              <a:rPr lang="ko-KR" altLang="en-US" sz="2000" b="1" i="1" dirty="0">
                <a:solidFill>
                  <a:schemeClr val="tx2"/>
                </a:solidFill>
              </a:rPr>
              <a:t>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E29161-4042-FF23-DBDC-D2B6040D9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912603"/>
            <a:ext cx="6312032" cy="39365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46E212-42A1-B09E-A685-A7338CBC78A1}"/>
              </a:ext>
            </a:extLst>
          </p:cNvPr>
          <p:cNvSpPr/>
          <p:nvPr/>
        </p:nvSpPr>
        <p:spPr>
          <a:xfrm>
            <a:off x="1876697" y="4467498"/>
            <a:ext cx="2035629" cy="2808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592E3-C25B-7881-4FDB-3459A3EF2560}"/>
              </a:ext>
            </a:extLst>
          </p:cNvPr>
          <p:cNvSpPr/>
          <p:nvPr/>
        </p:nvSpPr>
        <p:spPr>
          <a:xfrm>
            <a:off x="1876696" y="2159191"/>
            <a:ext cx="3968933" cy="61666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C7B6A58-7229-E6A4-C6E9-BEFE50B3F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784" y="912602"/>
            <a:ext cx="4927276" cy="39365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1D61FA-205A-0BDC-25D5-154E2031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408" y="3670132"/>
            <a:ext cx="1715873" cy="10782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26628D-A7FD-216C-0ED5-1F9298FE6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904" y="3670132"/>
            <a:ext cx="1715873" cy="10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757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파이썬 다운로드 및 설치 </a:t>
            </a:r>
            <a:r>
              <a:rPr lang="en-US" altLang="ko-KR" sz="3200" b="1" dirty="0">
                <a:solidFill>
                  <a:schemeClr val="tx2"/>
                </a:solidFill>
              </a:rPr>
              <a:t>- pip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6229512" y="1172156"/>
            <a:ext cx="5268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tx2"/>
                </a:solidFill>
              </a:rPr>
              <a:t>명령 프롬프트 실행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-&gt; “pip install 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jupyter</a:t>
            </a:r>
            <a:r>
              <a:rPr lang="en-US" altLang="ko-KR" sz="2000" b="1" i="1" dirty="0">
                <a:solidFill>
                  <a:schemeClr val="tx2"/>
                </a:solidFill>
              </a:rPr>
              <a:t>”  </a:t>
            </a:r>
            <a:r>
              <a:rPr lang="ko-KR" altLang="en-US" sz="2000" b="1" i="1" dirty="0">
                <a:solidFill>
                  <a:schemeClr val="tx2"/>
                </a:solidFill>
              </a:rPr>
              <a:t>입력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-&gt; </a:t>
            </a:r>
            <a:r>
              <a:rPr lang="en-US" altLang="ko-KR" sz="2000" b="1" i="1" dirty="0" err="1">
                <a:solidFill>
                  <a:schemeClr val="tx2"/>
                </a:solidFill>
              </a:rPr>
              <a:t>jupyter</a:t>
            </a:r>
            <a:r>
              <a:rPr lang="en-US" altLang="ko-KR" sz="2000" b="1" i="1" dirty="0">
                <a:solidFill>
                  <a:schemeClr val="tx2"/>
                </a:solidFill>
              </a:rPr>
              <a:t> </a:t>
            </a:r>
            <a:r>
              <a:rPr lang="ko-KR" altLang="en-US" sz="2000" b="1" i="1" dirty="0">
                <a:solidFill>
                  <a:schemeClr val="tx2"/>
                </a:solidFill>
              </a:rPr>
              <a:t>설치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F4F0E6-AD83-51B6-2C88-CD65E135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000041"/>
            <a:ext cx="5331512" cy="18298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58A76E-B5AA-ACF2-FC1D-7DB7C670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8" y="2972219"/>
            <a:ext cx="5331511" cy="36081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3CA2DA-3BA8-25BE-8E9C-5F61F31B5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274" y="1824538"/>
            <a:ext cx="1495697" cy="9398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D9F4A3-66A7-007F-F7D7-0CD85098C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357" y="5318850"/>
            <a:ext cx="1715873" cy="10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1009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파이썬 다운로드 및 설치 </a:t>
            </a:r>
            <a:r>
              <a:rPr lang="en-US" altLang="ko-KR" sz="3200" b="1" dirty="0">
                <a:solidFill>
                  <a:schemeClr val="tx2"/>
                </a:solidFill>
              </a:rPr>
              <a:t>- </a:t>
            </a:r>
            <a:r>
              <a:rPr lang="en-US" altLang="ko-KR" sz="3200" b="1" dirty="0" err="1">
                <a:solidFill>
                  <a:schemeClr val="tx2"/>
                </a:solidFill>
              </a:rPr>
              <a:t>juputer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449227" y="4894667"/>
            <a:ext cx="11196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tx2"/>
                </a:solidFill>
              </a:rPr>
              <a:t>파이썬 소스를 담을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디렉토리파일</a:t>
            </a:r>
            <a:r>
              <a:rPr lang="ko-KR" altLang="en-US" sz="2000" b="1" i="1" dirty="0">
                <a:solidFill>
                  <a:schemeClr val="tx2"/>
                </a:solidFill>
              </a:rPr>
              <a:t> 생성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-&gt;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88D4AC-8E7A-48A2-BDFD-2AEA90A9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28" y="1074579"/>
            <a:ext cx="698279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6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배치파일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264183" y="4188959"/>
            <a:ext cx="7706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tx2"/>
                </a:solidFill>
              </a:rPr>
              <a:t>텍스트파일 생성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-&gt; </a:t>
            </a:r>
            <a:r>
              <a:rPr lang="ko-KR" altLang="en-US" sz="2000" b="1" i="1" dirty="0">
                <a:solidFill>
                  <a:schemeClr val="tx2"/>
                </a:solidFill>
              </a:rPr>
              <a:t>파일</a:t>
            </a:r>
            <a:r>
              <a:rPr lang="en-US" altLang="ko-KR" sz="2000" b="1" i="1" dirty="0">
                <a:solidFill>
                  <a:schemeClr val="tx2"/>
                </a:solidFill>
              </a:rPr>
              <a:t> -&gt; </a:t>
            </a:r>
            <a:r>
              <a:rPr lang="ko-KR" altLang="en-US" sz="2000" b="1" i="1" dirty="0">
                <a:solidFill>
                  <a:schemeClr val="tx2"/>
                </a:solidFill>
              </a:rPr>
              <a:t>보기</a:t>
            </a:r>
            <a:r>
              <a:rPr lang="en-US" altLang="ko-KR" sz="2000" b="1" i="1" dirty="0">
                <a:solidFill>
                  <a:schemeClr val="tx2"/>
                </a:solidFill>
              </a:rPr>
              <a:t> -&gt; </a:t>
            </a:r>
            <a:r>
              <a:rPr lang="ko-KR" altLang="en-US" sz="2000" b="1" i="1" dirty="0">
                <a:solidFill>
                  <a:schemeClr val="tx2"/>
                </a:solidFill>
              </a:rPr>
              <a:t>파일확장명 클릭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-&gt; py_.bat </a:t>
            </a:r>
            <a:r>
              <a:rPr lang="ko-KR" altLang="en-US" sz="2000" b="1" i="1" dirty="0">
                <a:solidFill>
                  <a:schemeClr val="tx2"/>
                </a:solidFill>
              </a:rPr>
              <a:t>배치파일로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BB7702-1651-6A66-9FD8-BB9F943A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6" y="970990"/>
            <a:ext cx="4738429" cy="23923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EB6B67-272E-0FED-AFDA-4743035B2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788" y="984435"/>
            <a:ext cx="6701742" cy="14963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C8E17-F685-A7DA-F541-0496338D8AE7}"/>
              </a:ext>
            </a:extLst>
          </p:cNvPr>
          <p:cNvSpPr/>
          <p:nvPr/>
        </p:nvSpPr>
        <p:spPr>
          <a:xfrm>
            <a:off x="10208623" y="1675865"/>
            <a:ext cx="857483" cy="3750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DABEC4-D26B-6584-83A1-0FC84A362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83" y="2577623"/>
            <a:ext cx="6695247" cy="25165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0570F5-0253-0533-11C4-894FE28A190D}"/>
              </a:ext>
            </a:extLst>
          </p:cNvPr>
          <p:cNvSpPr/>
          <p:nvPr/>
        </p:nvSpPr>
        <p:spPr>
          <a:xfrm>
            <a:off x="10208623" y="3755036"/>
            <a:ext cx="857483" cy="3750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5F60BD-201B-EC51-3A89-2F24A8751D71}"/>
              </a:ext>
            </a:extLst>
          </p:cNvPr>
          <p:cNvSpPr/>
          <p:nvPr/>
        </p:nvSpPr>
        <p:spPr>
          <a:xfrm>
            <a:off x="5455920" y="2954402"/>
            <a:ext cx="857483" cy="3750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534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배치파일 </a:t>
            </a:r>
            <a:r>
              <a:rPr lang="ko-KR" altLang="en-US" sz="3200" b="1">
                <a:solidFill>
                  <a:schemeClr val="tx2"/>
                </a:solidFill>
              </a:rPr>
              <a:t>경로 설정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393214" y="5110204"/>
            <a:ext cx="11503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dirty="0">
                <a:solidFill>
                  <a:schemeClr val="tx2"/>
                </a:solidFill>
              </a:rPr>
              <a:t>배치파일에 파이썬 소스코드 </a:t>
            </a:r>
            <a:r>
              <a:rPr lang="ko-KR" altLang="en-US" sz="2000" b="1" i="1" dirty="0" err="1">
                <a:solidFill>
                  <a:schemeClr val="tx2"/>
                </a:solidFill>
              </a:rPr>
              <a:t>디렉토리파일</a:t>
            </a:r>
            <a:r>
              <a:rPr lang="ko-KR" altLang="en-US" sz="2000" b="1" i="1" dirty="0">
                <a:solidFill>
                  <a:schemeClr val="tx2"/>
                </a:solidFill>
              </a:rPr>
              <a:t> 경로 등록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-&gt; py_.bat</a:t>
            </a:r>
            <a:r>
              <a:rPr lang="ko-KR" altLang="en-US" sz="2000" b="1" i="1" dirty="0">
                <a:solidFill>
                  <a:schemeClr val="tx2"/>
                </a:solidFill>
              </a:rPr>
              <a:t> 배치파일 실행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40F2F-8320-D5AE-C451-5F8872B8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1" y="911513"/>
            <a:ext cx="6927876" cy="34720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728866-9972-47C7-F2C3-BEB230307BD9}"/>
              </a:ext>
            </a:extLst>
          </p:cNvPr>
          <p:cNvSpPr/>
          <p:nvPr/>
        </p:nvSpPr>
        <p:spPr>
          <a:xfrm>
            <a:off x="2327658" y="1588807"/>
            <a:ext cx="4852469" cy="4770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E1CAE5-CB07-22AA-ECEC-E07F4E83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43" y="975413"/>
            <a:ext cx="4615706" cy="27615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CC643F-AFD8-C1ED-DC7F-1CE2A168C001}"/>
              </a:ext>
            </a:extLst>
          </p:cNvPr>
          <p:cNvSpPr/>
          <p:nvPr/>
        </p:nvSpPr>
        <p:spPr>
          <a:xfrm>
            <a:off x="7432378" y="1352137"/>
            <a:ext cx="1030086" cy="11232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679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파이썬 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178743" y="5298850"/>
            <a:ext cx="712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>
                <a:solidFill>
                  <a:schemeClr val="tx2"/>
                </a:solidFill>
              </a:rPr>
              <a:t>주피터 실행 완료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AEA1D-7B0B-2A17-6E02-C97D9C5B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4" y="855616"/>
            <a:ext cx="5795772" cy="42724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2CE0E8-E0DB-7194-1DA4-A8F0D8A77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56" y="903198"/>
            <a:ext cx="5743301" cy="42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2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2042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04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파이썬 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814FF-3ABB-1F0B-2BD3-31F4BB57E073}"/>
              </a:ext>
            </a:extLst>
          </p:cNvPr>
          <p:cNvSpPr txBox="1"/>
          <p:nvPr/>
        </p:nvSpPr>
        <p:spPr>
          <a:xfrm>
            <a:off x="387777" y="5056320"/>
            <a:ext cx="9961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solidFill>
                  <a:schemeClr val="tx2"/>
                </a:solidFill>
              </a:rPr>
              <a:t> New </a:t>
            </a:r>
            <a:r>
              <a:rPr lang="ko-KR" altLang="en-US" sz="2000" b="1" i="1" dirty="0">
                <a:solidFill>
                  <a:schemeClr val="tx2"/>
                </a:solidFill>
              </a:rPr>
              <a:t>클릭 </a:t>
            </a:r>
            <a:r>
              <a:rPr lang="en-US" altLang="ko-KR" sz="2000" b="1" i="1" dirty="0">
                <a:solidFill>
                  <a:schemeClr val="tx2"/>
                </a:solidFill>
              </a:rPr>
              <a:t>-&gt; Python 3 </a:t>
            </a:r>
            <a:r>
              <a:rPr lang="ko-KR" altLang="en-US" sz="2000" b="1" i="1" dirty="0">
                <a:solidFill>
                  <a:schemeClr val="tx2"/>
                </a:solidFill>
              </a:rPr>
              <a:t>클릭 </a:t>
            </a:r>
            <a:r>
              <a:rPr lang="en-US" altLang="ko-KR" sz="2000" b="1" i="1" dirty="0">
                <a:solidFill>
                  <a:schemeClr val="tx2"/>
                </a:solidFill>
              </a:rPr>
              <a:t>-&gt; </a:t>
            </a:r>
            <a:r>
              <a:rPr lang="ko-KR" altLang="en-US" sz="2000" b="1" i="1" dirty="0">
                <a:solidFill>
                  <a:schemeClr val="tx2"/>
                </a:solidFill>
              </a:rPr>
              <a:t>새로운 소스코드 파일 생성</a:t>
            </a:r>
            <a:endParaRPr lang="en-US" altLang="ko-KR" sz="2000" b="1" i="1" dirty="0">
              <a:solidFill>
                <a:schemeClr val="tx2"/>
              </a:solidFill>
            </a:endParaRPr>
          </a:p>
          <a:p>
            <a:r>
              <a:rPr lang="en-US" altLang="ko-KR" sz="2000" b="1" i="1" dirty="0">
                <a:solidFill>
                  <a:schemeClr val="tx2"/>
                </a:solidFill>
              </a:rPr>
              <a:t>-&gt; </a:t>
            </a:r>
            <a:r>
              <a:rPr lang="ko-KR" altLang="en-US" sz="2000" b="1" i="1" dirty="0">
                <a:solidFill>
                  <a:schemeClr val="tx2"/>
                </a:solidFill>
              </a:rPr>
              <a:t>파일 명 클릭 후 파일 이름 변경</a:t>
            </a:r>
            <a:r>
              <a:rPr lang="en-US" altLang="ko-KR" sz="2000" b="1" i="1" dirty="0">
                <a:solidFill>
                  <a:schemeClr val="tx2"/>
                </a:solidFill>
              </a:rPr>
              <a:t> </a:t>
            </a:r>
            <a:endParaRPr lang="ko-KR" alt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75651-0C04-B162-43F1-48D44984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7" y="917299"/>
            <a:ext cx="5530065" cy="34531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BD7326-F3C4-942D-FBC8-9178BFB0B3FE}"/>
              </a:ext>
            </a:extLst>
          </p:cNvPr>
          <p:cNvSpPr/>
          <p:nvPr/>
        </p:nvSpPr>
        <p:spPr>
          <a:xfrm>
            <a:off x="3669766" y="1730728"/>
            <a:ext cx="2006046" cy="4050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1BFFB2-C08E-CED1-0478-E1E6D2E88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530" y="936842"/>
            <a:ext cx="5818693" cy="37862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2F41F2-A3CD-F124-9B1F-EF6B5049CB19}"/>
              </a:ext>
            </a:extLst>
          </p:cNvPr>
          <p:cNvSpPr/>
          <p:nvPr/>
        </p:nvSpPr>
        <p:spPr>
          <a:xfrm>
            <a:off x="6689463" y="1543678"/>
            <a:ext cx="658394" cy="3741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E6A7B6-6CE7-23AC-28E6-888899A3ADFB}"/>
              </a:ext>
            </a:extLst>
          </p:cNvPr>
          <p:cNvSpPr/>
          <p:nvPr/>
        </p:nvSpPr>
        <p:spPr>
          <a:xfrm>
            <a:off x="7403566" y="2064301"/>
            <a:ext cx="658394" cy="3741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EC8131-EA92-C43C-7EB8-26E7977BB238}"/>
              </a:ext>
            </a:extLst>
          </p:cNvPr>
          <p:cNvSpPr/>
          <p:nvPr/>
        </p:nvSpPr>
        <p:spPr>
          <a:xfrm>
            <a:off x="11045303" y="2756633"/>
            <a:ext cx="658394" cy="43723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28D84C-E83F-65D9-E84A-136922D95C5A}"/>
              </a:ext>
            </a:extLst>
          </p:cNvPr>
          <p:cNvSpPr/>
          <p:nvPr/>
        </p:nvSpPr>
        <p:spPr>
          <a:xfrm>
            <a:off x="5055326" y="1159500"/>
            <a:ext cx="727208" cy="3682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2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317</Words>
  <Application>Microsoft Office PowerPoint</Application>
  <PresentationFormat>와이드스크린</PresentationFormat>
  <Paragraphs>43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yeeyin96@nate.com</cp:lastModifiedBy>
  <cp:revision>49</cp:revision>
  <dcterms:created xsi:type="dcterms:W3CDTF">2020-08-12T09:08:44Z</dcterms:created>
  <dcterms:modified xsi:type="dcterms:W3CDTF">2023-05-04T14:12:21Z</dcterms:modified>
</cp:coreProperties>
</file>