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538" r:id="rId2"/>
    <p:sldId id="535" r:id="rId3"/>
    <p:sldId id="541" r:id="rId4"/>
    <p:sldId id="537" r:id="rId5"/>
    <p:sldId id="536" r:id="rId6"/>
    <p:sldId id="532" r:id="rId7"/>
    <p:sldId id="531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C"/>
    <a:srgbClr val="343433"/>
    <a:srgbClr val="FF6C00"/>
    <a:srgbClr val="38AA00"/>
    <a:srgbClr val="766363"/>
    <a:srgbClr val="FFF5EA"/>
    <a:srgbClr val="0032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28"/>
    <p:restoredTop sz="97242"/>
  </p:normalViewPr>
  <p:slideViewPr>
    <p:cSldViewPr snapToGrid="0">
      <p:cViewPr varScale="1">
        <p:scale>
          <a:sx n="72" d="100"/>
          <a:sy n="72" d="100"/>
        </p:scale>
        <p:origin x="1050" y="66"/>
      </p:cViewPr>
      <p:guideLst>
        <p:guide orient="horz" pos="595"/>
        <p:guide pos="3840"/>
        <p:guide orient="horz" pos="1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53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handoutMaster" Target="handoutMasters/handoutMaster1.xml" /><Relationship Id="rId4" Type="http://schemas.openxmlformats.org/officeDocument/2006/relationships/slide" Target="slides/slide3.xml" /><Relationship Id="rId9" Type="http://schemas.openxmlformats.org/officeDocument/2006/relationships/notesMaster" Target="notesMasters/notesMaster1.xml" /><Relationship Id="rId14" Type="http://schemas.openxmlformats.org/officeDocument/2006/relationships/tableStyles" Target="tableStyle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999AFE6-721E-1D92-FFC0-72E02DBB9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598C0A-ECF9-B897-80D5-1AE7ABA305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69B9F-131C-2846-AB8F-CEE154B4CAEB}" type="datetimeFigureOut">
              <a:rPr lang="es-CO" smtClean="0"/>
              <a:t>8/04/2025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8F308B-0102-A0B4-9A23-E807C735E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7CACDD-5D14-572A-2591-609B03F168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070F-3F68-E043-9CC3-B53B4F2245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004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8/04/2025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8/04/2025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565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8/04/2025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8/04/2025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8/04/2025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8/04/2025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8/04/2025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8/04/2025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8/04/2025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15D167A-EE62-EA02-E6F4-53710691F485}"/>
              </a:ext>
            </a:extLst>
          </p:cNvPr>
          <p:cNvSpPr txBox="1"/>
          <p:nvPr/>
        </p:nvSpPr>
        <p:spPr>
          <a:xfrm>
            <a:off x="963672" y="2551837"/>
            <a:ext cx="64536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Work Sans Bold Roman" pitchFamily="2" charset="77"/>
                <a:ea typeface="+mn-ea"/>
                <a:cs typeface="+mn-cs"/>
              </a:rPr>
              <a:t>Título</a:t>
            </a: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Work Sans Bold Roman" pitchFamily="2" charset="77"/>
                <a:ea typeface="+mn-ea"/>
                <a:cs typeface="+mn-cs"/>
              </a:rPr>
              <a:t>presentación</a:t>
            </a:r>
            <a:endParaRPr kumimoji="0" lang="es-ES" sz="4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Work Sans Bold Roman" pitchFamily="2" charset="77"/>
              <a:ea typeface="+mn-ea"/>
              <a:cs typeface="+mn-cs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251D5B8-73D3-B232-3C96-853C2628E8BA}"/>
              </a:ext>
            </a:extLst>
          </p:cNvPr>
          <p:cNvSpPr/>
          <p:nvPr/>
        </p:nvSpPr>
        <p:spPr>
          <a:xfrm>
            <a:off x="9105900" y="4915707"/>
            <a:ext cx="1945270" cy="829034"/>
          </a:xfrm>
          <a:prstGeom prst="rect">
            <a:avLst/>
          </a:prstGeom>
          <a:noFill/>
          <a:ln w="63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FD7CACA-9E66-4843-F102-B6D487B72843}"/>
              </a:ext>
            </a:extLst>
          </p:cNvPr>
          <p:cNvSpPr txBox="1"/>
          <p:nvPr/>
        </p:nvSpPr>
        <p:spPr>
          <a:xfrm>
            <a:off x="9105900" y="4915707"/>
            <a:ext cx="1945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dirty="0">
                <a:latin typeface="Work Sans Medium Roman" pitchFamily="2" charset="77"/>
              </a:rPr>
              <a:t>Marca externa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212A190-8CFC-4264-64B1-C00E90097FC7}"/>
              </a:ext>
            </a:extLst>
          </p:cNvPr>
          <p:cNvSpPr txBox="1"/>
          <p:nvPr/>
        </p:nvSpPr>
        <p:spPr>
          <a:xfrm>
            <a:off x="9105900" y="5190743"/>
            <a:ext cx="19452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NOTA: </a:t>
            </a:r>
            <a:r>
              <a:rPr lang="es-ES_tradnl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 tamaño del logo de la marca externa no debe superar el tamaño del logo SENA.</a:t>
            </a:r>
          </a:p>
        </p:txBody>
      </p:sp>
    </p:spTree>
    <p:extLst>
      <p:ext uri="{BB962C8B-B14F-4D97-AF65-F5344CB8AC3E}">
        <p14:creationId xmlns:p14="http://schemas.microsoft.com/office/powerpoint/2010/main" val="340972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4664579" y="2238946"/>
            <a:ext cx="28628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6000" b="1" u="none" strike="noStrike" kern="1200" cap="none" spc="0" normalizeH="0" baseline="0" noProof="0" dirty="0">
                <a:ln>
                  <a:noFill/>
                </a:ln>
                <a:solidFill>
                  <a:srgbClr val="4D4D4C"/>
                </a:solidFill>
                <a:effectLst/>
                <a:uLnTx/>
                <a:uFillTx/>
                <a:latin typeface="WORK SANS BOLD ROMAN" pitchFamily="2" charset="77"/>
              </a:rPr>
              <a:t>Título</a:t>
            </a:r>
            <a:endParaRPr kumimoji="0" lang="es-CO" sz="7200" b="1" u="none" strike="noStrike" kern="1200" cap="none" spc="0" normalizeH="0" baseline="0" noProof="0" dirty="0">
              <a:ln>
                <a:noFill/>
              </a:ln>
              <a:solidFill>
                <a:srgbClr val="4D4D4C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4972228" y="3324314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9388A4DF-720D-E501-986E-D50B788D2F61}"/>
              </a:ext>
            </a:extLst>
          </p:cNvPr>
          <p:cNvSpPr txBox="1"/>
          <p:nvPr/>
        </p:nvSpPr>
        <p:spPr>
          <a:xfrm>
            <a:off x="4168816" y="3463724"/>
            <a:ext cx="3854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ork Sans Light Roman" pitchFamily="2" charset="77"/>
                <a:ea typeface="+mn-ea"/>
                <a:cs typeface="+mn-cs"/>
              </a:rPr>
              <a:t>texto corto descriptivo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ork Sans Light Roman" pitchFamily="2" charset="77"/>
                <a:ea typeface="+mn-ea"/>
                <a:cs typeface="+mn-cs"/>
              </a:rPr>
              <a:t>a 2 o 3 líneas</a:t>
            </a:r>
          </a:p>
        </p:txBody>
      </p:sp>
    </p:spTree>
    <p:extLst>
      <p:ext uri="{BB962C8B-B14F-4D97-AF65-F5344CB8AC3E}">
        <p14:creationId xmlns:p14="http://schemas.microsoft.com/office/powerpoint/2010/main" val="1971142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r>
              <a:rPr lang="es-ES_tradnl" sz="1600" b="1" dirty="0">
                <a:solidFill>
                  <a:schemeClr val="bg1"/>
                </a:solidFill>
                <a:latin typeface="WORK SANS BOLD ROMAN" pitchFamily="2" charset="77"/>
                <a:ea typeface="+mj-ea"/>
                <a:cs typeface="+mj-cs"/>
                <a:sym typeface="Calibri"/>
              </a:rPr>
              <a:t>NOTA: </a:t>
            </a:r>
            <a:r>
              <a:rPr lang="es-ES_tradnl" sz="1600" dirty="0">
                <a:solidFill>
                  <a:schemeClr val="bg1"/>
                </a:solidFill>
                <a:latin typeface="WORK SANS REGULAR ROMAN" pitchFamily="2" charset="77"/>
                <a:ea typeface="+mj-ea"/>
                <a:cs typeface="+mj-cs"/>
                <a:sym typeface="Calibri"/>
              </a:rPr>
              <a:t>Las diapositivas con fondo de color verde, deben utilizarse solo para títulos con tipografía grande en variaciones Bold, </a:t>
            </a:r>
            <a:r>
              <a:rPr lang="es-ES_tradnl" sz="1600" dirty="0" err="1">
                <a:solidFill>
                  <a:schemeClr val="bg1"/>
                </a:solidFill>
                <a:latin typeface="WORK SANS REGULAR ROMAN" pitchFamily="2" charset="77"/>
                <a:ea typeface="+mj-ea"/>
                <a:cs typeface="+mj-cs"/>
                <a:sym typeface="Calibri"/>
              </a:rPr>
              <a:t>Extrabold</a:t>
            </a:r>
            <a:r>
              <a:rPr lang="es-ES_tradnl" sz="1600" dirty="0">
                <a:solidFill>
                  <a:schemeClr val="bg1"/>
                </a:solidFill>
                <a:latin typeface="WORK SANS REGULAR ROMAN" pitchFamily="2" charset="77"/>
                <a:ea typeface="+mj-ea"/>
                <a:cs typeface="+mj-cs"/>
                <a:sym typeface="Calibri"/>
              </a:rPr>
              <a:t> o Black, para garantizar cumplimiento de criterios de accesibilidad.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4877556" y="2623935"/>
            <a:ext cx="24368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60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WORK SANS BOLD ROMAN" pitchFamily="2" charset="77"/>
              </a:rPr>
              <a:t>Título</a:t>
            </a:r>
            <a:endParaRPr kumimoji="0" lang="es-CO" sz="72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184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51D1C-ACAB-30A9-933A-FC96DF28A2F0}"/>
              </a:ext>
            </a:extLst>
          </p:cNvPr>
          <p:cNvSpPr txBox="1">
            <a:spLocks/>
          </p:cNvSpPr>
          <p:nvPr/>
        </p:nvSpPr>
        <p:spPr>
          <a:xfrm>
            <a:off x="1074876" y="2027497"/>
            <a:ext cx="2723550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600" b="1" dirty="0">
                <a:solidFill>
                  <a:srgbClr val="38AA00"/>
                </a:solidFill>
                <a:latin typeface="WORK SANS BOLD ROMAN" pitchFamily="2" charset="77"/>
              </a:rPr>
              <a:t>Título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F6697F3-B1A3-FADB-1243-D89866428CB1}"/>
              </a:ext>
            </a:extLst>
          </p:cNvPr>
          <p:cNvSpPr txBox="1"/>
          <p:nvPr/>
        </p:nvSpPr>
        <p:spPr>
          <a:xfrm>
            <a:off x="1074875" y="3054685"/>
            <a:ext cx="385436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err="1">
                <a:latin typeface="Work Sans Light Roman" pitchFamily="2" charset="77"/>
              </a:rPr>
              <a:t>Lorem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ipsum</a:t>
            </a:r>
            <a:r>
              <a:rPr lang="es-CO" sz="1600" dirty="0">
                <a:latin typeface="Work Sans Light Roman" pitchFamily="2" charset="77"/>
              </a:rPr>
              <a:t> dolor </a:t>
            </a:r>
            <a:r>
              <a:rPr lang="es-CO" sz="1600" dirty="0" err="1">
                <a:latin typeface="Work Sans Light Roman" pitchFamily="2" charset="77"/>
              </a:rPr>
              <a:t>sit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amet</a:t>
            </a:r>
            <a:r>
              <a:rPr lang="es-CO" sz="1600" dirty="0">
                <a:latin typeface="Work Sans Light Roman" pitchFamily="2" charset="77"/>
              </a:rPr>
              <a:t>, </a:t>
            </a:r>
            <a:r>
              <a:rPr lang="es-CO" sz="1600" dirty="0" err="1">
                <a:latin typeface="Work Sans Light Roman" pitchFamily="2" charset="77"/>
              </a:rPr>
              <a:t>consectetuer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adipiscing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elit</a:t>
            </a:r>
            <a:r>
              <a:rPr lang="es-CO" sz="1600" dirty="0">
                <a:latin typeface="Work Sans Light Roman" pitchFamily="2" charset="77"/>
              </a:rPr>
              <a:t>, sed </a:t>
            </a:r>
            <a:r>
              <a:rPr lang="es-CO" sz="1600" dirty="0" err="1">
                <a:latin typeface="Work Sans Light Roman" pitchFamily="2" charset="77"/>
              </a:rPr>
              <a:t>diam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nonummy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nibh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euismod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tincidunt</a:t>
            </a:r>
            <a:r>
              <a:rPr lang="es-CO" sz="1600" dirty="0">
                <a:latin typeface="Work Sans Light Roman" pitchFamily="2" charset="77"/>
              </a:rPr>
              <a:t> ut.</a:t>
            </a:r>
          </a:p>
          <a:p>
            <a:endParaRPr lang="es-CO" sz="1600" dirty="0">
              <a:latin typeface="Work Sans Light Roman" pitchFamily="2" charset="77"/>
            </a:endParaRPr>
          </a:p>
          <a:p>
            <a:pPr marL="342900" indent="-342900">
              <a:buFont typeface="+mj-lt"/>
              <a:buAutoNum type="arabicPeriod"/>
            </a:pPr>
            <a:r>
              <a:rPr lang="es-CO" sz="1600" dirty="0" err="1">
                <a:latin typeface="Work Sans Light Roman" pitchFamily="2" charset="77"/>
              </a:rPr>
              <a:t>Lorem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ipsum</a:t>
            </a:r>
            <a:r>
              <a:rPr lang="es-CO" sz="1600" dirty="0">
                <a:latin typeface="Work Sans Light Roman" pitchFamily="2" charset="77"/>
              </a:rPr>
              <a:t> dolor </a:t>
            </a:r>
            <a:r>
              <a:rPr lang="es-CO" sz="1600" dirty="0" err="1">
                <a:latin typeface="Work Sans Light Roman" pitchFamily="2" charset="77"/>
              </a:rPr>
              <a:t>sit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amet</a:t>
            </a:r>
            <a:r>
              <a:rPr lang="es-CO" sz="1600" dirty="0">
                <a:latin typeface="Work Sans Light Roman" pitchFamily="2" charset="77"/>
              </a:rPr>
              <a:t>.	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1600" dirty="0" err="1">
                <a:latin typeface="Work Sans Light Roman" pitchFamily="2" charset="77"/>
              </a:rPr>
              <a:t>consectetuer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adipiscing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elit</a:t>
            </a:r>
            <a:r>
              <a:rPr lang="es-CO" sz="1600" dirty="0">
                <a:latin typeface="Work Sans Light Roman" pitchFamily="2" charset="7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1600" dirty="0" err="1">
                <a:latin typeface="Work Sans Light Roman" pitchFamily="2" charset="77"/>
              </a:rPr>
              <a:t>diam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nonummy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nibh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euismod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tincidunt</a:t>
            </a:r>
            <a:r>
              <a:rPr lang="es-CO" sz="1600" dirty="0">
                <a:latin typeface="Work Sans Light Roman" pitchFamily="2" charset="77"/>
              </a:rPr>
              <a:t> ut.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69DD18A-AB54-34AC-A662-0BDC60B050FF}"/>
              </a:ext>
            </a:extLst>
          </p:cNvPr>
          <p:cNvCxnSpPr>
            <a:cxnSpLocks/>
          </p:cNvCxnSpPr>
          <p:nvPr/>
        </p:nvCxnSpPr>
        <p:spPr>
          <a:xfrm>
            <a:off x="1157468" y="2704095"/>
            <a:ext cx="1425934" cy="0"/>
          </a:xfrm>
          <a:prstGeom prst="line">
            <a:avLst/>
          </a:prstGeom>
          <a:ln w="12700">
            <a:solidFill>
              <a:srgbClr val="4D4D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CBB8E863-134C-047E-564D-20E4D7521C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66" r="239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000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E75F1-F343-8856-BC69-4BB6B82BF3E4}"/>
              </a:ext>
            </a:extLst>
          </p:cNvPr>
          <p:cNvSpPr txBox="1">
            <a:spLocks/>
          </p:cNvSpPr>
          <p:nvPr/>
        </p:nvSpPr>
        <p:spPr>
          <a:xfrm>
            <a:off x="456236" y="416689"/>
            <a:ext cx="9815809" cy="741563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600" b="1" u="none" strike="noStrike" kern="1200" cap="none" spc="0" normalizeH="0" baseline="0" noProof="0" dirty="0">
                <a:ln>
                  <a:noFill/>
                </a:ln>
                <a:solidFill>
                  <a:srgbClr val="4D4D4C"/>
                </a:solidFill>
                <a:effectLst/>
                <a:uLnTx/>
                <a:uFillTx/>
                <a:latin typeface="WORK SANS BOLD ROMAN" pitchFamily="2" charset="77"/>
              </a:rPr>
              <a:t>Subtítulo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6C31FC2-6C63-0CB9-C78D-1723D5E9DD66}"/>
              </a:ext>
            </a:extLst>
          </p:cNvPr>
          <p:cNvSpPr txBox="1"/>
          <p:nvPr/>
        </p:nvSpPr>
        <p:spPr>
          <a:xfrm>
            <a:off x="456235" y="1296906"/>
            <a:ext cx="551843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err="1">
                <a:latin typeface="Work Sans Light Roman" pitchFamily="2" charset="77"/>
              </a:rPr>
              <a:t>Lorem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ipsum</a:t>
            </a:r>
            <a:r>
              <a:rPr lang="es-CO" sz="1600" dirty="0">
                <a:latin typeface="Work Sans Light Roman" pitchFamily="2" charset="77"/>
              </a:rPr>
              <a:t> dolor </a:t>
            </a:r>
            <a:r>
              <a:rPr lang="es-CO" sz="1600" dirty="0" err="1">
                <a:latin typeface="Work Sans Light Roman" pitchFamily="2" charset="77"/>
              </a:rPr>
              <a:t>sit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amet</a:t>
            </a:r>
            <a:r>
              <a:rPr lang="es-CO" sz="1600" dirty="0">
                <a:latin typeface="Work Sans Light Roman" pitchFamily="2" charset="77"/>
              </a:rPr>
              <a:t>, </a:t>
            </a:r>
            <a:r>
              <a:rPr lang="es-CO" sz="1600" dirty="0" err="1">
                <a:latin typeface="Work Sans Light Roman" pitchFamily="2" charset="77"/>
              </a:rPr>
              <a:t>consectetuer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adipiscing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elit</a:t>
            </a:r>
            <a:r>
              <a:rPr lang="es-CO" sz="1600" dirty="0">
                <a:latin typeface="Work Sans Light Roman" pitchFamily="2" charset="77"/>
              </a:rPr>
              <a:t>, sed </a:t>
            </a:r>
            <a:r>
              <a:rPr lang="es-CO" sz="1600" dirty="0" err="1">
                <a:latin typeface="Work Sans Light Roman" pitchFamily="2" charset="77"/>
              </a:rPr>
              <a:t>diam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nonummy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nibh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euismod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tincidunt</a:t>
            </a:r>
            <a:r>
              <a:rPr lang="es-CO" sz="1600" dirty="0">
                <a:latin typeface="Work Sans Light Roman" pitchFamily="2" charset="77"/>
              </a:rPr>
              <a:t> ut. </a:t>
            </a:r>
            <a:r>
              <a:rPr lang="es-CO" sz="1600" dirty="0" err="1">
                <a:latin typeface="Work Sans Light Roman" pitchFamily="2" charset="77"/>
              </a:rPr>
              <a:t>Lorem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ipsum</a:t>
            </a:r>
            <a:r>
              <a:rPr lang="es-CO" sz="1600" dirty="0">
                <a:latin typeface="Work Sans Light Roman" pitchFamily="2" charset="77"/>
              </a:rPr>
              <a:t> dolor </a:t>
            </a:r>
            <a:r>
              <a:rPr lang="es-CO" sz="1600" dirty="0" err="1">
                <a:latin typeface="Work Sans Light Roman" pitchFamily="2" charset="77"/>
              </a:rPr>
              <a:t>sit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amet</a:t>
            </a:r>
            <a:r>
              <a:rPr lang="es-CO" sz="1600" dirty="0">
                <a:latin typeface="Work Sans Light Roman" pitchFamily="2" charset="77"/>
              </a:rPr>
              <a:t>, </a:t>
            </a:r>
            <a:r>
              <a:rPr lang="es-CO" sz="1600" dirty="0" err="1">
                <a:latin typeface="Work Sans Light Roman" pitchFamily="2" charset="77"/>
              </a:rPr>
              <a:t>consectetuer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adipiscing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elit</a:t>
            </a:r>
            <a:r>
              <a:rPr lang="es-CO" sz="1600" dirty="0">
                <a:latin typeface="Work Sans Light Roman" pitchFamily="2" charset="77"/>
              </a:rPr>
              <a:t>, sed </a:t>
            </a:r>
            <a:r>
              <a:rPr lang="es-CO" sz="1600" dirty="0" err="1">
                <a:latin typeface="Work Sans Light Roman" pitchFamily="2" charset="77"/>
              </a:rPr>
              <a:t>diam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nonummy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nibh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euismod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tincidunt</a:t>
            </a:r>
            <a:r>
              <a:rPr lang="es-CO" sz="1600" dirty="0">
                <a:latin typeface="Work Sans Light Roman" pitchFamily="2" charset="77"/>
              </a:rPr>
              <a:t> ut.</a:t>
            </a:r>
          </a:p>
          <a:p>
            <a:endParaRPr lang="es-CO" sz="1600" dirty="0">
              <a:latin typeface="Work Sans Light Roman" pitchFamily="2" charset="77"/>
            </a:endParaRPr>
          </a:p>
          <a:p>
            <a:r>
              <a:rPr lang="es-CO" sz="1600" dirty="0" err="1">
                <a:latin typeface="Work Sans Light Roman" pitchFamily="2" charset="77"/>
              </a:rPr>
              <a:t>Lorem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ipsum</a:t>
            </a:r>
            <a:r>
              <a:rPr lang="es-CO" sz="1600" dirty="0">
                <a:latin typeface="Work Sans Light Roman" pitchFamily="2" charset="77"/>
              </a:rPr>
              <a:t> dolor </a:t>
            </a:r>
            <a:r>
              <a:rPr lang="es-CO" sz="1600" dirty="0" err="1">
                <a:latin typeface="Work Sans Light Roman" pitchFamily="2" charset="77"/>
              </a:rPr>
              <a:t>sit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amet</a:t>
            </a:r>
            <a:r>
              <a:rPr lang="es-CO" sz="1600" dirty="0">
                <a:latin typeface="Work Sans Light Roman" pitchFamily="2" charset="77"/>
              </a:rPr>
              <a:t>, </a:t>
            </a:r>
            <a:r>
              <a:rPr lang="es-CO" sz="1600" dirty="0" err="1">
                <a:latin typeface="Work Sans Light Roman" pitchFamily="2" charset="77"/>
              </a:rPr>
              <a:t>consectetuer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adipiscing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elit</a:t>
            </a:r>
            <a:r>
              <a:rPr lang="es-CO" sz="1600" dirty="0">
                <a:latin typeface="Work Sans Light Roman" pitchFamily="2" charset="77"/>
              </a:rPr>
              <a:t>, sed </a:t>
            </a:r>
            <a:r>
              <a:rPr lang="es-CO" sz="1600" dirty="0" err="1">
                <a:latin typeface="Work Sans Light Roman" pitchFamily="2" charset="77"/>
              </a:rPr>
              <a:t>diam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nonummy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nibh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euismod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tincidunt</a:t>
            </a:r>
            <a:r>
              <a:rPr lang="es-CO" sz="1600" dirty="0">
                <a:latin typeface="Work Sans Light Roman" pitchFamily="2" charset="77"/>
              </a:rPr>
              <a:t> ut. </a:t>
            </a:r>
            <a:r>
              <a:rPr lang="es-CO" sz="1600" dirty="0" err="1">
                <a:latin typeface="Work Sans Light Roman" pitchFamily="2" charset="77"/>
              </a:rPr>
              <a:t>Lorem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ipsum</a:t>
            </a:r>
            <a:r>
              <a:rPr lang="es-CO" sz="1600" dirty="0">
                <a:latin typeface="Work Sans Light Roman" pitchFamily="2" charset="77"/>
              </a:rPr>
              <a:t> dolor </a:t>
            </a:r>
            <a:r>
              <a:rPr lang="es-CO" sz="1600" dirty="0" err="1">
                <a:latin typeface="Work Sans Light Roman" pitchFamily="2" charset="77"/>
              </a:rPr>
              <a:t>sit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amet</a:t>
            </a:r>
            <a:r>
              <a:rPr lang="es-CO" sz="1600" dirty="0">
                <a:latin typeface="Work Sans Light Roman" pitchFamily="2" charset="77"/>
              </a:rPr>
              <a:t>, </a:t>
            </a:r>
            <a:r>
              <a:rPr lang="es-CO" sz="1600" dirty="0" err="1">
                <a:latin typeface="Work Sans Light Roman" pitchFamily="2" charset="77"/>
              </a:rPr>
              <a:t>consectetuer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adipiscing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elit</a:t>
            </a:r>
            <a:r>
              <a:rPr lang="es-CO" sz="1600" dirty="0">
                <a:latin typeface="Work Sans Light Roman" pitchFamily="2" charset="77"/>
              </a:rPr>
              <a:t>, sed </a:t>
            </a:r>
            <a:r>
              <a:rPr lang="es-CO" sz="1600" dirty="0" err="1">
                <a:latin typeface="Work Sans Light Roman" pitchFamily="2" charset="77"/>
              </a:rPr>
              <a:t>diam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nonummy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nibh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euismod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tincidunt</a:t>
            </a:r>
            <a:r>
              <a:rPr lang="es-CO" sz="1600" dirty="0">
                <a:latin typeface="Work Sans Light Roman" pitchFamily="2" charset="77"/>
              </a:rPr>
              <a:t> ut.</a:t>
            </a:r>
          </a:p>
          <a:p>
            <a:r>
              <a:rPr lang="es-CO" sz="1600" dirty="0">
                <a:latin typeface="Work Sans Light Roman" pitchFamily="2" charset="77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1600" dirty="0" err="1">
                <a:latin typeface="Work Sans Light Roman" pitchFamily="2" charset="77"/>
              </a:rPr>
              <a:t>Lorem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ipsum</a:t>
            </a:r>
            <a:r>
              <a:rPr lang="es-CO" sz="1600" dirty="0">
                <a:latin typeface="Work Sans Light Roman" pitchFamily="2" charset="77"/>
              </a:rPr>
              <a:t> dolor </a:t>
            </a:r>
            <a:r>
              <a:rPr lang="es-CO" sz="1600" dirty="0" err="1">
                <a:latin typeface="Work Sans Light Roman" pitchFamily="2" charset="77"/>
              </a:rPr>
              <a:t>sit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amet</a:t>
            </a:r>
            <a:r>
              <a:rPr lang="es-CO" sz="1600" dirty="0">
                <a:latin typeface="Work Sans Light Roman" pitchFamily="2" charset="77"/>
              </a:rPr>
              <a:t>.	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1600" dirty="0" err="1">
                <a:latin typeface="Work Sans Light Roman" pitchFamily="2" charset="77"/>
              </a:rPr>
              <a:t>consectetuer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adipiscing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elit</a:t>
            </a:r>
            <a:r>
              <a:rPr lang="es-CO" sz="1600" dirty="0">
                <a:latin typeface="Work Sans Light Roman" pitchFamily="2" charset="7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1600" dirty="0" err="1">
                <a:latin typeface="Work Sans Light Roman" pitchFamily="2" charset="77"/>
              </a:rPr>
              <a:t>diam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nonummy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nibh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euismod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tincidunt</a:t>
            </a:r>
            <a:r>
              <a:rPr lang="es-CO" sz="1600" dirty="0">
                <a:latin typeface="Work Sans Light Roman" pitchFamily="2" charset="77"/>
              </a:rPr>
              <a:t> ut.</a:t>
            </a:r>
          </a:p>
        </p:txBody>
      </p:sp>
    </p:spTree>
    <p:extLst>
      <p:ext uri="{BB962C8B-B14F-4D97-AF65-F5344CB8AC3E}">
        <p14:creationId xmlns:p14="http://schemas.microsoft.com/office/powerpoint/2010/main" val="458058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67C6271-08B4-77E3-60B7-1B97F4CE02A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9800" y="2262033"/>
            <a:ext cx="7772400" cy="3491402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456236" y="416690"/>
            <a:ext cx="9815809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600" b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ORK SANS BOLD ROMAN" pitchFamily="2" charset="77"/>
              </a:rPr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2269292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6266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3777</TotalTime>
  <Words>197</Words>
  <Application>Microsoft Office PowerPoint</Application>
  <PresentationFormat>Panorámica</PresentationFormat>
  <Paragraphs>24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Arlenys Carolina Nieves Vasquez</cp:lastModifiedBy>
  <cp:revision>58</cp:revision>
  <dcterms:created xsi:type="dcterms:W3CDTF">2020-10-01T23:51:28Z</dcterms:created>
  <dcterms:modified xsi:type="dcterms:W3CDTF">2025-04-09T01:19:12Z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