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62" r:id="rId5"/>
    <p:sldId id="257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18285" y="648970"/>
            <a:ext cx="409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首先，下载</a:t>
            </a:r>
            <a:r>
              <a:rPr lang="en-US" altLang="zh-CN"/>
              <a:t>python3</a:t>
            </a:r>
            <a:r>
              <a:rPr lang="zh-CN" altLang="en-US"/>
              <a:t>（不是</a:t>
            </a:r>
            <a:r>
              <a:rPr lang="en-US" altLang="zh-CN"/>
              <a:t>python2</a:t>
            </a:r>
            <a:r>
              <a:rPr lang="zh-CN" altLang="en-US"/>
              <a:t>哦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87195" y="1598295"/>
            <a:ext cx="798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下载教程</a:t>
            </a:r>
            <a:r>
              <a:rPr lang="zh-CN" altLang="en-US"/>
              <a:t>：https://jingyan.baidu.com/article/5d368d1ea2e51f3f60c057ce.html</a:t>
            </a:r>
            <a:endParaRPr lang="zh-CN" altLang="en-US"/>
          </a:p>
        </p:txBody>
      </p:sp>
      <p:pic>
        <p:nvPicPr>
          <p:cNvPr id="8" name="图片 7" descr="2345截图201905221249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200" y="1967230"/>
            <a:ext cx="2747645" cy="29235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18945" y="91249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下载完成后，点击打开</a:t>
            </a:r>
            <a:endParaRPr lang="zh-CN" altLang="en-US"/>
          </a:p>
        </p:txBody>
      </p:sp>
      <p:pic>
        <p:nvPicPr>
          <p:cNvPr id="3" name="图片 2" descr="2345截图201905221253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165" y="1604010"/>
            <a:ext cx="4155440" cy="36499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76375" y="5975350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打开新文件，将代码复制粘贴过去并运行即可。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2345截图201905221300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865" y="922655"/>
            <a:ext cx="10058400" cy="58096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12875" y="44894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知乎：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345截图201905221301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230" y="734695"/>
            <a:ext cx="10058400" cy="58026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87195" y="32194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人民日报：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345截图201905221301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1024890"/>
            <a:ext cx="10058400" cy="57892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44650" y="4381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微博：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50745" y="2388870"/>
            <a:ext cx="71958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显示效果在项目视屏里会展现，如果程序不能运行，欢迎提问。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						</a:t>
            </a:r>
            <a:r>
              <a:rPr lang="zh-CN" altLang="en-US" sz="2800"/>
              <a:t>谢谢观看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WPS 演示</Application>
  <PresentationFormat>宽屏</PresentationFormat>
  <Paragraphs>20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bnkj</dc:creator>
  <cp:lastModifiedBy>折木</cp:lastModifiedBy>
  <cp:revision>3</cp:revision>
  <dcterms:created xsi:type="dcterms:W3CDTF">2019-05-22T04:44:06Z</dcterms:created>
  <dcterms:modified xsi:type="dcterms:W3CDTF">2019-05-22T05:07:00Z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