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57" r:id="rId4"/>
    <p:sldId id="293" r:id="rId5"/>
    <p:sldId id="290" r:id="rId6"/>
    <p:sldId id="301" r:id="rId7"/>
    <p:sldId id="296" r:id="rId8"/>
    <p:sldId id="259" r:id="rId9"/>
    <p:sldId id="291" r:id="rId10"/>
    <p:sldId id="297" r:id="rId11"/>
    <p:sldId id="292" r:id="rId12"/>
    <p:sldId id="298" r:id="rId13"/>
    <p:sldId id="264" r:id="rId14"/>
    <p:sldId id="299" r:id="rId15"/>
    <p:sldId id="267" r:id="rId16"/>
    <p:sldId id="294" r:id="rId17"/>
    <p:sldId id="269" r:id="rId18"/>
    <p:sldId id="270" r:id="rId19"/>
    <p:sldId id="271" r:id="rId20"/>
    <p:sldId id="300" r:id="rId21"/>
    <p:sldId id="302" r:id="rId22"/>
    <p:sldId id="29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01.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7715200" cy="1500944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이클립스</a:t>
            </a:r>
            <a:r>
              <a:rPr lang="en-US" altLang="ko-KR" dirty="0"/>
              <a:t>(eclipse)</a:t>
            </a:r>
          </a:p>
          <a:p>
            <a:pPr lvl="1"/>
            <a:r>
              <a:rPr lang="ko-KR" altLang="en-US" dirty="0" err="1" smtClean="0"/>
              <a:t>이클립스는</a:t>
            </a:r>
            <a:r>
              <a:rPr lang="ko-KR" altLang="en-US" dirty="0" smtClean="0"/>
              <a:t> </a:t>
            </a:r>
            <a:r>
              <a:rPr lang="ko-KR" altLang="en-US" dirty="0"/>
              <a:t>자바 개발을 </a:t>
            </a:r>
            <a:r>
              <a:rPr lang="ko-KR" altLang="en-US" dirty="0" smtClean="0"/>
              <a:t>지원해주는 </a:t>
            </a:r>
            <a:r>
              <a:rPr lang="ko-KR" altLang="en-US" dirty="0"/>
              <a:t>자바 개발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helios</a:t>
            </a:r>
            <a:r>
              <a:rPr lang="en-US" altLang="ko-KR" dirty="0" smtClean="0"/>
              <a:t>(eclipse-jee-helios-SR2-win32</a:t>
            </a:r>
            <a:r>
              <a:rPr lang="en-US" altLang="ko-KR" dirty="0"/>
              <a:t>) </a:t>
            </a:r>
            <a:r>
              <a:rPr lang="ko-KR" altLang="en-US" dirty="0"/>
              <a:t>이상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2"/>
            <a:r>
              <a:rPr lang="en-US" altLang="ko-KR" dirty="0"/>
              <a:t>HTML 5</a:t>
            </a:r>
            <a:r>
              <a:rPr lang="ko-KR" altLang="en-US" dirty="0"/>
              <a:t>를 기준으로 하기 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036984" descr="EMB00000f046c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46156"/>
            <a:ext cx="6264696" cy="38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715200" cy="110162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웹 서버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/>
              <a:t>JSP</a:t>
            </a:r>
            <a:r>
              <a:rPr lang="ko-KR" altLang="en-US" dirty="0"/>
              <a:t>로 서버 페이지를 구현하기 위해서 필요한 웹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3123360" descr="EMB00000f046c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4932"/>
            <a:ext cx="6480720" cy="43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715200" cy="48737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/>
              <a:t>브라우저</a:t>
            </a:r>
            <a:r>
              <a:rPr lang="en-US" altLang="ko-KR" dirty="0"/>
              <a:t>(</a:t>
            </a:r>
            <a:r>
              <a:rPr lang="ko-KR" altLang="en-US" dirty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</a:t>
            </a:r>
            <a:r>
              <a:rPr lang="ko-KR" altLang="en-US" dirty="0"/>
              <a:t>롬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/>
              <a:t>실행 결과를 확인하기 위해서는 웹 </a:t>
            </a:r>
            <a:r>
              <a:rPr lang="ko-KR" altLang="en-US" dirty="0" smtClean="0"/>
              <a:t>브라우저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034024" descr="EMB00000f046c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720044" cy="25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73124800" descr="EMB00000f046c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0" y="3896681"/>
            <a:ext cx="4369026" cy="28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</a:t>
            </a:r>
            <a:r>
              <a:rPr lang="ko-KR" altLang="en-US" b="1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5"/>
            <a:ext cx="8064896" cy="61671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jQuery</a:t>
            </a:r>
            <a:endParaRPr lang="en-US" altLang="ko-KR" dirty="0"/>
          </a:p>
          <a:p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036344" descr="EMB00000f046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624736" cy="41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1556792"/>
            <a:ext cx="66247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http://jquery.com/</a:t>
            </a:r>
          </a:p>
        </p:txBody>
      </p:sp>
    </p:spTree>
    <p:extLst>
      <p:ext uri="{BB962C8B-B14F-4D97-AF65-F5344CB8AC3E}">
        <p14:creationId xmlns:p14="http://schemas.microsoft.com/office/powerpoint/2010/main" val="24093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</a:t>
            </a:r>
            <a:r>
              <a:rPr lang="ko-KR" altLang="en-US" b="1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jQuery</a:t>
            </a:r>
            <a:endParaRPr lang="en-US" altLang="ko-KR" dirty="0"/>
          </a:p>
          <a:p>
            <a:pPr lvl="1"/>
            <a:r>
              <a:rPr lang="ko-KR" altLang="en-US" sz="2400" dirty="0"/>
              <a:t>개발단계에서 압축되지 않은 버전을 사용한다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>
                <a:hlinkClick r:id="rId2"/>
              </a:rPr>
              <a:t>http://jquery.com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다운로드한다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별도의 설치 없다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jQuery</a:t>
            </a:r>
            <a:r>
              <a:rPr lang="en-US" altLang="ko-KR" sz="2400" dirty="0"/>
              <a:t> </a:t>
            </a:r>
            <a:r>
              <a:rPr lang="ko-KR" altLang="en-US" sz="2400" dirty="0"/>
              <a:t>사용한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문서에서 접근 가능한 위치에 올려 놓기만 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jQuery</a:t>
            </a:r>
            <a:r>
              <a:rPr lang="ko-KR" altLang="en-US" sz="2400" dirty="0"/>
              <a:t>가 필요할 때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문서에 파일을 포함시키기만 하면 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스타일 시트를 읽어 들인 다음 자바스크립트를 읽어 들인다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400" dirty="0"/>
              <a:t>다른 스크립트들을 </a:t>
            </a:r>
            <a:r>
              <a:rPr lang="ko-KR" altLang="en-US" sz="2400" dirty="0" err="1"/>
              <a:t>로드하기</a:t>
            </a:r>
            <a:r>
              <a:rPr lang="ko-KR" altLang="en-US" sz="2400" dirty="0"/>
              <a:t> 전 </a:t>
            </a:r>
            <a:r>
              <a:rPr lang="en-US" altLang="ko-KR" sz="2400" dirty="0" err="1"/>
              <a:t>jQuery</a:t>
            </a:r>
            <a:r>
              <a:rPr lang="en-US" altLang="ko-KR" sz="2400" dirty="0"/>
              <a:t>(jquery.js)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로드해야</a:t>
            </a:r>
            <a:r>
              <a:rPr lang="ko-KR" altLang="en-US" sz="2400" dirty="0"/>
              <a:t> 한다</a:t>
            </a:r>
            <a:r>
              <a:rPr lang="en-US" altLang="ko-KR" sz="1800" dirty="0" smtClean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5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처음으로 </a:t>
            </a:r>
            <a:r>
              <a:rPr lang="ko-KR" altLang="en-US" b="1" dirty="0"/>
              <a:t>만들어 보는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373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$()</a:t>
            </a:r>
            <a:r>
              <a:rPr lang="ko-KR" altLang="en-US" dirty="0"/>
              <a:t>을 </a:t>
            </a:r>
            <a:r>
              <a:rPr lang="ko-KR" altLang="en-US" dirty="0" smtClean="0"/>
              <a:t>말한다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/>
              <a:t>래퍼</a:t>
            </a:r>
            <a:r>
              <a:rPr lang="en-US" altLang="ko-KR" dirty="0"/>
              <a:t>(</a:t>
            </a:r>
            <a:r>
              <a:rPr lang="en-US" altLang="ko-KR" dirty="0" err="1"/>
              <a:t>wapper</a:t>
            </a:r>
            <a:r>
              <a:rPr lang="en-US" altLang="ko-KR" dirty="0"/>
              <a:t>)</a:t>
            </a:r>
            <a:r>
              <a:rPr lang="ko-KR" altLang="en-US" dirty="0"/>
              <a:t>라고도 </a:t>
            </a:r>
            <a:r>
              <a:rPr lang="ko-KR" altLang="en-US" dirty="0" smtClean="0"/>
              <a:t>불린다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함수의 인자로 문자열</a:t>
            </a:r>
            <a:r>
              <a:rPr lang="en-US" altLang="ko-KR" dirty="0" smtClean="0"/>
              <a:t>(CSS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기술하여 </a:t>
            </a:r>
            <a:r>
              <a:rPr lang="ko-KR" altLang="en-US" dirty="0"/>
              <a:t>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엘리먼트를</a:t>
            </a:r>
            <a:r>
              <a:rPr lang="ko-KR" altLang="en-US" dirty="0"/>
              <a:t> 찾아서 결과 값으로 객체를 얻어준다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</a:t>
            </a:r>
            <a:r>
              <a:rPr lang="ko-KR" altLang="en-US" dirty="0"/>
              <a:t>얻어진 객체를 </a:t>
            </a:r>
            <a:r>
              <a:rPr lang="ko-KR" altLang="en-US" dirty="0" smtClean="0"/>
              <a:t>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확장 객체 </a:t>
            </a:r>
            <a:r>
              <a:rPr lang="ko-KR" altLang="en-US" b="1" dirty="0" smtClean="0"/>
              <a:t>집합</a:t>
            </a:r>
            <a:r>
              <a:rPr lang="ko-KR" altLang="en-US" dirty="0" smtClean="0"/>
              <a:t>이라고 </a:t>
            </a:r>
            <a:r>
              <a:rPr lang="ko-KR" altLang="en-US" dirty="0"/>
              <a:t>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1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처음으로 </a:t>
            </a:r>
            <a:r>
              <a:rPr lang="ko-KR" altLang="en-US" b="1" dirty="0"/>
              <a:t>만들어 보는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373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확장 객체 집합</a:t>
            </a:r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집합이라고도 불린다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ko-KR" altLang="en-US" dirty="0"/>
              <a:t>가 제공하는 모든 함수를 사용할 수 </a:t>
            </a:r>
            <a:r>
              <a:rPr lang="ko-KR" altLang="en-US" dirty="0" smtClean="0"/>
              <a:t>있게 된 상태이다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73122640" descr="EMB00000f046c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" y="2996952"/>
            <a:ext cx="804734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$(document).ready() </a:t>
            </a:r>
            <a:r>
              <a:rPr lang="ko-KR" altLang="en-US" b="1" dirty="0" err="1"/>
              <a:t>메서드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브라우저에 </a:t>
            </a:r>
            <a:r>
              <a:rPr lang="en-US" altLang="ko-KR" dirty="0"/>
              <a:t>HTML </a:t>
            </a:r>
            <a:r>
              <a:rPr lang="ko-KR" altLang="en-US" dirty="0"/>
              <a:t>문서가 </a:t>
            </a:r>
            <a:r>
              <a:rPr lang="ko-KR" altLang="en-US" dirty="0" err="1"/>
              <a:t>로드되어</a:t>
            </a:r>
            <a:r>
              <a:rPr lang="ko-KR" altLang="en-US" dirty="0"/>
              <a:t> </a:t>
            </a:r>
            <a:r>
              <a:rPr lang="ko-KR" altLang="en-US" dirty="0" smtClean="0"/>
              <a:t>준비된 </a:t>
            </a:r>
            <a:r>
              <a:rPr lang="ko-KR" altLang="en-US" dirty="0"/>
              <a:t>상태</a:t>
            </a:r>
            <a:r>
              <a:rPr lang="en-US" altLang="ko-KR" dirty="0"/>
              <a:t>(ready)</a:t>
            </a:r>
            <a:r>
              <a:rPr lang="ko-KR" altLang="en-US" dirty="0"/>
              <a:t>가 되었을 때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셀렉터를</a:t>
            </a:r>
            <a:r>
              <a:rPr lang="ko-KR" altLang="en-US" dirty="0" smtClean="0"/>
              <a:t> 사용해서 특정 </a:t>
            </a:r>
            <a:r>
              <a:rPr lang="ko-KR" altLang="en-US" dirty="0" err="1"/>
              <a:t>엘리먼트에</a:t>
            </a:r>
            <a:r>
              <a:rPr lang="ko-KR" altLang="en-US" dirty="0"/>
              <a:t> 접근하여 스타일 시트를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 smtClean="0"/>
              <a:t>doument</a:t>
            </a:r>
            <a:r>
              <a:rPr lang="en-US" altLang="ko-KR" dirty="0" smtClean="0"/>
              <a:t> </a:t>
            </a:r>
            <a:r>
              <a:rPr lang="ko-KR" altLang="en-US" dirty="0"/>
              <a:t>객체를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함수로 둘러싼</a:t>
            </a:r>
            <a:r>
              <a:rPr lang="en-US" altLang="ko-KR" dirty="0"/>
              <a:t>(wrapped) </a:t>
            </a:r>
            <a:r>
              <a:rPr lang="ko-KR" altLang="en-US" dirty="0"/>
              <a:t>후에 </a:t>
            </a:r>
            <a:r>
              <a:rPr lang="en-US" altLang="ko-KR" dirty="0"/>
              <a:t>ready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r>
              <a:rPr lang="en-US" altLang="ko-KR" dirty="0"/>
              <a:t>ready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로드되고</a:t>
            </a:r>
            <a:r>
              <a:rPr lang="ko-KR" altLang="en-US" dirty="0" smtClean="0"/>
              <a:t> 이미지가 </a:t>
            </a:r>
            <a:r>
              <a:rPr lang="ko-KR" altLang="en-US" dirty="0" err="1" smtClean="0"/>
              <a:t>로드되기</a:t>
            </a:r>
            <a:r>
              <a:rPr lang="ko-KR" altLang="en-US" dirty="0" smtClean="0"/>
              <a:t> 전에 호출되는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가 제공하는 이벤트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498120"/>
            <a:ext cx="6624736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function </a:t>
            </a:r>
            <a:r>
              <a:rPr lang="en-US" altLang="ko-KR" sz="2400" dirty="0" err="1"/>
              <a:t>testfn</a:t>
            </a:r>
            <a:r>
              <a:rPr lang="en-US" altLang="ko-KR" sz="2400" dirty="0"/>
              <a:t> {</a:t>
            </a:r>
          </a:p>
          <a:p>
            <a:pPr fontAlgn="base"/>
            <a:r>
              <a:rPr lang="en-US" altLang="ko-KR" sz="2400" dirty="0"/>
              <a:t>  $('span').</a:t>
            </a:r>
            <a:r>
              <a:rPr lang="en-US" altLang="ko-KR" sz="2400" dirty="0" err="1"/>
              <a:t>addClass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redtext</a:t>
            </a:r>
            <a:r>
              <a:rPr lang="en-US" altLang="ko-KR" sz="2400" dirty="0"/>
              <a:t>');</a:t>
            </a:r>
          </a:p>
          <a:p>
            <a:pPr fontAlgn="base"/>
            <a:r>
              <a:rPr lang="en-US" altLang="ko-KR" sz="2400" dirty="0"/>
              <a:t>}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en-US" altLang="ko-KR" sz="2400" dirty="0"/>
              <a:t>$(document).ready(</a:t>
            </a:r>
            <a:r>
              <a:rPr lang="en-US" altLang="ko-KR" sz="2400" dirty="0" err="1"/>
              <a:t>testfn</a:t>
            </a:r>
            <a:r>
              <a:rPr lang="en-US" altLang="ko-K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4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$(document).ready() </a:t>
            </a:r>
            <a:r>
              <a:rPr lang="ko-KR" altLang="en-US" b="1" dirty="0" err="1"/>
              <a:t>메서드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8289" y="1268760"/>
            <a:ext cx="8064896" cy="15841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 한번만 호출되어 지는 함수일 경우에는 익명함수로 구현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함수의 이름은 사용하지 않고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키워드를 사용하여 한정된 영역에서만 코드가 사용되도록 한다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636912"/>
            <a:ext cx="828092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$(document).ready(function() {</a:t>
            </a:r>
          </a:p>
          <a:p>
            <a:pPr fontAlgn="base"/>
            <a:r>
              <a:rPr lang="en-US" altLang="ko-KR" sz="2400" dirty="0" smtClean="0"/>
              <a:t>	$(</a:t>
            </a:r>
            <a:r>
              <a:rPr lang="en-US" altLang="ko-KR" sz="2400" dirty="0"/>
              <a:t>'span').</a:t>
            </a:r>
            <a:r>
              <a:rPr lang="en-US" altLang="ko-KR" sz="2400" dirty="0" err="1"/>
              <a:t>addClass</a:t>
            </a:r>
            <a:r>
              <a:rPr lang="en-US" altLang="ko-KR" sz="2400" dirty="0"/>
              <a:t>('</a:t>
            </a:r>
            <a:r>
              <a:rPr lang="en-US" altLang="ko-KR" sz="2400" dirty="0" err="1"/>
              <a:t>redtext</a:t>
            </a:r>
            <a:r>
              <a:rPr lang="en-US" altLang="ko-KR" sz="2400" dirty="0"/>
              <a:t>');</a:t>
            </a:r>
          </a:p>
          <a:p>
            <a:pPr fontAlgn="base"/>
            <a:r>
              <a:rPr lang="en-US" altLang="ko-KR" sz="2400" dirty="0" smtClean="0"/>
              <a:t>});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596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$</a:t>
            </a:r>
            <a:r>
              <a:rPr lang="ko-KR" altLang="en-US" b="1" dirty="0"/>
              <a:t>의 의미 살피기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182298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의 별칭으로 사용하는 </a:t>
            </a:r>
            <a:r>
              <a:rPr lang="ko-KR" altLang="en-US" dirty="0" smtClean="0"/>
              <a:t>기호이다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따옴표로 묶어 괄호 안에 기술한다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결과로 얻어진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집합을 사용하여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쉽게 </a:t>
            </a:r>
            <a:r>
              <a:rPr lang="ko-KR" altLang="en-US" dirty="0" err="1" smtClean="0"/>
              <a:t>바인딩하거나</a:t>
            </a:r>
            <a:r>
              <a:rPr lang="ko-KR" altLang="en-US" dirty="0" smtClean="0"/>
              <a:t> 효과를 함께 연결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3123280" descr="EMB00000f046c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2" y="3068960"/>
            <a:ext cx="820891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2200" dirty="0" smtClean="0"/>
              <a:t>안녕</a:t>
            </a:r>
            <a:r>
              <a:rPr lang="en-US" altLang="ko-KR" sz="2200" dirty="0"/>
              <a:t>! </a:t>
            </a:r>
            <a:r>
              <a:rPr lang="en-US" altLang="ko-KR" sz="2200" dirty="0" err="1"/>
              <a:t>jQuery</a:t>
            </a:r>
            <a:endParaRPr lang="ko-KR" altLang="en-US" sz="2200" dirty="0"/>
          </a:p>
          <a:p>
            <a:pPr fontAlgn="base" latinLnBrk="0"/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학습을 위한 환경 설정</a:t>
            </a:r>
          </a:p>
          <a:p>
            <a:pPr fontAlgn="base"/>
            <a:r>
              <a:rPr lang="ko-KR" altLang="en-US" sz="2200" dirty="0" smtClean="0"/>
              <a:t>처음으로 </a:t>
            </a:r>
            <a:r>
              <a:rPr lang="ko-KR" altLang="en-US" sz="2200" dirty="0"/>
              <a:t>만들어 보는 </a:t>
            </a:r>
            <a:r>
              <a:rPr lang="en-US" altLang="ko-KR" sz="2200" dirty="0" err="1"/>
              <a:t>jQuery</a:t>
            </a:r>
            <a:r>
              <a:rPr lang="en-US" altLang="ko-KR" sz="2200" dirty="0"/>
              <a:t> </a:t>
            </a:r>
            <a:r>
              <a:rPr lang="ko-KR" altLang="en-US" sz="2200" dirty="0"/>
              <a:t>프로그램 </a:t>
            </a:r>
          </a:p>
        </p:txBody>
      </p:sp>
    </p:spTree>
    <p:extLst>
      <p:ext uri="{BB962C8B-B14F-4D97-AF65-F5344CB8AC3E}">
        <p14:creationId xmlns:p14="http://schemas.microsoft.com/office/powerpoint/2010/main" val="508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Firebug </a:t>
            </a:r>
            <a:r>
              <a:rPr lang="ko-KR" altLang="en-US" b="1" dirty="0" smtClean="0"/>
              <a:t>설치하기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73122800" descr="EMB00000f046c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80728"/>
            <a:ext cx="8280921" cy="32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$,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출력하기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0665208" descr="EMB000014b81c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6912768" cy="30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4509120"/>
            <a:ext cx="691276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$(document).ready( function() {  </a:t>
            </a:r>
          </a:p>
          <a:p>
            <a:r>
              <a:rPr lang="en-US" altLang="ko-KR" dirty="0"/>
              <a:t>     console.log('\n $ </a:t>
            </a:r>
            <a:r>
              <a:rPr lang="ko-KR" altLang="en-US" dirty="0"/>
              <a:t>란</a:t>
            </a:r>
            <a:r>
              <a:rPr lang="en-US" altLang="ko-KR" dirty="0"/>
              <a:t>?\n'+ $);</a:t>
            </a:r>
          </a:p>
          <a:p>
            <a:r>
              <a:rPr lang="en-US" altLang="ko-KR" dirty="0"/>
              <a:t>     console.log('\n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?\n' + </a:t>
            </a:r>
            <a:r>
              <a:rPr lang="en-US" altLang="ko-KR" dirty="0" err="1"/>
              <a:t>jQuery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Chapter 01.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6008" y="2204864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1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 smtClean="0"/>
              <a:t>안녕</a:t>
            </a:r>
            <a:r>
              <a:rPr lang="en-US" altLang="ko-KR" dirty="0"/>
              <a:t>! </a:t>
            </a:r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56937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과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오픈 </a:t>
            </a:r>
            <a:r>
              <a:rPr lang="ko-KR" altLang="en-US" dirty="0"/>
              <a:t>소스 자바스크립트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존 </a:t>
            </a:r>
            <a:r>
              <a:rPr lang="ko-KR" altLang="en-US" dirty="0" err="1" smtClean="0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찾아내는 함수를 만듦</a:t>
            </a:r>
            <a:endParaRPr lang="en-US" altLang="ko-KR" dirty="0" smtClean="0"/>
          </a:p>
          <a:p>
            <a:r>
              <a:rPr lang="ko-KR" altLang="en-US" dirty="0" smtClean="0"/>
              <a:t>자바스크립트에서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질의</a:t>
            </a:r>
            <a:r>
              <a:rPr lang="en-US" altLang="ko-KR" dirty="0" smtClean="0"/>
              <a:t>(query)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DHTML </a:t>
            </a:r>
            <a:r>
              <a:rPr lang="ko-KR" altLang="en-US" dirty="0"/>
              <a:t>개념에서 확장된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</a:t>
            </a:r>
            <a:r>
              <a:rPr lang="en-US" altLang="ko-KR" dirty="0"/>
              <a:t>, CSS, DOM</a:t>
            </a:r>
            <a:r>
              <a:rPr lang="ko-KR" altLang="en-US" dirty="0"/>
              <a:t>에 대한 기본 지식이 있어야 함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0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안녕</a:t>
            </a:r>
            <a:r>
              <a:rPr lang="en-US" altLang="ko-KR" dirty="0"/>
              <a:t>! </a:t>
            </a:r>
            <a:r>
              <a:rPr lang="en-US" altLang="ko-KR" dirty="0" err="1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인터렉티브한</a:t>
            </a:r>
            <a:r>
              <a:rPr lang="ko-KR" altLang="en-US" dirty="0" smtClean="0"/>
              <a:t> 사이트를 구축</a:t>
            </a:r>
            <a:endParaRPr lang="en-US" altLang="ko-KR" dirty="0" smtClean="0"/>
          </a:p>
          <a:p>
            <a:r>
              <a:rPr lang="ko-KR" altLang="en-US" dirty="0" smtClean="0"/>
              <a:t>일반적인 작업을 자동화하고 복잡한 작업을 단순화</a:t>
            </a:r>
            <a:endParaRPr lang="en-US" altLang="ko-KR" dirty="0" smtClean="0"/>
          </a:p>
          <a:p>
            <a:r>
              <a:rPr lang="ko-KR" altLang="en-US" dirty="0" smtClean="0"/>
              <a:t>설계의 일관성과 균형을 유지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5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356" y="332656"/>
            <a:ext cx="8507288" cy="180020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sz="2000" dirty="0"/>
              <a:t>사례 연구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셀렉터를</a:t>
            </a:r>
            <a:r>
              <a:rPr lang="ko-KR" altLang="en-US" sz="2000" dirty="0"/>
              <a:t> 적용하여 도큐먼트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접근하기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tx1"/>
                </a:solidFill>
              </a:rPr>
              <a:t>HTML </a:t>
            </a:r>
            <a:r>
              <a:rPr lang="ko-KR" altLang="en-US" sz="2000" dirty="0">
                <a:solidFill>
                  <a:schemeClr val="tx1"/>
                </a:solidFill>
              </a:rPr>
              <a:t>문서 내의 출력되는 내용의 </a:t>
            </a:r>
            <a:r>
              <a:rPr lang="ko-KR" altLang="en-US" sz="2000" dirty="0" err="1">
                <a:solidFill>
                  <a:schemeClr val="tx1"/>
                </a:solidFill>
              </a:rPr>
              <a:t>가독성을</a:t>
            </a:r>
            <a:r>
              <a:rPr lang="ko-KR" altLang="en-US" sz="2000" dirty="0">
                <a:solidFill>
                  <a:schemeClr val="tx1"/>
                </a:solidFill>
              </a:rPr>
              <a:t> 높이기 위해서 테이블을 행 단위로 번갈아 가며 얼룩무늬 형태로 짝수와 홀수 행에 서로 다른 배경색을 지정</a:t>
            </a:r>
            <a:br>
              <a:rPr lang="ko-KR" altLang="en-US" sz="2000" dirty="0">
                <a:solidFill>
                  <a:schemeClr val="tx1"/>
                </a:solidFill>
              </a:rPr>
            </a:b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2033544" descr="EMB00000f046c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6" y="2348880"/>
            <a:ext cx="7056784" cy="348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356" y="457200"/>
            <a:ext cx="8507288" cy="66754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사례 연구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셀렉터를</a:t>
            </a:r>
            <a:r>
              <a:rPr lang="ko-KR" altLang="en-US" sz="2000" dirty="0"/>
              <a:t> 적용하여 도큐먼트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접근하기</a:t>
            </a: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1233334"/>
            <a:ext cx="7272808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200" b="1" dirty="0"/>
              <a:t>&lt;script type="text/</a:t>
            </a:r>
            <a:r>
              <a:rPr lang="en-US" altLang="ko-KR" sz="2200" b="1" dirty="0" err="1"/>
              <a:t>javascript</a:t>
            </a:r>
            <a:r>
              <a:rPr lang="en-US" altLang="ko-KR" sz="2200" b="1" dirty="0"/>
              <a:t>"&gt;</a:t>
            </a:r>
          </a:p>
          <a:p>
            <a:r>
              <a:rPr lang="en-US" altLang="ko-KR" sz="2200" b="1" dirty="0"/>
              <a:t>   $(document).ready(function() {</a:t>
            </a:r>
          </a:p>
          <a:p>
            <a:r>
              <a:rPr lang="en-US" altLang="ko-KR" sz="2200" b="1" dirty="0"/>
              <a:t>      $('</a:t>
            </a:r>
            <a:r>
              <a:rPr lang="en-US" altLang="ko-KR" sz="2200" b="1" dirty="0" err="1"/>
              <a:t>tr:even</a:t>
            </a:r>
            <a:r>
              <a:rPr lang="en-US" altLang="ko-KR" sz="2200" b="1" dirty="0"/>
              <a:t>').</a:t>
            </a:r>
            <a:r>
              <a:rPr lang="en-US" altLang="ko-KR" sz="2200" b="1" dirty="0" err="1"/>
              <a:t>css</a:t>
            </a:r>
            <a:r>
              <a:rPr lang="en-US" altLang="ko-KR" sz="2200" b="1" dirty="0"/>
              <a:t>('</a:t>
            </a:r>
            <a:r>
              <a:rPr lang="en-US" altLang="ko-KR" sz="2200" b="1" dirty="0" err="1"/>
              <a:t>backgroundColor</a:t>
            </a:r>
            <a:r>
              <a:rPr lang="en-US" altLang="ko-KR" sz="2200" b="1" dirty="0"/>
              <a:t>', 'pink');</a:t>
            </a:r>
          </a:p>
          <a:p>
            <a:r>
              <a:rPr lang="en-US" altLang="ko-KR" sz="2200" b="1" dirty="0"/>
              <a:t>      $('</a:t>
            </a:r>
            <a:r>
              <a:rPr lang="en-US" altLang="ko-KR" sz="2200" b="1" dirty="0" err="1"/>
              <a:t>tr:odd</a:t>
            </a:r>
            <a:r>
              <a:rPr lang="en-US" altLang="ko-KR" sz="2200" b="1" dirty="0"/>
              <a:t>').</a:t>
            </a:r>
            <a:r>
              <a:rPr lang="en-US" altLang="ko-KR" sz="2200" b="1" dirty="0" err="1"/>
              <a:t>css</a:t>
            </a:r>
            <a:r>
              <a:rPr lang="en-US" altLang="ko-KR" sz="2200" b="1" dirty="0"/>
              <a:t>('</a:t>
            </a:r>
            <a:r>
              <a:rPr lang="en-US" altLang="ko-KR" sz="2200" b="1" dirty="0" err="1"/>
              <a:t>backgroundColor</a:t>
            </a:r>
            <a:r>
              <a:rPr lang="en-US" altLang="ko-KR" sz="2200" b="1" dirty="0"/>
              <a:t>', 'yellow');</a:t>
            </a:r>
          </a:p>
          <a:p>
            <a:r>
              <a:rPr lang="en-US" altLang="ko-KR" sz="2200" b="1" dirty="0"/>
              <a:t>   });</a:t>
            </a:r>
          </a:p>
          <a:p>
            <a:r>
              <a:rPr lang="en-US" altLang="ko-KR" sz="2200" b="1" dirty="0"/>
              <a:t>&lt;/script&gt;</a:t>
            </a:r>
            <a:endParaRPr lang="ko-KR" altLang="en-US" sz="22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6984776" cy="204909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$()</a:t>
            </a:r>
          </a:p>
          <a:p>
            <a:pPr lvl="1"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메소드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'</a:t>
            </a:r>
            <a:r>
              <a:rPr lang="en-US" altLang="ko-KR" dirty="0" err="1" smtClean="0"/>
              <a:t>tr:even</a:t>
            </a:r>
            <a:r>
              <a:rPr lang="en-US" altLang="ko-KR" dirty="0"/>
              <a:t>'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tr:odd</a:t>
            </a:r>
            <a:r>
              <a:rPr lang="en-US" altLang="ko-KR" dirty="0"/>
              <a:t>'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셀렉터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사례 연구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셀렉터를</a:t>
            </a:r>
            <a:r>
              <a:rPr lang="ko-KR" altLang="en-US" sz="2000" dirty="0"/>
              <a:t> 적용하여 도큐먼트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접근하기</a:t>
            </a:r>
          </a:p>
        </p:txBody>
      </p:sp>
      <p:pic>
        <p:nvPicPr>
          <p:cNvPr id="5" name="_x193264224" descr="EMB00000d2454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4756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jQuery</a:t>
            </a:r>
            <a:r>
              <a:rPr lang="en-US" altLang="ko-KR" b="1" dirty="0" smtClean="0"/>
              <a:t> </a:t>
            </a:r>
            <a:r>
              <a:rPr lang="ko-KR" altLang="en-US" b="1" dirty="0"/>
              <a:t>학습을 위해 </a:t>
            </a:r>
            <a:r>
              <a:rPr lang="ko-KR" altLang="en-US" b="1" dirty="0" smtClean="0"/>
              <a:t>준비할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7620000" cy="4373563"/>
          </a:xfrm>
        </p:spPr>
        <p:txBody>
          <a:bodyPr/>
          <a:lstStyle/>
          <a:p>
            <a:r>
              <a:rPr lang="ko-KR" altLang="en-US" dirty="0" smtClean="0"/>
              <a:t>텍스트 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lvl="1"/>
            <a:r>
              <a:rPr lang="ko-KR" altLang="en-US" dirty="0"/>
              <a:t>모질라 </a:t>
            </a:r>
            <a:r>
              <a:rPr lang="ko-KR" altLang="en-US" dirty="0" err="1" smtClean="0"/>
              <a:t>파이어폭스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 사파리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마이크로 </a:t>
            </a:r>
            <a:r>
              <a:rPr lang="ko-KR" altLang="en-US" dirty="0"/>
              <a:t>소프트 인터넷 </a:t>
            </a:r>
            <a:r>
              <a:rPr lang="ko-KR" altLang="en-US" dirty="0" err="1" smtClean="0"/>
              <a:t>익스플로러</a:t>
            </a:r>
            <a:endParaRPr lang="en-US" altLang="ko-KR" dirty="0" smtClean="0"/>
          </a:p>
          <a:p>
            <a:pPr lvl="0" fontAlgn="base"/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2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/>
              <a:t>학습을 위한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7715200" cy="48737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JDK(Java Development Kit)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/>
              <a:t>는 자바 개발 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웹 </a:t>
            </a:r>
            <a:r>
              <a:rPr lang="ko-KR" altLang="en-US" dirty="0"/>
              <a:t>애플리케이션 개발을 위해서 사용하는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JDK(JDK </a:t>
            </a:r>
            <a:r>
              <a:rPr lang="en-US" altLang="ko-KR" dirty="0"/>
              <a:t>5.0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037384" descr="EMB00000f046c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8" y="2852936"/>
            <a:ext cx="6120680" cy="380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9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86</TotalTime>
  <Words>586</Words>
  <Application>Microsoft Office PowerPoint</Application>
  <PresentationFormat>화면 슬라이드 쇼(4:3)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테마1</vt:lpstr>
      <vt:lpstr>Chapter 01. jQuery 개요</vt:lpstr>
      <vt:lpstr>목차</vt:lpstr>
      <vt:lpstr>안녕! jQuery</vt:lpstr>
      <vt:lpstr>안녕! jQuery</vt:lpstr>
      <vt:lpstr>사례 연구 : 셀렉터를 적용하여 도큐먼트 엘리먼트에 접근하기  HTML 문서 내의 출력되는 내용의 가독성을 높이기 위해서 테이블을 행 단위로 번갈아 가며 얼룩무늬 형태로 짝수와 홀수 행에 서로 다른 배경색을 지정 </vt:lpstr>
      <vt:lpstr>사례 연구 : 셀렉터를 적용하여 도큐먼트 엘리먼트에 접근하기</vt:lpstr>
      <vt:lpstr>사례 연구 : 셀렉터를 적용하여 도큐먼트 엘리먼트에 접근하기</vt:lpstr>
      <vt:lpstr>jQuery 학습을 위해 준비할 것</vt:lpstr>
      <vt:lpstr>jQuery 학습을 위한 환경 설정</vt:lpstr>
      <vt:lpstr>jQuery 학습을 위한 환경 설정</vt:lpstr>
      <vt:lpstr>jQuery 학습을 위한 환경 설정</vt:lpstr>
      <vt:lpstr>jQuery 학습을 위한 환경 설정</vt:lpstr>
      <vt:lpstr>jQuery 학습을 위한 환경 설정</vt:lpstr>
      <vt:lpstr>jQuery 학습을 위한 환경 설정</vt:lpstr>
      <vt:lpstr>처음으로 만들어 보는 jQuery 프로그램</vt:lpstr>
      <vt:lpstr>처음으로 만들어 보는 jQuery 프로그램</vt:lpstr>
      <vt:lpstr>$(document).ready() 메서드</vt:lpstr>
      <vt:lpstr>$(document).ready() 메서드</vt:lpstr>
      <vt:lpstr>$의 의미 살피기</vt:lpstr>
      <vt:lpstr>Firebug 설치하기</vt:lpstr>
      <vt:lpstr>$, jQuery 출력하기</vt:lpstr>
      <vt:lpstr>Chapter 01. jQuery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35</cp:revision>
  <dcterms:created xsi:type="dcterms:W3CDTF">2012-01-12T17:58:20Z</dcterms:created>
  <dcterms:modified xsi:type="dcterms:W3CDTF">2012-06-01T03:48:31Z</dcterms:modified>
</cp:coreProperties>
</file>