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90" r:id="rId5"/>
    <p:sldId id="291" r:id="rId6"/>
    <p:sldId id="292" r:id="rId7"/>
    <p:sldId id="283" r:id="rId8"/>
    <p:sldId id="259" r:id="rId9"/>
    <p:sldId id="277" r:id="rId10"/>
    <p:sldId id="293" r:id="rId11"/>
    <p:sldId id="260" r:id="rId12"/>
    <p:sldId id="294" r:id="rId13"/>
    <p:sldId id="261" r:id="rId14"/>
    <p:sldId id="295" r:id="rId15"/>
    <p:sldId id="262" r:id="rId16"/>
    <p:sldId id="284" r:id="rId17"/>
    <p:sldId id="263" r:id="rId18"/>
    <p:sldId id="285" r:id="rId19"/>
    <p:sldId id="278" r:id="rId20"/>
    <p:sldId id="264" r:id="rId21"/>
    <p:sldId id="265" r:id="rId22"/>
    <p:sldId id="266" r:id="rId23"/>
    <p:sldId id="267" r:id="rId24"/>
    <p:sldId id="268" r:id="rId25"/>
    <p:sldId id="279" r:id="rId26"/>
    <p:sldId id="280" r:id="rId27"/>
    <p:sldId id="269" r:id="rId28"/>
    <p:sldId id="286" r:id="rId29"/>
    <p:sldId id="270" r:id="rId30"/>
    <p:sldId id="287" r:id="rId31"/>
    <p:sldId id="271" r:id="rId32"/>
    <p:sldId id="281" r:id="rId33"/>
    <p:sldId id="272" r:id="rId34"/>
    <p:sldId id="288" r:id="rId35"/>
    <p:sldId id="282" r:id="rId36"/>
    <p:sldId id="273" r:id="rId37"/>
    <p:sldId id="274" r:id="rId38"/>
    <p:sldId id="275" r:id="rId39"/>
    <p:sldId id="289" r:id="rId40"/>
    <p:sldId id="27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02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다루기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9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492897"/>
            <a:ext cx="8424936" cy="4104456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</a:pPr>
            <a:r>
              <a:rPr lang="en-US" altLang="ko-KR" dirty="0"/>
              <a:t>length, size</a:t>
            </a:r>
            <a:r>
              <a:rPr lang="en-US" altLang="ko-KR" dirty="0" smtClean="0"/>
              <a:t>()</a:t>
            </a:r>
          </a:p>
          <a:p>
            <a:pPr lvl="1" fontAlgn="base">
              <a:lnSpc>
                <a:spcPct val="170000"/>
              </a:lnSpc>
            </a:pPr>
            <a:r>
              <a:rPr lang="ko-KR" altLang="en-US" sz="2000" dirty="0" err="1" smtClean="0"/>
              <a:t>셀렉터</a:t>
            </a:r>
            <a:r>
              <a:rPr lang="ko-KR" altLang="en-US" dirty="0" err="1" smtClean="0"/>
              <a:t>로</a:t>
            </a:r>
            <a:r>
              <a:rPr lang="ko-KR" altLang="en-US" sz="2000" dirty="0" smtClean="0"/>
              <a:t> 찾은 </a:t>
            </a:r>
            <a:r>
              <a:rPr lang="ko-KR" altLang="en-US" sz="2000" dirty="0" err="1"/>
              <a:t>엘리먼트들의</a:t>
            </a:r>
            <a:r>
              <a:rPr lang="ko-KR" altLang="en-US" sz="2000" dirty="0"/>
              <a:t> 묶음인 확장 집합은 배열과 </a:t>
            </a:r>
            <a:r>
              <a:rPr lang="ko-KR" altLang="en-US" sz="2000" dirty="0" smtClean="0"/>
              <a:t>유사</a:t>
            </a:r>
            <a:endParaRPr lang="en-US" altLang="ko-KR" sz="2000" dirty="0" smtClean="0"/>
          </a:p>
          <a:p>
            <a:pPr lvl="1" fontAlgn="base">
              <a:lnSpc>
                <a:spcPct val="170000"/>
              </a:lnSpc>
            </a:pP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개수를 얻기 위해서는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size</a:t>
            </a:r>
            <a:r>
              <a:rPr lang="en-US" altLang="ko-KR" dirty="0"/>
              <a:t>() 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each() </a:t>
            </a:r>
          </a:p>
          <a:p>
            <a:pPr lvl="1" fontAlgn="base">
              <a:lnSpc>
                <a:spcPct val="170000"/>
              </a:lnSpc>
            </a:pPr>
            <a:r>
              <a:rPr lang="ko-KR" altLang="en-US" dirty="0"/>
              <a:t>인자로 기술한 함수는 </a:t>
            </a:r>
            <a:r>
              <a:rPr lang="ko-KR" altLang="en-US" dirty="0" err="1"/>
              <a:t>래퍼</a:t>
            </a:r>
            <a:r>
              <a:rPr lang="ko-KR" altLang="en-US" dirty="0"/>
              <a:t> 집합에 속한 </a:t>
            </a:r>
            <a:r>
              <a:rPr lang="ko-KR" altLang="en-US" dirty="0" err="1"/>
              <a:t>엘리먼트의</a:t>
            </a:r>
            <a:r>
              <a:rPr lang="ko-KR" altLang="en-US" dirty="0"/>
              <a:t> 개수만큼 반복적으로 호출된다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>
              <a:lnSpc>
                <a:spcPct val="170000"/>
              </a:lnSpc>
            </a:pPr>
            <a:endParaRPr lang="en-US" altLang="ko-KR" sz="2200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84784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셀렉터</a:t>
            </a:r>
            <a:r>
              <a:rPr lang="en-US" altLang="ko-KR" sz="1600" i="1" dirty="0"/>
              <a:t>1</a:t>
            </a:r>
            <a:r>
              <a:rPr lang="en-US" altLang="ko-KR" sz="1600" dirty="0"/>
              <a:t>, </a:t>
            </a:r>
            <a:r>
              <a:rPr lang="ko-KR" altLang="en-US" sz="1600" i="1" dirty="0" err="1"/>
              <a:t>셀렉터</a:t>
            </a:r>
            <a:r>
              <a:rPr lang="en-US" altLang="ko-KR" sz="1600" i="1" dirty="0"/>
              <a:t>2</a:t>
            </a:r>
            <a:r>
              <a:rPr lang="en-US" altLang="ko-KR" sz="1600" dirty="0"/>
              <a:t>, </a:t>
            </a:r>
            <a:r>
              <a:rPr lang="ko-KR" altLang="en-US" sz="1600" i="1" dirty="0" err="1"/>
              <a:t>셀렉터</a:t>
            </a:r>
            <a:r>
              <a:rPr lang="en-US" altLang="ko-KR" sz="1600" i="1" dirty="0"/>
              <a:t>3</a:t>
            </a:r>
            <a:r>
              <a:rPr lang="ko-KR" altLang="en-US" sz="1600" dirty="0"/>
              <a:t> </a:t>
            </a:r>
            <a:r>
              <a:rPr lang="en-US" altLang="ko-KR" sz="1600" dirty="0"/>
              <a:t>...’) </a:t>
            </a:r>
            <a:endParaRPr lang="ko-KR" altLang="en-US" sz="1600" dirty="0"/>
          </a:p>
          <a:p>
            <a:pPr fontAlgn="base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52508" y="1880329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$('p, span, div. simpletext1');</a:t>
            </a:r>
          </a:p>
        </p:txBody>
      </p:sp>
    </p:spTree>
    <p:extLst>
      <p:ext uri="{BB962C8B-B14F-4D97-AF65-F5344CB8AC3E}">
        <p14:creationId xmlns:p14="http://schemas.microsoft.com/office/powerpoint/2010/main" val="2452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3096344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</a:pPr>
            <a:r>
              <a:rPr lang="en-US" altLang="ko-KR" dirty="0" smtClean="0"/>
              <a:t>$(this)	</a:t>
            </a:r>
          </a:p>
          <a:p>
            <a:pPr lvl="1" fontAlgn="base">
              <a:lnSpc>
                <a:spcPct val="170000"/>
              </a:lnSpc>
            </a:pPr>
            <a:r>
              <a:rPr lang="en-US" altLang="ko-KR" sz="2000" dirty="0" smtClean="0"/>
              <a:t>each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내에서 현재 접근 가능한 </a:t>
            </a:r>
            <a:r>
              <a:rPr lang="ko-KR" altLang="en-US" sz="2000" dirty="0" err="1" smtClean="0"/>
              <a:t>엘리먼트</a:t>
            </a:r>
            <a:endParaRPr lang="en-US" altLang="ko-KR" sz="2000" dirty="0" smtClean="0"/>
          </a:p>
          <a:p>
            <a:pPr lvl="1" fontAlgn="base">
              <a:lnSpc>
                <a:spcPct val="170000"/>
              </a:lnSpc>
            </a:pPr>
            <a:r>
              <a:rPr lang="en-US" altLang="ko-KR" dirty="0" smtClean="0"/>
              <a:t>$(</a:t>
            </a:r>
            <a:r>
              <a:rPr lang="en-US" altLang="ko-KR" dirty="0"/>
              <a:t>this)</a:t>
            </a:r>
            <a:r>
              <a:rPr lang="ko-KR" altLang="en-US" dirty="0"/>
              <a:t>와 같이 </a:t>
            </a:r>
            <a:r>
              <a:rPr lang="ko-KR" altLang="en-US" dirty="0" smtClean="0"/>
              <a:t>사용하여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smtClean="0"/>
              <a:t>객체화하여 </a:t>
            </a:r>
            <a:r>
              <a:rPr lang="ko-KR" altLang="en-US" dirty="0"/>
              <a:t>사용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text() </a:t>
            </a:r>
            <a:endParaRPr lang="en-US" altLang="ko-KR" dirty="0" smtClean="0"/>
          </a:p>
          <a:p>
            <a:pPr lvl="1" fontAlgn="base">
              <a:lnSpc>
                <a:spcPct val="170000"/>
              </a:lnSpc>
            </a:pPr>
            <a:r>
              <a:rPr lang="ko-KR" altLang="en-US" sz="2000" dirty="0" err="1" smtClean="0"/>
              <a:t>엘리먼트에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대해 텍스트 내용을 얻는다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6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-4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268760"/>
            <a:ext cx="7920880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$(document).ready(function() {      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resultText</a:t>
            </a:r>
            <a:r>
              <a:rPr lang="en-US" altLang="ko-KR" dirty="0"/>
              <a:t> = "";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var</a:t>
            </a:r>
            <a:r>
              <a:rPr lang="en-US" altLang="ko-KR" dirty="0"/>
              <a:t> $</a:t>
            </a:r>
            <a:r>
              <a:rPr lang="en-US" altLang="ko-KR" dirty="0" err="1"/>
              <a:t>searchEles</a:t>
            </a:r>
            <a:r>
              <a:rPr lang="en-US" altLang="ko-KR" dirty="0"/>
              <a:t> = $('p, span, div.simpletext1');</a:t>
            </a:r>
          </a:p>
          <a:p>
            <a:pPr fontAlgn="base"/>
            <a:r>
              <a:rPr lang="en-US" altLang="ko-KR" dirty="0"/>
              <a:t>         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resultText</a:t>
            </a:r>
            <a:r>
              <a:rPr lang="en-US" altLang="ko-KR" dirty="0"/>
              <a:t>+="</a:t>
            </a:r>
            <a:r>
              <a:rPr lang="ko-KR" altLang="en-US" dirty="0"/>
              <a:t>검색된 </a:t>
            </a:r>
            <a:r>
              <a:rPr lang="ko-KR" altLang="en-US" dirty="0" err="1"/>
              <a:t>엘리먼트</a:t>
            </a:r>
            <a:r>
              <a:rPr lang="ko-KR" altLang="en-US" dirty="0"/>
              <a:t> 개수 </a:t>
            </a:r>
            <a:r>
              <a:rPr lang="en-US" altLang="ko-KR" dirty="0"/>
              <a:t>: " + $</a:t>
            </a:r>
            <a:r>
              <a:rPr lang="en-US" altLang="ko-KR" dirty="0" err="1"/>
              <a:t>searchEles.length</a:t>
            </a:r>
            <a:r>
              <a:rPr lang="en-US" altLang="ko-KR" dirty="0"/>
              <a:t>+"\n";</a:t>
            </a:r>
          </a:p>
          <a:p>
            <a:pPr fontAlgn="base"/>
            <a:r>
              <a:rPr lang="en-US" altLang="ko-KR" dirty="0"/>
              <a:t>      $</a:t>
            </a:r>
            <a:r>
              <a:rPr lang="en-US" altLang="ko-KR" dirty="0" err="1"/>
              <a:t>searchEles.each</a:t>
            </a:r>
            <a:r>
              <a:rPr lang="en-US" altLang="ko-KR" dirty="0"/>
              <a:t>(function() {        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 err="1"/>
              <a:t>resultText</a:t>
            </a:r>
            <a:r>
              <a:rPr lang="en-US" altLang="ko-KR" dirty="0"/>
              <a:t>+= $(this).text() + "\t";</a:t>
            </a:r>
          </a:p>
          <a:p>
            <a:pPr fontAlgn="base"/>
            <a:r>
              <a:rPr lang="en-US" altLang="ko-KR" dirty="0"/>
              <a:t>      });</a:t>
            </a:r>
          </a:p>
          <a:p>
            <a:pPr fontAlgn="base"/>
            <a:r>
              <a:rPr lang="en-US" altLang="ko-KR" dirty="0"/>
              <a:t>      </a:t>
            </a:r>
          </a:p>
          <a:p>
            <a:pPr fontAlgn="base"/>
            <a:r>
              <a:rPr lang="en-US" altLang="ko-KR" dirty="0"/>
              <a:t>      alert($.trim(</a:t>
            </a:r>
            <a:r>
              <a:rPr lang="en-US" altLang="ko-KR" dirty="0" err="1"/>
              <a:t>resultText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   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선택된 </a:t>
            </a:r>
            <a:r>
              <a:rPr lang="ko-KR" altLang="en-US" b="1" dirty="0" err="1"/>
              <a:t>래퍼</a:t>
            </a:r>
            <a:r>
              <a:rPr lang="ko-KR" altLang="en-US" b="1" dirty="0"/>
              <a:t> 집합에서 자손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스타일시트 </a:t>
            </a:r>
            <a:r>
              <a:rPr lang="ko-KR" altLang="en-US" b="1" dirty="0" smtClean="0"/>
              <a:t>적용하기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850" y="2564904"/>
            <a:ext cx="7848872" cy="29523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css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dirty="0"/>
              <a:t>인자로 지정한 </a:t>
            </a:r>
            <a:r>
              <a:rPr lang="en-US" altLang="ko-KR" dirty="0"/>
              <a:t>CSS </a:t>
            </a:r>
            <a:r>
              <a:rPr lang="ko-KR" altLang="en-US" dirty="0"/>
              <a:t>스타일을 선택한 </a:t>
            </a:r>
            <a:r>
              <a:rPr lang="ko-KR" altLang="en-US" dirty="0" err="1"/>
              <a:t>엘리먼트에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en-US" altLang="ko-KR" dirty="0" smtClean="0"/>
              <a:t>console.log</a:t>
            </a:r>
            <a:r>
              <a:rPr lang="en-US" altLang="ko-KR" dirty="0"/>
              <a:t>("</a:t>
            </a:r>
            <a:r>
              <a:rPr lang="ko-KR" altLang="en-US" dirty="0"/>
              <a:t>출력할 대상</a:t>
            </a:r>
            <a:r>
              <a:rPr lang="en-US" altLang="ko-KR" dirty="0"/>
              <a:t>") </a:t>
            </a:r>
            <a:endParaRPr lang="ko-KR" altLang="en-US" dirty="0"/>
          </a:p>
          <a:p>
            <a:pPr lvl="1" fontAlgn="base"/>
            <a:r>
              <a:rPr lang="ko-KR" altLang="en-US" dirty="0"/>
              <a:t>콘솔</a:t>
            </a:r>
            <a:r>
              <a:rPr lang="en-US" altLang="ko-KR" dirty="0"/>
              <a:t>(</a:t>
            </a:r>
            <a:r>
              <a:rPr lang="en-US" altLang="ko-KR" dirty="0" err="1"/>
              <a:t>FireBug</a:t>
            </a:r>
            <a:r>
              <a:rPr lang="ko-KR" altLang="en-US" dirty="0"/>
              <a:t>의 기능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인자로 기술한 문자열을 출력</a:t>
            </a:r>
            <a:endParaRPr lang="ko-KR" altLang="en-US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셀렉터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자손셀렉터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52508" y="2024345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 </a:t>
            </a:r>
            <a:r>
              <a:rPr lang="en-US" altLang="ko-KR" dirty="0" err="1"/>
              <a:t>em</a:t>
            </a:r>
            <a:r>
              <a:rPr lang="en-US" altLang="ko-KR" dirty="0"/>
              <a:t>')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2035864" descr="EMB00000f046c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24401"/>
            <a:ext cx="4248472" cy="234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선택된 </a:t>
            </a:r>
            <a:r>
              <a:rPr lang="ko-KR" altLang="en-US" b="1" dirty="0" err="1"/>
              <a:t>래퍼</a:t>
            </a:r>
            <a:r>
              <a:rPr lang="ko-KR" altLang="en-US" b="1" dirty="0"/>
              <a:t> 집합에서 자손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스타일시트 </a:t>
            </a:r>
            <a:r>
              <a:rPr lang="ko-KR" altLang="en-US" b="1" dirty="0" smtClean="0"/>
              <a:t>적용하기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792088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$(document).ready(function() {</a:t>
            </a:r>
          </a:p>
          <a:p>
            <a:pPr fontAlgn="base"/>
            <a:r>
              <a:rPr lang="en-US" altLang="ko-KR" dirty="0"/>
              <a:t>      $('div </a:t>
            </a:r>
            <a:r>
              <a:rPr lang="en-US" altLang="ko-KR" dirty="0" err="1"/>
              <a:t>em</a:t>
            </a:r>
            <a:r>
              <a:rPr lang="en-US" altLang="ko-KR" dirty="0"/>
              <a:t>').</a:t>
            </a:r>
            <a:r>
              <a:rPr lang="en-US" altLang="ko-KR" dirty="0" err="1"/>
              <a:t>css</a:t>
            </a:r>
            <a:r>
              <a:rPr lang="en-US" altLang="ko-KR" dirty="0"/>
              <a:t>('border',  '3pt solid #f00')</a:t>
            </a:r>
          </a:p>
          <a:p>
            <a:pPr fontAlgn="base"/>
            <a:r>
              <a:rPr lang="en-US" altLang="ko-KR" dirty="0"/>
              <a:t>                 .</a:t>
            </a:r>
            <a:r>
              <a:rPr lang="en-US" altLang="ko-KR" dirty="0" err="1"/>
              <a:t>css</a:t>
            </a:r>
            <a:r>
              <a:rPr lang="en-US" altLang="ko-KR" dirty="0"/>
              <a:t>('padding', '7pt </a:t>
            </a:r>
            <a:r>
              <a:rPr lang="en-US" altLang="ko-KR" dirty="0" err="1"/>
              <a:t>7pt</a:t>
            </a:r>
            <a:r>
              <a:rPr lang="en-US" altLang="ko-KR" dirty="0"/>
              <a:t> </a:t>
            </a:r>
            <a:r>
              <a:rPr lang="en-US" altLang="ko-KR" dirty="0" err="1"/>
              <a:t>7pt</a:t>
            </a:r>
            <a:r>
              <a:rPr lang="en-US" altLang="ko-KR" dirty="0"/>
              <a:t> 7pt');</a:t>
            </a:r>
          </a:p>
          <a:p>
            <a:pPr fontAlgn="base"/>
            <a:r>
              <a:rPr lang="en-US" altLang="ko-KR" dirty="0"/>
              <a:t>      </a:t>
            </a:r>
          </a:p>
          <a:p>
            <a:pPr fontAlgn="base"/>
            <a:r>
              <a:rPr lang="en-US" altLang="ko-KR" dirty="0"/>
              <a:t>      $('span </a:t>
            </a:r>
            <a:r>
              <a:rPr lang="en-US" altLang="ko-KR" dirty="0" err="1"/>
              <a:t>em</a:t>
            </a:r>
            <a:r>
              <a:rPr lang="en-US" altLang="ko-KR" dirty="0"/>
              <a:t>').</a:t>
            </a:r>
            <a:r>
              <a:rPr lang="en-US" altLang="ko-KR" dirty="0" err="1"/>
              <a:t>css</a:t>
            </a:r>
            <a:r>
              <a:rPr lang="en-US" altLang="ko-KR" dirty="0"/>
              <a:t>('border',  '1pt dotted #0f0')</a:t>
            </a:r>
          </a:p>
          <a:p>
            <a:pPr fontAlgn="base"/>
            <a:r>
              <a:rPr lang="en-US" altLang="ko-KR" dirty="0"/>
              <a:t>                  .</a:t>
            </a:r>
            <a:r>
              <a:rPr lang="en-US" altLang="ko-KR" dirty="0" err="1"/>
              <a:t>css</a:t>
            </a:r>
            <a:r>
              <a:rPr lang="en-US" altLang="ko-KR" dirty="0"/>
              <a:t>('padding', '7pt </a:t>
            </a:r>
            <a:r>
              <a:rPr lang="en-US" altLang="ko-KR" dirty="0" err="1"/>
              <a:t>7pt</a:t>
            </a:r>
            <a:r>
              <a:rPr lang="en-US" altLang="ko-KR" dirty="0"/>
              <a:t> </a:t>
            </a:r>
            <a:r>
              <a:rPr lang="en-US" altLang="ko-KR" dirty="0" err="1"/>
              <a:t>7pt</a:t>
            </a:r>
            <a:r>
              <a:rPr lang="en-US" altLang="ko-KR" dirty="0"/>
              <a:t> 7pt');</a:t>
            </a:r>
          </a:p>
          <a:p>
            <a:pPr fontAlgn="base"/>
            <a:r>
              <a:rPr lang="en-US" altLang="ko-KR" dirty="0"/>
              <a:t>      </a:t>
            </a:r>
          </a:p>
          <a:p>
            <a:pPr fontAlgn="base"/>
            <a:r>
              <a:rPr lang="en-US" altLang="ko-KR" dirty="0"/>
              <a:t>      console.log("</a:t>
            </a:r>
            <a:r>
              <a:rPr lang="ko-KR" altLang="en-US" dirty="0"/>
              <a:t>검색된 </a:t>
            </a:r>
            <a:r>
              <a:rPr lang="ko-KR" altLang="en-US" dirty="0" err="1"/>
              <a:t>엘리먼트</a:t>
            </a:r>
            <a:r>
              <a:rPr lang="ko-KR" altLang="en-US" dirty="0"/>
              <a:t> 개수 </a:t>
            </a:r>
            <a:r>
              <a:rPr lang="en-US" altLang="ko-KR" dirty="0"/>
              <a:t>: "+ $('div </a:t>
            </a:r>
            <a:r>
              <a:rPr lang="en-US" altLang="ko-KR" dirty="0" err="1"/>
              <a:t>em</a:t>
            </a:r>
            <a:r>
              <a:rPr lang="en-US" altLang="ko-KR" dirty="0"/>
              <a:t>').length);</a:t>
            </a:r>
          </a:p>
          <a:p>
            <a:pPr fontAlgn="base"/>
            <a:r>
              <a:rPr lang="en-US" altLang="ko-KR" dirty="0"/>
              <a:t>      console.log("</a:t>
            </a:r>
            <a:r>
              <a:rPr lang="ko-KR" altLang="en-US" dirty="0"/>
              <a:t>검색된 </a:t>
            </a:r>
            <a:r>
              <a:rPr lang="ko-KR" altLang="en-US" dirty="0" err="1"/>
              <a:t>엘리먼트</a:t>
            </a:r>
            <a:r>
              <a:rPr lang="ko-KR" altLang="en-US" dirty="0"/>
              <a:t> 개수 </a:t>
            </a:r>
            <a:r>
              <a:rPr lang="en-US" altLang="ko-KR" dirty="0"/>
              <a:t>: "+ $('span </a:t>
            </a:r>
            <a:r>
              <a:rPr lang="en-US" altLang="ko-KR" dirty="0" err="1"/>
              <a:t>em</a:t>
            </a:r>
            <a:r>
              <a:rPr lang="en-US" altLang="ko-KR" dirty="0"/>
              <a:t>').length);</a:t>
            </a:r>
          </a:p>
          <a:p>
            <a:pPr fontAlgn="base"/>
            <a:r>
              <a:rPr lang="en-US" altLang="ko-KR" dirty="0"/>
              <a:t>   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4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인접한 </a:t>
            </a:r>
            <a:r>
              <a:rPr lang="ko-KR" altLang="en-US" b="1" dirty="0"/>
              <a:t>자손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</a:t>
            </a:r>
            <a:r>
              <a:rPr lang="ko-KR" altLang="en-US" b="1" dirty="0" err="1"/>
              <a:t>노드로</a:t>
            </a:r>
            <a:r>
              <a:rPr lang="ko-KR" altLang="en-US" b="1" dirty="0"/>
              <a:t> </a:t>
            </a:r>
            <a:r>
              <a:rPr lang="ko-KR" altLang="en-US" b="1" dirty="0" smtClean="0"/>
              <a:t>추가하기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셀렉터</a:t>
            </a:r>
            <a:r>
              <a:rPr lang="ko-KR" altLang="en-US" sz="1600" i="1" dirty="0"/>
              <a:t> </a:t>
            </a:r>
            <a:r>
              <a:rPr lang="ko-KR" altLang="en-US" sz="1600" i="1" dirty="0" smtClean="0"/>
              <a:t> </a:t>
            </a:r>
            <a:r>
              <a:rPr lang="en-US" altLang="ko-KR" sz="1600" dirty="0"/>
              <a:t>&gt;</a:t>
            </a:r>
            <a:r>
              <a:rPr lang="en-US" altLang="ko-KR" sz="1600" i="1" dirty="0"/>
              <a:t> </a:t>
            </a:r>
            <a:r>
              <a:rPr lang="en-US" altLang="ko-KR" sz="1600" i="1" dirty="0" smtClean="0"/>
              <a:t> </a:t>
            </a:r>
            <a:r>
              <a:rPr lang="ko-KR" altLang="en-US" sz="1600" i="1" dirty="0" err="1" smtClean="0"/>
              <a:t>자손셀렉터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2036824" descr="EMB00000f046c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5688632" cy="45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인접한 </a:t>
            </a:r>
            <a:r>
              <a:rPr lang="ko-KR" altLang="en-US" b="1" dirty="0"/>
              <a:t>자손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</a:t>
            </a:r>
            <a:r>
              <a:rPr lang="ko-KR" altLang="en-US" b="1" dirty="0" err="1"/>
              <a:t>노드로</a:t>
            </a:r>
            <a:r>
              <a:rPr lang="ko-KR" altLang="en-US" b="1" dirty="0"/>
              <a:t> </a:t>
            </a:r>
            <a:r>
              <a:rPr lang="ko-KR" altLang="en-US" b="1" dirty="0" smtClean="0"/>
              <a:t>추가하기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653136"/>
            <a:ext cx="8208912" cy="144016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$(‘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’).append(‘</a:t>
            </a:r>
            <a:r>
              <a:rPr lang="ko-KR" altLang="en-US" dirty="0" smtClean="0"/>
              <a:t>추가할 내용</a:t>
            </a:r>
            <a:r>
              <a:rPr lang="en-US" altLang="ko-KR" dirty="0" smtClean="0"/>
              <a:t>’)</a:t>
            </a:r>
          </a:p>
          <a:p>
            <a:pPr lvl="1" fontAlgn="base"/>
            <a:r>
              <a:rPr lang="en-US" altLang="ko-KR" dirty="0"/>
              <a:t>append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</a:t>
            </a:r>
            <a:r>
              <a:rPr lang="ko-KR" altLang="en-US" dirty="0"/>
              <a:t>인자로 </a:t>
            </a:r>
            <a:r>
              <a:rPr lang="ko-KR" altLang="en-US" dirty="0" smtClean="0"/>
              <a:t>기술한 내용을 </a:t>
            </a:r>
            <a:r>
              <a:rPr lang="en-US" altLang="ko-KR" dirty="0" smtClean="0"/>
              <a:t>$() </a:t>
            </a:r>
            <a:r>
              <a:rPr lang="ko-KR" altLang="en-US" dirty="0" smtClean="0"/>
              <a:t> 찾아 낸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추가</a:t>
            </a:r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52508" y="1628800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   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     $('div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80906" y="2294791"/>
            <a:ext cx="6444866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pt-BR" altLang="ko-KR" dirty="0"/>
              <a:t>&lt;div&gt;</a:t>
            </a:r>
          </a:p>
          <a:p>
            <a:pPr lvl="1" fontAlgn="base"/>
            <a:r>
              <a:rPr lang="pt-BR" altLang="ko-KR" dirty="0">
                <a:solidFill>
                  <a:srgbClr val="FF0000"/>
                </a:solidFill>
              </a:rPr>
              <a:t>&lt;em&gt; four &lt;/em&gt;</a:t>
            </a:r>
          </a:p>
          <a:p>
            <a:pPr lvl="1" fontAlgn="base"/>
            <a:r>
              <a:rPr lang="pt-BR" altLang="ko-KR" dirty="0"/>
              <a:t>&lt;span&gt; </a:t>
            </a:r>
            <a:endParaRPr lang="pt-BR" altLang="ko-KR" dirty="0" smtClean="0"/>
          </a:p>
          <a:p>
            <a:pPr lvl="1" fontAlgn="base"/>
            <a:r>
              <a:rPr lang="pt-BR" altLang="ko-KR" dirty="0"/>
              <a:t>	</a:t>
            </a:r>
            <a:r>
              <a:rPr lang="pt-BR" altLang="ko-KR" dirty="0" smtClean="0"/>
              <a:t>&lt;</a:t>
            </a:r>
            <a:r>
              <a:rPr lang="pt-BR" altLang="ko-KR" dirty="0"/>
              <a:t>em&gt; five &lt;/em&gt; </a:t>
            </a:r>
            <a:endParaRPr lang="pt-BR" altLang="ko-KR" dirty="0" smtClean="0"/>
          </a:p>
          <a:p>
            <a:pPr lvl="1" fontAlgn="base"/>
            <a:r>
              <a:rPr lang="pt-BR" altLang="ko-KR" dirty="0" smtClean="0"/>
              <a:t>&lt;/</a:t>
            </a:r>
            <a:r>
              <a:rPr lang="pt-BR" altLang="ko-KR" dirty="0"/>
              <a:t>span&gt;</a:t>
            </a:r>
          </a:p>
          <a:p>
            <a:pPr lvl="1" fontAlgn="base"/>
            <a:r>
              <a:rPr lang="pt-BR" altLang="ko-KR" dirty="0">
                <a:solidFill>
                  <a:srgbClr val="FF0000"/>
                </a:solidFill>
              </a:rPr>
              <a:t>&lt;em&gt;six&lt;/em&gt; </a:t>
            </a:r>
          </a:p>
          <a:p>
            <a:pPr fontAlgn="base"/>
            <a:r>
              <a:rPr lang="pt-BR" altLang="ko-KR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10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200" b="1" dirty="0" smtClean="0"/>
              <a:t>모든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적용하고 인접한 형제를 </a:t>
            </a:r>
            <a:r>
              <a:rPr lang="ko-KR" altLang="en-US" sz="2200" b="1" dirty="0" err="1"/>
              <a:t>노드로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추가하기</a:t>
            </a:r>
            <a:r>
              <a:rPr lang="en-US" altLang="ko-KR" sz="2200" b="1" dirty="0" smtClean="0"/>
              <a:t>-1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84784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$(‘*’), $(‘</a:t>
            </a:r>
            <a:r>
              <a:rPr lang="ko-KR" altLang="en-US" sz="1600" i="1" dirty="0" err="1"/>
              <a:t>이전셀렉터</a:t>
            </a:r>
            <a:r>
              <a:rPr lang="ko-KR" altLang="en-US" sz="1600" i="1" dirty="0"/>
              <a:t> </a:t>
            </a:r>
            <a:r>
              <a:rPr lang="en-US" altLang="ko-KR" sz="1600" dirty="0"/>
              <a:t>+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다음셀렉터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3748192" descr="EMB00000f046c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37" y="2060848"/>
            <a:ext cx="7238098" cy="42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0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200" b="1" dirty="0" smtClean="0"/>
              <a:t>모든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적용하고 인접한 형제를 </a:t>
            </a:r>
            <a:r>
              <a:rPr lang="ko-KR" altLang="en-US" sz="2200" b="1" dirty="0" err="1"/>
              <a:t>노드로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추가하기</a:t>
            </a:r>
            <a:r>
              <a:rPr lang="en-US" altLang="ko-KR" sz="2200" b="1" dirty="0" smtClean="0"/>
              <a:t>-2</a:t>
            </a:r>
            <a:endParaRPr lang="ko-KR" altLang="en-US" sz="2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092" y="3717032"/>
            <a:ext cx="8405380" cy="13681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$(‘</a:t>
            </a:r>
            <a:r>
              <a:rPr lang="ko-KR" altLang="en-US" dirty="0" smtClean="0"/>
              <a:t>추가할 내용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’)</a:t>
            </a:r>
          </a:p>
          <a:p>
            <a:pPr lvl="1" fontAlgn="base"/>
            <a:r>
              <a:rPr lang="en-US" altLang="ko-KR" dirty="0" smtClean="0"/>
              <a:t>$() </a:t>
            </a:r>
            <a:r>
              <a:rPr lang="ko-KR" altLang="en-US" dirty="0" smtClean="0"/>
              <a:t>로 찾은 내용을 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인자로 기술한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84784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$(‘*’)</a:t>
            </a:r>
            <a:endParaRPr lang="en-US" altLang="ko-KR" sz="1600" dirty="0"/>
          </a:p>
          <a:p>
            <a:pPr fontAlgn="base"/>
            <a:endParaRPr lang="ko-KR" altLang="en-US" sz="1600" dirty="0"/>
          </a:p>
          <a:p>
            <a:pPr fontAlgn="base"/>
            <a:r>
              <a:rPr lang="en-US" altLang="ko-KR" sz="1600" dirty="0"/>
              <a:t>$(‘</a:t>
            </a:r>
            <a:r>
              <a:rPr lang="ko-KR" altLang="en-US" sz="1600" i="1" dirty="0" err="1"/>
              <a:t>이전셀렉터</a:t>
            </a:r>
            <a:r>
              <a:rPr lang="ko-KR" altLang="en-US" sz="1600" i="1" dirty="0"/>
              <a:t> </a:t>
            </a:r>
            <a:r>
              <a:rPr lang="en-US" altLang="ko-KR" sz="1600" dirty="0"/>
              <a:t>+</a:t>
            </a:r>
            <a:r>
              <a:rPr lang="ko-KR" altLang="en-US" sz="1600" i="1" dirty="0"/>
              <a:t> </a:t>
            </a:r>
            <a:r>
              <a:rPr lang="ko-KR" altLang="en-US" sz="1600" i="1" dirty="0" err="1"/>
              <a:t>다음셀렉터</a:t>
            </a:r>
            <a:r>
              <a:rPr lang="ko-KR" altLang="en-US" sz="1600" i="1" dirty="0"/>
              <a:t>’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123072" y="2564904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em</a:t>
            </a:r>
            <a:r>
              <a:rPr lang="en-US" altLang="ko-KR" dirty="0"/>
              <a:t> + a')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29249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em</a:t>
            </a:r>
            <a:r>
              <a:rPr lang="ko-KR" altLang="en-US" dirty="0" smtClean="0"/>
              <a:t>의 </a:t>
            </a:r>
            <a:r>
              <a:rPr lang="ko-KR" altLang="en-US" dirty="0"/>
              <a:t>형제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중 다음 </a:t>
            </a:r>
            <a:r>
              <a:rPr lang="ko-KR" altLang="en-US" dirty="0"/>
              <a:t>형제 </a:t>
            </a:r>
            <a:r>
              <a:rPr lang="en-US" altLang="ko-KR" dirty="0" smtClean="0"/>
              <a:t>a </a:t>
            </a:r>
            <a:r>
              <a:rPr lang="ko-KR" altLang="en-US" dirty="0" err="1"/>
              <a:t>엘리먼트를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200" b="1" dirty="0" smtClean="0"/>
              <a:t>모든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적용하고 인접한 형제를 </a:t>
            </a:r>
            <a:r>
              <a:rPr lang="ko-KR" altLang="en-US" sz="2200" b="1" dirty="0" err="1"/>
              <a:t>노드로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추가하기</a:t>
            </a:r>
            <a:r>
              <a:rPr lang="en-US" altLang="ko-KR" sz="2200" b="1" dirty="0" smtClean="0"/>
              <a:t>-3</a:t>
            </a:r>
            <a:endParaRPr lang="ko-KR" altLang="en-US" sz="2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020" y="1556792"/>
            <a:ext cx="8405380" cy="13681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$(‘</a:t>
            </a:r>
            <a:r>
              <a:rPr lang="ko-KR" altLang="en-US" dirty="0" err="1"/>
              <a:t>셀렉터</a:t>
            </a:r>
            <a:r>
              <a:rPr lang="en-US" altLang="ko-KR" dirty="0"/>
              <a:t>’).append(‘</a:t>
            </a:r>
            <a:r>
              <a:rPr lang="ko-KR" altLang="en-US" dirty="0"/>
              <a:t>추가할 내용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$(‘</a:t>
            </a:r>
            <a:r>
              <a:rPr lang="ko-KR" altLang="en-US" dirty="0" smtClean="0"/>
              <a:t>추가할 내용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62545" y="3587055"/>
            <a:ext cx="1852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&lt;p&gt;one&lt;/p&gt; &lt;p&gt;one&lt;/p&gt; &lt;p&gt;one&lt;/p&gt;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31221" y="3587055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$('p').append('&lt;b&gt;</a:t>
            </a:r>
            <a:r>
              <a:rPr lang="en-US" altLang="ko-KR" dirty="0" err="1"/>
              <a:t>연습</a:t>
            </a:r>
            <a:r>
              <a:rPr lang="en-US" altLang="ko-KR" dirty="0"/>
              <a:t>&lt;/b&gt;');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31221" y="4146105"/>
            <a:ext cx="334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$('&lt;b&gt;</a:t>
            </a:r>
            <a:r>
              <a:rPr lang="ko-KR" altLang="en-US" dirty="0"/>
              <a:t>연습</a:t>
            </a:r>
            <a:r>
              <a:rPr lang="en-US" altLang="ko-KR" dirty="0"/>
              <a:t>&lt;/b&gt;').</a:t>
            </a:r>
            <a:r>
              <a:rPr lang="en-US" altLang="ko-KR" dirty="0" err="1"/>
              <a:t>appendTo</a:t>
            </a:r>
            <a:r>
              <a:rPr lang="en-US" altLang="ko-KR" dirty="0"/>
              <a:t>('p');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193263584" descr="EMB00000d2454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1440160" cy="205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856984" cy="47091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err="1" smtClean="0"/>
              <a:t>셀럭터란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무엇인가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fontAlgn="base"/>
            <a:r>
              <a:rPr lang="ko-KR" altLang="en-US" sz="2000" dirty="0" err="1" smtClean="0"/>
              <a:t>엘리먼트에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접근해서 스타일 </a:t>
            </a:r>
            <a:r>
              <a:rPr lang="ko-KR" altLang="en-US" sz="2000" dirty="0" smtClean="0"/>
              <a:t>지정하기</a:t>
            </a:r>
          </a:p>
          <a:p>
            <a:pPr fontAlgn="base"/>
            <a:r>
              <a:rPr lang="ko-KR" altLang="en-US" sz="2000" dirty="0" smtClean="0"/>
              <a:t>한 번에 다양한 </a:t>
            </a:r>
            <a:r>
              <a:rPr lang="ko-KR" altLang="en-US" sz="2000" dirty="0" err="1" smtClean="0"/>
              <a:t>엘리먼트에</a:t>
            </a:r>
            <a:r>
              <a:rPr lang="ko-KR" altLang="en-US" sz="2000" dirty="0" smtClean="0"/>
              <a:t> 접근하여 개수와 텍스트 얻기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선택된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</a:t>
            </a:r>
            <a:r>
              <a:rPr lang="ko-KR" altLang="en-US" sz="2000" dirty="0"/>
              <a:t>확장 객체 집합에서 자손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 적용하기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인접한 </a:t>
            </a:r>
            <a:r>
              <a:rPr lang="ko-KR" altLang="en-US" sz="2000" dirty="0"/>
              <a:t>자손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추가하기</a:t>
            </a:r>
            <a:endParaRPr lang="en-US" altLang="ko-KR" sz="2000" dirty="0" smtClean="0"/>
          </a:p>
          <a:p>
            <a:pPr fontAlgn="base"/>
            <a:r>
              <a:rPr lang="ko-KR" altLang="en-US" sz="2000" dirty="0"/>
              <a:t>모든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스타일을 적용하고 인접한 형제를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추가하기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조건에 만족하는 첫 번째와 마지막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스타일을 적용하기</a:t>
            </a:r>
          </a:p>
          <a:p>
            <a:pPr fontAlgn="base"/>
            <a:r>
              <a:rPr lang="ko-KR" altLang="en-US" sz="2000" dirty="0"/>
              <a:t>조건에 만족하는 짝수와 홀수에 위치한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스타일을 </a:t>
            </a:r>
            <a:r>
              <a:rPr lang="ko-KR" altLang="en-US" sz="2000" dirty="0" smtClean="0"/>
              <a:t>적용하기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6928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427038"/>
            <a:ext cx="8712968" cy="6977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조건에 </a:t>
            </a:r>
            <a:r>
              <a:rPr lang="ko-KR" altLang="en-US" b="1" dirty="0"/>
              <a:t>만족하는 첫 번째와 마지막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스타일을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849" y="3789040"/>
            <a:ext cx="5310851" cy="244827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html()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태그를 </a:t>
            </a:r>
            <a:r>
              <a:rPr lang="ko-KR" altLang="en-US" dirty="0"/>
              <a:t>포함한 텍스트를 얻는다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 smtClean="0"/>
              <a:t>text()</a:t>
            </a:r>
          </a:p>
          <a:p>
            <a:pPr lvl="1" fontAlgn="base"/>
            <a:r>
              <a:rPr lang="ko-KR" altLang="en-US" dirty="0" smtClean="0"/>
              <a:t>태그를 제외한 텍스트만 얻는다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355812"/>
            <a:ext cx="18526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&lt;td&gt;one&lt;/td&gt;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99051" y="5579948"/>
            <a:ext cx="18526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 smtClean="0">
                <a:solidFill>
                  <a:srgbClr val="FF0000"/>
                </a:solidFill>
              </a:rPr>
              <a:t>one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33306" y="156517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:</a:t>
            </a:r>
            <a:r>
              <a:rPr lang="en-US" altLang="ko-KR" sz="2400" dirty="0" smtClean="0"/>
              <a:t>first, :last</a:t>
            </a:r>
            <a:endParaRPr lang="en-US" altLang="ko-KR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1275472" y="2213248"/>
            <a:ext cx="6473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tr:first</a:t>
            </a:r>
            <a:r>
              <a:rPr lang="en-US" altLang="ko-KR" dirty="0" smtClean="0"/>
              <a:t>')</a:t>
            </a:r>
          </a:p>
          <a:p>
            <a:pPr fontAlgn="base"/>
            <a:r>
              <a:rPr lang="en-US" altLang="ko-KR" dirty="0"/>
              <a:t>$(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tr:last</a:t>
            </a:r>
            <a:r>
              <a:rPr lang="en-US" altLang="ko-KR" dirty="0" smtClean="0"/>
              <a:t>')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1115616" y="3070701"/>
            <a:ext cx="704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페이지에서 </a:t>
            </a:r>
            <a:r>
              <a:rPr lang="ko-KR" altLang="en-US" dirty="0" smtClean="0"/>
              <a:t>처음 혹은 </a:t>
            </a:r>
            <a:r>
              <a:rPr lang="ko-KR" altLang="en-US" dirty="0"/>
              <a:t>마지막으로 </a:t>
            </a:r>
            <a:r>
              <a:rPr lang="ko-KR" altLang="en-US" dirty="0" err="1" smtClean="0"/>
              <a:t>일치하는엘리먼트를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조건에 </a:t>
            </a:r>
            <a:r>
              <a:rPr lang="ko-KR" altLang="en-US" sz="2200" b="1" dirty="0"/>
              <a:t>만족하는 짝수와 홀수에 위치한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스타일을 적용하기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20866" y="3789040"/>
            <a:ext cx="6371414" cy="122413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css</a:t>
            </a:r>
            <a:r>
              <a:rPr lang="en-US" altLang="ko-KR" dirty="0" smtClean="0"/>
              <a:t>(＇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＇ , ＇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＇) </a:t>
            </a:r>
          </a:p>
          <a:p>
            <a:pPr lvl="1" fontAlgn="base"/>
            <a:r>
              <a:rPr lang="ko-KR" altLang="en-US" dirty="0" smtClean="0"/>
              <a:t>스타일을 적용한다</a:t>
            </a:r>
            <a:r>
              <a:rPr lang="en-US" altLang="ko-KR" dirty="0" smtClean="0"/>
              <a:t>.</a:t>
            </a:r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80906" y="141277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:</a:t>
            </a:r>
            <a:r>
              <a:rPr lang="en-US" altLang="ko-KR" sz="2400" dirty="0" smtClean="0"/>
              <a:t>odd, :even 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123072" y="2060848"/>
            <a:ext cx="6473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</a:t>
            </a:r>
            <a:r>
              <a:rPr lang="en-US" altLang="ko-KR" b="1" dirty="0"/>
              <a:t>'</a:t>
            </a:r>
            <a:r>
              <a:rPr lang="en-US" altLang="ko-KR" b="1" dirty="0" err="1"/>
              <a:t>tr:even</a:t>
            </a:r>
            <a:r>
              <a:rPr lang="en-US" altLang="ko-KR" b="1" dirty="0" smtClean="0"/>
              <a:t>'</a:t>
            </a:r>
            <a:r>
              <a:rPr lang="en-US" altLang="ko-KR" dirty="0" smtClean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'pink</a:t>
            </a:r>
            <a:r>
              <a:rPr lang="en-US" altLang="ko-KR" dirty="0" smtClean="0"/>
              <a:t>');</a:t>
            </a:r>
            <a:endParaRPr lang="en-US" altLang="ko-KR" dirty="0"/>
          </a:p>
          <a:p>
            <a:pPr fontAlgn="base"/>
            <a:r>
              <a:rPr lang="en-US" altLang="ko-KR" dirty="0"/>
              <a:t>$(</a:t>
            </a:r>
            <a:r>
              <a:rPr lang="en-US" altLang="ko-KR" b="1" dirty="0"/>
              <a:t>'</a:t>
            </a:r>
            <a:r>
              <a:rPr lang="en-US" altLang="ko-KR" b="1" dirty="0" err="1"/>
              <a:t>tr:odd</a:t>
            </a:r>
            <a:r>
              <a:rPr lang="en-US" altLang="ko-KR" b="1" dirty="0" smtClean="0"/>
              <a:t>'</a:t>
            </a:r>
            <a:r>
              <a:rPr lang="en-US" altLang="ko-KR" dirty="0" smtClean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'yellow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3771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홀수나 짝수에 위치에 해당하는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짝수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3264064" descr="EMB00000d2455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3110341" cy="24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n</a:t>
            </a:r>
            <a:r>
              <a:rPr lang="ko-KR" altLang="en-US" b="1" dirty="0"/>
              <a:t>번째로 일치하는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 </a:t>
            </a:r>
            <a:r>
              <a:rPr lang="ko-KR" altLang="en-US" b="1" dirty="0" smtClean="0"/>
              <a:t>적용하기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5871" y="1545404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:</a:t>
            </a:r>
            <a:r>
              <a:rPr lang="en-US" altLang="ko-KR" sz="2400" dirty="0" err="1"/>
              <a:t>eq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123072" y="2060848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</a:t>
            </a:r>
            <a:r>
              <a:rPr lang="en-US" altLang="ko-KR" b="1" dirty="0"/>
              <a:t>'</a:t>
            </a:r>
            <a:r>
              <a:rPr lang="en-US" altLang="ko-KR" b="1" dirty="0" err="1"/>
              <a:t>td:eq</a:t>
            </a:r>
            <a:r>
              <a:rPr lang="en-US" altLang="ko-KR" b="1" dirty="0"/>
              <a:t>(4)'</a:t>
            </a:r>
            <a:r>
              <a:rPr lang="en-US" altLang="ko-KR" dirty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270892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n </a:t>
            </a:r>
            <a:r>
              <a:rPr lang="ko-KR" altLang="en-US" dirty="0"/>
              <a:t>번째 요소를 선택한다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위치 </a:t>
            </a:r>
            <a:r>
              <a:rPr lang="ko-KR" altLang="en-US" dirty="0"/>
              <a:t>기반 </a:t>
            </a:r>
            <a:r>
              <a:rPr lang="ko-KR" altLang="en-US" dirty="0" err="1"/>
              <a:t>셀렉터에</a:t>
            </a:r>
            <a:r>
              <a:rPr lang="ko-KR" altLang="en-US" dirty="0"/>
              <a:t> 해당하는 </a:t>
            </a:r>
            <a:r>
              <a:rPr lang="ko-KR" altLang="en-US" dirty="0" err="1"/>
              <a:t>엘리먼트는</a:t>
            </a:r>
            <a:r>
              <a:rPr lang="ko-KR" altLang="en-US" dirty="0"/>
              <a:t> 인덱스가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3263584" descr="EMB00000d2455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7" y="3861048"/>
            <a:ext cx="510400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2" y="267494"/>
            <a:ext cx="8856984" cy="785242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200" b="1" dirty="0" smtClean="0"/>
              <a:t>n</a:t>
            </a:r>
            <a:r>
              <a:rPr lang="ko-KR" altLang="en-US" sz="2200" b="1" dirty="0"/>
              <a:t>번째 </a:t>
            </a:r>
            <a:r>
              <a:rPr lang="ko-KR" altLang="en-US" sz="2200" b="1" dirty="0" err="1"/>
              <a:t>엘리먼트</a:t>
            </a:r>
            <a:r>
              <a:rPr lang="ko-KR" altLang="en-US" sz="2200" b="1" dirty="0"/>
              <a:t> 이후 혹은 이전에 위치한 </a:t>
            </a:r>
            <a:r>
              <a:rPr lang="ko-KR" altLang="en-US" sz="2200" b="1" dirty="0" err="1"/>
              <a:t>엘리먼트에</a:t>
            </a:r>
            <a:r>
              <a:rPr lang="ko-KR" altLang="en-US" sz="2200" b="1" dirty="0"/>
              <a:t> 스타일 해제하기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4221088"/>
            <a:ext cx="5544616" cy="17270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removeClass</a:t>
            </a:r>
            <a:r>
              <a:rPr lang="en-US" altLang="ko-KR" dirty="0" smtClean="0"/>
              <a:t>() </a:t>
            </a:r>
          </a:p>
          <a:p>
            <a:pPr lvl="1" fontAlgn="base"/>
            <a:r>
              <a:rPr lang="ko-KR" altLang="en-US" dirty="0" smtClean="0"/>
              <a:t>인자로 지정된 스타일을 제거한다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115871" y="1545404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/>
              <a:t>:</a:t>
            </a:r>
            <a:r>
              <a:rPr lang="en-US" altLang="ko-KR" sz="2400" dirty="0" err="1"/>
              <a:t>lt</a:t>
            </a:r>
            <a:r>
              <a:rPr lang="en-US" altLang="ko-KR" sz="2400" dirty="0"/>
              <a:t>(n), :</a:t>
            </a:r>
            <a:r>
              <a:rPr lang="en-US" altLang="ko-KR" sz="2400" dirty="0" err="1"/>
              <a:t>gt</a:t>
            </a:r>
            <a:r>
              <a:rPr lang="en-US" altLang="ko-KR" sz="2400" dirty="0"/>
              <a:t>(n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123072" y="2350621"/>
            <a:ext cx="6473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td:lt</a:t>
            </a:r>
            <a:r>
              <a:rPr lang="en-US" altLang="ko-KR" dirty="0"/>
              <a:t>(2)').</a:t>
            </a:r>
            <a:r>
              <a:rPr lang="en-US" altLang="ko-KR" dirty="0" err="1"/>
              <a:t>removeClass</a:t>
            </a:r>
            <a:r>
              <a:rPr lang="en-US" altLang="ko-KR" dirty="0"/>
              <a:t>('</a:t>
            </a:r>
            <a:r>
              <a:rPr lang="en-US" altLang="ko-KR" dirty="0" err="1"/>
              <a:t>textstyle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td:gt</a:t>
            </a:r>
            <a:r>
              <a:rPr lang="en-US" altLang="ko-KR" dirty="0"/>
              <a:t>(4)').</a:t>
            </a:r>
            <a:r>
              <a:rPr lang="en-US" altLang="ko-KR" dirty="0" err="1"/>
              <a:t>removeClass</a:t>
            </a:r>
            <a:r>
              <a:rPr lang="en-US" altLang="ko-KR" dirty="0"/>
              <a:t>('</a:t>
            </a:r>
            <a:r>
              <a:rPr lang="en-US" altLang="ko-KR" dirty="0" err="1"/>
              <a:t>textstyle</a:t>
            </a:r>
            <a:r>
              <a:rPr lang="en-US" altLang="ko-KR" dirty="0"/>
              <a:t>');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3265344" descr="EMB00000d2455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3312814" cy="210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87624" y="3140968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n </a:t>
            </a:r>
            <a:r>
              <a:rPr lang="ko-KR" altLang="en-US" dirty="0"/>
              <a:t>보다 작은</a:t>
            </a:r>
            <a:r>
              <a:rPr lang="en-US" altLang="ko-KR" dirty="0"/>
              <a:t>, n </a:t>
            </a:r>
            <a:r>
              <a:rPr lang="ko-KR" altLang="en-US" dirty="0"/>
              <a:t>보다 큰 요소를 선택</a:t>
            </a:r>
          </a:p>
        </p:txBody>
      </p:sp>
    </p:spTree>
    <p:extLst>
      <p:ext uri="{BB962C8B-B14F-4D97-AF65-F5344CB8AC3E}">
        <p14:creationId xmlns:p14="http://schemas.microsoft.com/office/powerpoint/2010/main" val="25418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첫 </a:t>
            </a:r>
            <a:r>
              <a:rPr lang="ko-KR" altLang="en-US" b="1" dirty="0"/>
              <a:t>번째와 마지막 자식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스타일 적용하기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15871" y="15454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:</a:t>
            </a:r>
            <a:r>
              <a:rPr lang="en-US" altLang="ko-KR" dirty="0" smtClean="0"/>
              <a:t>first-child, :</a:t>
            </a:r>
            <a:r>
              <a:rPr lang="en-US" altLang="ko-KR" dirty="0"/>
              <a:t>last-child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060848"/>
            <a:ext cx="7367669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$('div </a:t>
            </a:r>
            <a:r>
              <a:rPr lang="en-US" altLang="ko-KR" sz="2000" dirty="0" err="1"/>
              <a:t>span:first-child</a:t>
            </a:r>
            <a:r>
              <a:rPr lang="en-US" altLang="ko-KR" sz="2000" dirty="0"/>
              <a:t>, div </a:t>
            </a:r>
            <a:r>
              <a:rPr lang="en-US" altLang="ko-KR" sz="2000" dirty="0" err="1"/>
              <a:t>span:last-child</a:t>
            </a:r>
            <a:r>
              <a:rPr lang="en-US" altLang="ko-KR" sz="2000" dirty="0" smtClean="0"/>
              <a:t>')</a:t>
            </a: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1187624" y="263691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부모 요소의 처음</a:t>
            </a:r>
            <a:r>
              <a:rPr lang="en-US" altLang="ko-KR" dirty="0"/>
              <a:t>, </a:t>
            </a:r>
            <a:r>
              <a:rPr lang="ko-KR" altLang="en-US" dirty="0"/>
              <a:t>마지막 요소를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034584" descr="EMB00000f046c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596951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map </a:t>
            </a:r>
            <a:r>
              <a:rPr lang="ko-KR" altLang="en-US" dirty="0"/>
              <a:t>지정 </a:t>
            </a:r>
            <a:r>
              <a:rPr lang="ko-KR" altLang="en-US" dirty="0" smtClean="0"/>
              <a:t>방식</a:t>
            </a:r>
            <a:endParaRPr lang="ko-KR" altLang="en-US" b="1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3568" y="1484784"/>
            <a:ext cx="7560840" cy="1872208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err="1" smtClean="0"/>
              <a:t>css</a:t>
            </a:r>
            <a:r>
              <a:rPr lang="en-US" altLang="ko-KR" dirty="0" smtClean="0"/>
              <a:t>(map) </a:t>
            </a:r>
          </a:p>
          <a:p>
            <a:pPr lvl="1" fontAlgn="base"/>
            <a:r>
              <a:rPr lang="en-US" altLang="ko-KR" dirty="0" smtClean="0"/>
              <a:t>map </a:t>
            </a:r>
            <a:r>
              <a:rPr lang="ko-KR" altLang="en-US" dirty="0" smtClean="0"/>
              <a:t>지정 방식은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 </a:t>
            </a:r>
            <a:r>
              <a:rPr lang="en-US" altLang="ko-KR" dirty="0" smtClean="0"/>
              <a:t>{＇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＇:＇</a:t>
            </a:r>
            <a:r>
              <a:rPr lang="ko-KR" altLang="en-US" dirty="0" smtClean="0"/>
              <a:t>속성값</a:t>
            </a:r>
            <a:r>
              <a:rPr lang="en-US" altLang="ko-KR" dirty="0"/>
              <a:t>＇ </a:t>
            </a:r>
            <a:r>
              <a:rPr lang="en-US" altLang="ko-KR" dirty="0" smtClean="0"/>
              <a:t>, … } </a:t>
            </a:r>
            <a:r>
              <a:rPr lang="ko-KR" altLang="en-US" dirty="0" smtClean="0"/>
              <a:t>형식으로 </a:t>
            </a:r>
            <a:r>
              <a:rPr lang="ko-KR" altLang="en-US" dirty="0"/>
              <a:t>스타일을 </a:t>
            </a:r>
            <a:r>
              <a:rPr lang="ko-KR" altLang="en-US" dirty="0" smtClean="0"/>
              <a:t>지정한다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3645024"/>
            <a:ext cx="7488832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$('div </a:t>
            </a:r>
            <a:r>
              <a:rPr lang="en-US" altLang="ko-KR" sz="2000" dirty="0" err="1"/>
              <a:t>span:first-child</a:t>
            </a:r>
            <a:r>
              <a:rPr lang="en-US" altLang="ko-KR" sz="2000" dirty="0"/>
              <a:t>, div </a:t>
            </a:r>
            <a:r>
              <a:rPr lang="en-US" altLang="ko-KR" sz="2000" dirty="0" err="1"/>
              <a:t>span:last-child</a:t>
            </a:r>
            <a:r>
              <a:rPr lang="en-US" altLang="ko-KR" sz="2000" dirty="0"/>
              <a:t>') </a:t>
            </a:r>
            <a:r>
              <a:rPr lang="en-US" altLang="ko-KR" sz="2000" dirty="0" smtClean="0"/>
              <a:t>.</a:t>
            </a:r>
            <a:r>
              <a:rPr lang="en-US" altLang="ko-KR" sz="2000" dirty="0" err="1"/>
              <a:t>css</a:t>
            </a:r>
            <a:r>
              <a:rPr lang="en-US" altLang="ko-KR" sz="2000" dirty="0" smtClean="0"/>
              <a:t>(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{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'text-decoration</a:t>
            </a:r>
            <a:r>
              <a:rPr lang="en-US" altLang="ko-KR" sz="2000" dirty="0"/>
              <a:t>' </a:t>
            </a:r>
            <a:r>
              <a:rPr lang="en-US" altLang="ko-KR" sz="2000" dirty="0" smtClean="0"/>
              <a:t> : </a:t>
            </a:r>
            <a:r>
              <a:rPr lang="en-US" altLang="ko-KR" sz="2000" dirty="0"/>
              <a:t>'</a:t>
            </a:r>
            <a:r>
              <a:rPr lang="en-US" altLang="ko-KR" sz="2000" dirty="0" smtClean="0"/>
              <a:t>underline', 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'color</a:t>
            </a:r>
            <a:r>
              <a:rPr lang="en-US" altLang="ko-KR" sz="2000" dirty="0"/>
              <a:t>' </a:t>
            </a:r>
            <a:r>
              <a:rPr lang="en-US" altLang="ko-KR" sz="2000" dirty="0" smtClean="0"/>
              <a:t> : 'red</a:t>
            </a:r>
            <a:r>
              <a:rPr lang="en-US" altLang="ko-KR" sz="2000" dirty="0"/>
              <a:t>', </a:t>
            </a:r>
            <a:endParaRPr lang="en-US" altLang="ko-KR" sz="2000" dirty="0" smtClean="0"/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'font-size</a:t>
            </a:r>
            <a:r>
              <a:rPr lang="en-US" altLang="ko-KR" sz="2000" dirty="0"/>
              <a:t>'</a:t>
            </a:r>
            <a:r>
              <a:rPr lang="en-US" altLang="ko-KR" sz="2000" dirty="0" smtClean="0"/>
              <a:t> : '20pt‘ </a:t>
            </a:r>
          </a:p>
          <a:p>
            <a:pPr lvl="4"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} 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24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체인 방식</a:t>
            </a:r>
            <a:endParaRPr lang="ko-KR" alt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1101" y="1412776"/>
            <a:ext cx="864096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$('div </a:t>
            </a:r>
            <a:r>
              <a:rPr lang="en-US" altLang="ko-KR" sz="2000" dirty="0" err="1"/>
              <a:t>span:first-child</a:t>
            </a:r>
            <a:r>
              <a:rPr lang="en-US" altLang="ko-KR" sz="2000" dirty="0"/>
              <a:t>, div </a:t>
            </a:r>
            <a:r>
              <a:rPr lang="en-US" altLang="ko-KR" sz="2000" dirty="0" err="1"/>
              <a:t>span:last-child</a:t>
            </a:r>
            <a:r>
              <a:rPr lang="en-US" altLang="ko-KR" sz="2000" dirty="0" smtClean="0"/>
              <a:t>').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('font-size', '20pt')</a:t>
            </a:r>
          </a:p>
          <a:p>
            <a:pPr fontAlgn="base"/>
            <a:r>
              <a:rPr lang="en-US" altLang="ko-KR" sz="2000" dirty="0" smtClean="0"/>
              <a:t>                                                    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('color', 'red')</a:t>
            </a:r>
          </a:p>
          <a:p>
            <a:pPr fontAlgn="base"/>
            <a:r>
              <a:rPr lang="en-US" altLang="ko-KR" sz="2000" dirty="0" smtClean="0"/>
              <a:t>                                                    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('text-decoration', 'underline');</a:t>
            </a:r>
          </a:p>
        </p:txBody>
      </p:sp>
    </p:spTree>
    <p:extLst>
      <p:ext uri="{BB962C8B-B14F-4D97-AF65-F5344CB8AC3E}">
        <p14:creationId xmlns:p14="http://schemas.microsoft.com/office/powerpoint/2010/main" val="32816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n</a:t>
            </a:r>
            <a:r>
              <a:rPr lang="ko-KR" altLang="en-US" b="1" dirty="0"/>
              <a:t>번째 혹은 짝수 또는 홀수 자식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:nth-child(n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nth-child(even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nth-child(old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3750432" descr="EMB00000f046c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696744" cy="26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8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n</a:t>
            </a:r>
            <a:r>
              <a:rPr lang="ko-KR" altLang="en-US" b="1" dirty="0"/>
              <a:t>번째 혹은 짝수 또는 홀수 자식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80906" y="1628800"/>
            <a:ext cx="68407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:nth-child(n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nth-child(even</a:t>
            </a:r>
            <a:r>
              <a:rPr lang="en-US" altLang="ko-KR" sz="2000" dirty="0" smtClean="0"/>
              <a:t>), :</a:t>
            </a:r>
            <a:r>
              <a:rPr lang="en-US" altLang="ko-KR" sz="2000" dirty="0"/>
              <a:t>nth-child(old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인덱스가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시작한다</a:t>
            </a:r>
            <a:r>
              <a:rPr lang="en-US" altLang="ko-KR" sz="1600" dirty="0"/>
              <a:t>.</a:t>
            </a:r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:nth-child()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부모 요소의 </a:t>
            </a:r>
            <a:r>
              <a:rPr lang="en-US" altLang="ko-KR" sz="1600" dirty="0"/>
              <a:t>n </a:t>
            </a:r>
            <a:r>
              <a:rPr lang="ko-KR" altLang="en-US" sz="1600" dirty="0"/>
              <a:t>번째 자식 요소를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 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:nth-child(even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부모 요소의</a:t>
            </a:r>
            <a:r>
              <a:rPr lang="ko-KR" altLang="en-US" sz="1600" b="1" dirty="0" smtClean="0"/>
              <a:t> 짝수 </a:t>
            </a:r>
            <a:r>
              <a:rPr lang="ko-KR" altLang="en-US" sz="1600" dirty="0" smtClean="0"/>
              <a:t>번째 </a:t>
            </a:r>
            <a:r>
              <a:rPr lang="ko-KR" altLang="en-US" sz="1600" dirty="0"/>
              <a:t>자식 요소를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 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:nth-child(old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는 부모 요소의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홀수 </a:t>
            </a:r>
            <a:r>
              <a:rPr lang="ko-KR" altLang="en-US" sz="1600" dirty="0" smtClean="0"/>
              <a:t>번째 </a:t>
            </a:r>
            <a:r>
              <a:rPr lang="ko-KR" altLang="en-US" sz="1600" dirty="0"/>
              <a:t>자식 요소를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68685" y="2607295"/>
            <a:ext cx="647326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en-US" altLang="ko-KR" dirty="0" err="1"/>
              <a:t>li:nth-child</a:t>
            </a:r>
            <a:r>
              <a:rPr lang="en-US" altLang="ko-KR" dirty="0"/>
              <a:t>(2)").append("&lt;span&gt; - 2nd!&lt;/span&gt;");</a:t>
            </a:r>
          </a:p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en-US" altLang="ko-KR" dirty="0" err="1"/>
              <a:t>li:nth-child</a:t>
            </a:r>
            <a:r>
              <a:rPr lang="en-US" altLang="ko-KR" dirty="0"/>
              <a:t>(even)").</a:t>
            </a:r>
            <a:r>
              <a:rPr lang="en-US" altLang="ko-KR" dirty="0" err="1"/>
              <a:t>css</a:t>
            </a:r>
            <a:r>
              <a:rPr lang="en-US" altLang="ko-KR" dirty="0"/>
              <a:t>("</a:t>
            </a:r>
            <a:r>
              <a:rPr lang="en-US" altLang="ko-KR" dirty="0" err="1"/>
              <a:t>backgroundColor</a:t>
            </a:r>
            <a:r>
              <a:rPr lang="en-US" altLang="ko-KR" dirty="0"/>
              <a:t>", "pink");</a:t>
            </a:r>
          </a:p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en-US" altLang="ko-KR" dirty="0" err="1"/>
              <a:t>li:nth-child</a:t>
            </a:r>
            <a:r>
              <a:rPr lang="en-US" altLang="ko-KR" dirty="0"/>
              <a:t>(odd)").</a:t>
            </a:r>
            <a:r>
              <a:rPr lang="en-US" altLang="ko-KR" dirty="0" err="1"/>
              <a:t>css</a:t>
            </a:r>
            <a:r>
              <a:rPr lang="en-US" altLang="ko-KR" dirty="0"/>
              <a:t>("</a:t>
            </a:r>
            <a:r>
              <a:rPr lang="en-US" altLang="ko-KR" dirty="0" err="1"/>
              <a:t>backgroundColor</a:t>
            </a:r>
            <a:r>
              <a:rPr lang="en-US" altLang="ko-KR" dirty="0"/>
              <a:t>", "yellow");</a:t>
            </a:r>
          </a:p>
        </p:txBody>
      </p:sp>
    </p:spTree>
    <p:extLst>
      <p:ext uri="{BB962C8B-B14F-4D97-AF65-F5344CB8AC3E}">
        <p14:creationId xmlns:p14="http://schemas.microsoft.com/office/powerpoint/2010/main" val="153113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조건에 </a:t>
            </a:r>
            <a:r>
              <a:rPr lang="ko-KR" altLang="en-US" b="1" dirty="0"/>
              <a:t>반대되는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1214112"/>
            <a:ext cx="6985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:not</a:t>
            </a:r>
            <a:r>
              <a:rPr lang="en-US" altLang="ko-KR" sz="2000" dirty="0" smtClean="0"/>
              <a:t>()</a:t>
            </a:r>
          </a:p>
          <a:p>
            <a:pPr fontAlgn="base"/>
            <a:endParaRPr lang="en-US" altLang="ko-KR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33748992" descr="EMB00000f046c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056784" cy="27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1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200" dirty="0" smtClean="0"/>
              <a:t>n</a:t>
            </a:r>
            <a:r>
              <a:rPr lang="ko-KR" altLang="en-US" sz="2200" dirty="0"/>
              <a:t>번째로 일치하는 </a:t>
            </a:r>
            <a:r>
              <a:rPr lang="ko-KR" altLang="en-US" sz="2200" dirty="0" err="1"/>
              <a:t>엘리먼트에</a:t>
            </a:r>
            <a:r>
              <a:rPr lang="ko-KR" altLang="en-US" sz="2200" dirty="0"/>
              <a:t> 스타일 </a:t>
            </a:r>
            <a:r>
              <a:rPr lang="ko-KR" altLang="en-US" sz="2200" dirty="0" smtClean="0"/>
              <a:t>적용하기</a:t>
            </a:r>
            <a:endParaRPr lang="ko-KR" altLang="en-US" sz="2200" dirty="0"/>
          </a:p>
          <a:p>
            <a:pPr fontAlgn="base"/>
            <a:r>
              <a:rPr lang="en-US" altLang="ko-KR" sz="2200" dirty="0" smtClean="0"/>
              <a:t>n</a:t>
            </a:r>
            <a:r>
              <a:rPr lang="ko-KR" altLang="en-US" sz="2200" dirty="0"/>
              <a:t>번째 </a:t>
            </a:r>
            <a:r>
              <a:rPr lang="ko-KR" altLang="en-US" sz="2200" dirty="0" err="1"/>
              <a:t>엘리먼트</a:t>
            </a:r>
            <a:r>
              <a:rPr lang="ko-KR" altLang="en-US" sz="2200" dirty="0"/>
              <a:t> 이후 혹은 이전에 위치한 </a:t>
            </a:r>
            <a:r>
              <a:rPr lang="ko-KR" altLang="en-US" sz="2200" dirty="0" err="1"/>
              <a:t>엘리먼트에</a:t>
            </a:r>
            <a:r>
              <a:rPr lang="ko-KR" altLang="en-US" sz="2200" dirty="0"/>
              <a:t> 스타일 </a:t>
            </a:r>
            <a:r>
              <a:rPr lang="ko-KR" altLang="en-US" sz="2200" dirty="0" smtClean="0"/>
              <a:t>해제</a:t>
            </a:r>
            <a:endParaRPr lang="en-US" altLang="ko-KR" sz="2200" dirty="0" smtClean="0"/>
          </a:p>
          <a:p>
            <a:pPr fontAlgn="base"/>
            <a:r>
              <a:rPr lang="ko-KR" altLang="en-US" sz="2200" dirty="0" smtClean="0"/>
              <a:t>첫 </a:t>
            </a:r>
            <a:r>
              <a:rPr lang="ko-KR" altLang="en-US" sz="2200" dirty="0"/>
              <a:t>번째와 마지막 자식 </a:t>
            </a:r>
            <a:r>
              <a:rPr lang="ko-KR" altLang="en-US" sz="2200" dirty="0" err="1"/>
              <a:t>엘리먼트에</a:t>
            </a:r>
            <a:r>
              <a:rPr lang="ko-KR" altLang="en-US" sz="2200" dirty="0"/>
              <a:t> 스타일 적용하기 </a:t>
            </a:r>
          </a:p>
          <a:p>
            <a:pPr fontAlgn="base"/>
            <a:r>
              <a:rPr lang="en-US" altLang="ko-KR" sz="2200" dirty="0" smtClean="0"/>
              <a:t>n</a:t>
            </a:r>
            <a:r>
              <a:rPr lang="ko-KR" altLang="en-US" sz="2200" dirty="0"/>
              <a:t>번째 혹은 짝수 또는 홀수 자식 </a:t>
            </a:r>
            <a:r>
              <a:rPr lang="ko-KR" altLang="en-US" sz="2200" dirty="0" err="1"/>
              <a:t>엘리먼트</a:t>
            </a:r>
            <a:r>
              <a:rPr lang="ko-KR" altLang="en-US" sz="2200" dirty="0"/>
              <a:t> 검색하기</a:t>
            </a:r>
          </a:p>
          <a:p>
            <a:pPr fontAlgn="base"/>
            <a:r>
              <a:rPr lang="ko-KR" altLang="en-US" sz="2200" dirty="0" smtClean="0"/>
              <a:t>조건에 </a:t>
            </a:r>
            <a:r>
              <a:rPr lang="ko-KR" altLang="en-US" sz="2200" dirty="0"/>
              <a:t>반대되는 </a:t>
            </a:r>
            <a:r>
              <a:rPr lang="ko-KR" altLang="en-US" sz="2200" dirty="0" err="1"/>
              <a:t>엘리먼트</a:t>
            </a:r>
            <a:r>
              <a:rPr lang="ko-KR" altLang="en-US" sz="2200" dirty="0"/>
              <a:t> 검색하기</a:t>
            </a:r>
          </a:p>
          <a:p>
            <a:pPr fontAlgn="base"/>
            <a:r>
              <a:rPr lang="ko-KR" altLang="en-US" sz="2200" dirty="0" err="1" smtClean="0"/>
              <a:t>어트리뷰트를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조건으로 제시하여 </a:t>
            </a:r>
            <a:r>
              <a:rPr lang="ko-KR" altLang="en-US" sz="2200" dirty="0" err="1"/>
              <a:t>엘리먼트를</a:t>
            </a:r>
            <a:r>
              <a:rPr lang="ko-KR" altLang="en-US" sz="2200" dirty="0"/>
              <a:t> 찾기</a:t>
            </a:r>
          </a:p>
          <a:p>
            <a:pPr fontAlgn="base"/>
            <a:r>
              <a:rPr lang="en-US" altLang="ko-KR" sz="2200" dirty="0" err="1" smtClean="0"/>
              <a:t>jQuery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정의 필터 </a:t>
            </a:r>
            <a:r>
              <a:rPr lang="ko-KR" altLang="en-US" sz="2200" dirty="0" err="1"/>
              <a:t>셀렉터를</a:t>
            </a:r>
            <a:r>
              <a:rPr lang="ko-KR" altLang="en-US" sz="2200" dirty="0"/>
              <a:t> 이용하여 폼 요소 다루기</a:t>
            </a:r>
            <a:endParaRPr lang="en-US" altLang="ko-KR" sz="2200" dirty="0"/>
          </a:p>
          <a:p>
            <a:pPr fontAlgn="base"/>
            <a:r>
              <a:rPr lang="ko-KR" altLang="en-US" sz="2200" dirty="0" smtClean="0"/>
              <a:t>여러 </a:t>
            </a:r>
            <a:r>
              <a:rPr lang="ko-KR" altLang="en-US" sz="2200" dirty="0"/>
              <a:t>개의 취미를 체크박스에서 선택하기</a:t>
            </a:r>
          </a:p>
          <a:p>
            <a:pPr fontAlgn="base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5538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조건에 </a:t>
            </a:r>
            <a:r>
              <a:rPr lang="ko-KR" altLang="en-US" b="1" dirty="0"/>
              <a:t>반대되는 </a:t>
            </a:r>
            <a:r>
              <a:rPr lang="ko-KR" altLang="en-US" b="1" dirty="0" err="1"/>
              <a:t>엘리먼트</a:t>
            </a:r>
            <a:r>
              <a:rPr lang="ko-KR" altLang="en-US" b="1" dirty="0"/>
              <a:t> 검색하기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35596" y="3645024"/>
            <a:ext cx="7021035" cy="136815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altLang="ko-KR" sz="3200" dirty="0"/>
              <a:t>:checked</a:t>
            </a:r>
          </a:p>
          <a:p>
            <a:pPr marL="457200" lvl="1" indent="0" fontAlgn="base">
              <a:buNone/>
            </a:pPr>
            <a:r>
              <a:rPr lang="en-US" altLang="ko-KR" sz="2900" dirty="0" err="1"/>
              <a:t>jQuery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정의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셀렉터인</a:t>
            </a:r>
            <a:r>
              <a:rPr lang="en-US" altLang="ko-KR" sz="2900" dirty="0"/>
              <a:t> :</a:t>
            </a:r>
            <a:r>
              <a:rPr lang="en-US" altLang="ko-KR" sz="2900" dirty="0" err="1"/>
              <a:t>checked는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일치하는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엘리먼트</a:t>
            </a:r>
            <a:r>
              <a:rPr lang="en-US" altLang="ko-KR" sz="2900" dirty="0"/>
              <a:t> 중 </a:t>
            </a:r>
            <a:r>
              <a:rPr lang="en-US" altLang="ko-KR" sz="2900" dirty="0" err="1"/>
              <a:t>선택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상태인</a:t>
            </a:r>
            <a:r>
              <a:rPr lang="en-US" altLang="ko-KR" sz="2900" dirty="0"/>
              <a:t> </a:t>
            </a:r>
            <a:r>
              <a:rPr lang="en-US" altLang="ko-KR" sz="2900" dirty="0" err="1"/>
              <a:t>엘리먼트만</a:t>
            </a:r>
            <a:r>
              <a:rPr lang="en-US" altLang="ko-KR" sz="2900" dirty="0"/>
              <a:t> </a:t>
            </a:r>
            <a:r>
              <a:rPr lang="en-US" altLang="ko-KR" sz="2900" dirty="0" err="1"/>
              <a:t>필터링한다</a:t>
            </a:r>
            <a:r>
              <a:rPr lang="en-US" altLang="ko-KR" sz="2900" dirty="0"/>
              <a:t>. 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1545404"/>
            <a:ext cx="698503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:not</a:t>
            </a:r>
            <a:r>
              <a:rPr lang="en-US" altLang="ko-KR" sz="2000" dirty="0" smtClean="0"/>
              <a:t>()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ko-KR" altLang="en-US" sz="1600" dirty="0" smtClean="0"/>
              <a:t>                </a:t>
            </a:r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 smtClean="0"/>
              <a:t>     </a:t>
            </a:r>
            <a:r>
              <a:rPr lang="ko-KR" altLang="en-US" dirty="0" smtClean="0"/>
              <a:t>인자로 </a:t>
            </a:r>
            <a:r>
              <a:rPr lang="ko-KR" altLang="en-US" dirty="0"/>
              <a:t>주어진 조건에 반대되는 </a:t>
            </a:r>
            <a:r>
              <a:rPr lang="ko-KR" altLang="en-US" dirty="0" err="1"/>
              <a:t>엘리먼트를</a:t>
            </a:r>
            <a:r>
              <a:rPr lang="ko-KR" altLang="en-US" dirty="0"/>
              <a:t> 축출한다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3367" y="1988840"/>
            <a:ext cx="64732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input:not</a:t>
            </a:r>
            <a:r>
              <a:rPr lang="en-US" altLang="ko-KR" dirty="0"/>
              <a:t>(:checked</a:t>
            </a:r>
            <a:r>
              <a:rPr lang="en-US" altLang="ko-KR" dirty="0" smtClean="0"/>
              <a:t>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886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130622"/>
            <a:ext cx="8075240" cy="77809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/>
              <a:t>어트리뷰트를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조건으로 제시하여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1420902"/>
            <a:ext cx="7489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E[A] , E[A=V]               </a:t>
            </a:r>
            <a:r>
              <a:rPr lang="en-US" altLang="ko-KR" sz="2000" dirty="0"/>
              <a:t> 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2348880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</a:t>
            </a:r>
            <a:r>
              <a:rPr lang="en-US" altLang="ko-KR" dirty="0" smtClean="0"/>
              <a:t>]')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776860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어트리뷰트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가지는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 </a:t>
            </a:r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simpletext1</a:t>
            </a:r>
            <a:r>
              <a:rPr lang="ko-KR" altLang="en-US" dirty="0"/>
              <a:t>인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simpletext1</a:t>
            </a:r>
            <a:r>
              <a:rPr lang="ko-KR" altLang="en-US" dirty="0"/>
              <a:t>가 아닌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83568" y="3501008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$('span[id="simpletext1"]')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3568" y="4581128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</a:t>
            </a:r>
            <a:r>
              <a:rPr lang="en-US" altLang="ko-KR" dirty="0" smtClean="0"/>
              <a:t>'span[id!="</a:t>
            </a:r>
            <a:r>
              <a:rPr lang="en-US" altLang="ko-KR" dirty="0"/>
              <a:t>simpletext1</a:t>
            </a:r>
            <a:r>
              <a:rPr lang="en-US" altLang="ko-KR" dirty="0" smtClean="0"/>
              <a:t>"]')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1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130622"/>
            <a:ext cx="8075240" cy="77809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/>
              <a:t>어트리뷰트를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조건으로 제시하여 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1372706"/>
            <a:ext cx="7489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E[A</a:t>
            </a:r>
            <a:r>
              <a:rPr lang="en-US" altLang="ko-KR" sz="2000" dirty="0"/>
              <a:t>^=V</a:t>
            </a:r>
            <a:r>
              <a:rPr lang="en-US" altLang="ko-KR" sz="2000" dirty="0" smtClean="0"/>
              <a:t>], </a:t>
            </a:r>
            <a:r>
              <a:rPr lang="en-US" altLang="ko-KR" sz="2000" dirty="0"/>
              <a:t> E[A$=V</a:t>
            </a:r>
            <a:r>
              <a:rPr lang="en-US" altLang="ko-KR" sz="2000" dirty="0" smtClean="0"/>
              <a:t>],  E[A</a:t>
            </a:r>
            <a:r>
              <a:rPr lang="en-US" altLang="ko-KR" sz="2000" dirty="0"/>
              <a:t>*=V]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823913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complex</a:t>
            </a:r>
            <a:r>
              <a:rPr lang="ko-KR" altLang="en-US" dirty="0"/>
              <a:t>로 시작하는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의 값이 </a:t>
            </a:r>
            <a:r>
              <a:rPr lang="en-US" altLang="ko-KR" dirty="0"/>
              <a:t>text1</a:t>
            </a:r>
            <a:r>
              <a:rPr lang="ko-KR" altLang="en-US" dirty="0"/>
              <a:t>으로 끝나는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값에 </a:t>
            </a:r>
            <a:r>
              <a:rPr lang="en-US" altLang="ko-KR" dirty="0"/>
              <a:t>text</a:t>
            </a:r>
            <a:r>
              <a:rPr lang="ko-KR" altLang="en-US" dirty="0"/>
              <a:t>를 포함하는 </a:t>
            </a:r>
            <a:r>
              <a:rPr lang="ko-KR" altLang="en-US" dirty="0" err="1"/>
              <a:t>어트리뷰트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가지고 있는 모든 </a:t>
            </a:r>
            <a:r>
              <a:rPr lang="en-US" altLang="ko-KR" dirty="0"/>
              <a:t>span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3568" y="2246669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$('span[id^="complex"]')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3568" y="3317497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$('span[id$="text1"]')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568" y="4397617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$('span[id*="text"]')</a:t>
            </a:r>
          </a:p>
        </p:txBody>
      </p:sp>
    </p:spTree>
    <p:extLst>
      <p:ext uri="{BB962C8B-B14F-4D97-AF65-F5344CB8AC3E}">
        <p14:creationId xmlns:p14="http://schemas.microsoft.com/office/powerpoint/2010/main" val="2524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114623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button,  :text,  :</a:t>
            </a:r>
            <a:r>
              <a:rPr lang="en-US" altLang="ko-KR" sz="2000" dirty="0"/>
              <a:t>password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33746752" descr="EMB00000f046c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49080"/>
            <a:ext cx="2880320" cy="2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_x233750192" descr="EMB00000f046c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24672"/>
            <a:ext cx="2880320" cy="2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33748992" descr="EMB00000f046c5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2880320" cy="2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114623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button,  :text,  :</a:t>
            </a:r>
            <a:r>
              <a:rPr lang="en-US" altLang="ko-KR" sz="2000" dirty="0"/>
              <a:t>password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8792" y="2128788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중 </a:t>
            </a:r>
            <a:r>
              <a:rPr lang="en-US" altLang="ko-KR" dirty="0"/>
              <a:t>type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/>
              <a:t>button</a:t>
            </a:r>
            <a:r>
              <a:rPr lang="ko-KR" altLang="en-US" dirty="0"/>
              <a:t>인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중에서도 </a:t>
            </a:r>
            <a:r>
              <a:rPr lang="en-US" altLang="ko-KR" dirty="0"/>
              <a:t>id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 err="1"/>
              <a:t>redBtn</a:t>
            </a:r>
            <a:r>
              <a:rPr lang="ko-KR" altLang="en-US" dirty="0"/>
              <a:t>인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type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/>
              <a:t>text</a:t>
            </a:r>
            <a:r>
              <a:rPr lang="ko-KR" altLang="en-US" dirty="0"/>
              <a:t>인 </a:t>
            </a:r>
            <a:r>
              <a:rPr lang="ko-KR" altLang="en-US" dirty="0" err="1"/>
              <a:t>엘리먼트</a:t>
            </a:r>
            <a:r>
              <a:rPr lang="ko-KR" altLang="en-US" dirty="0"/>
              <a:t> 중에서도 </a:t>
            </a:r>
            <a:r>
              <a:rPr lang="en-US" altLang="ko-KR" dirty="0"/>
              <a:t>id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 err="1"/>
              <a:t>userId</a:t>
            </a:r>
            <a:r>
              <a:rPr lang="ko-KR" altLang="en-US" dirty="0"/>
              <a:t>인 </a:t>
            </a:r>
            <a:r>
              <a:rPr lang="ko-KR" altLang="en-US" dirty="0" err="1"/>
              <a:t>엘리먼트를</a:t>
            </a:r>
            <a:r>
              <a:rPr lang="ko-KR" altLang="en-US" dirty="0"/>
              <a:t>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1979548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$('#</a:t>
            </a:r>
            <a:r>
              <a:rPr lang="en-US" altLang="ko-KR" dirty="0" err="1"/>
              <a:t>regBtn:button</a:t>
            </a:r>
            <a:r>
              <a:rPr lang="en-US" altLang="ko-KR" dirty="0"/>
              <a:t>')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1992" y="3284984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$('#</a:t>
            </a:r>
            <a:r>
              <a:rPr lang="en-US" altLang="ko-KR" dirty="0" err="1"/>
              <a:t>userId:text</a:t>
            </a:r>
            <a:r>
              <a:rPr lang="en-US" altLang="ko-K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491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5328592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click</a:t>
            </a:r>
            <a:endParaRPr lang="en-US" altLang="ko-KR" dirty="0"/>
          </a:p>
          <a:p>
            <a:pPr lvl="1" fontAlgn="base"/>
            <a:r>
              <a:rPr lang="ko-KR" altLang="en-US" sz="2000" dirty="0" smtClean="0"/>
              <a:t>버튼이 </a:t>
            </a:r>
            <a:r>
              <a:rPr lang="ko-KR" altLang="en-US" sz="2000" dirty="0"/>
              <a:t>눌리면 </a:t>
            </a:r>
            <a:r>
              <a:rPr lang="ko-KR" altLang="en-US" sz="2000" dirty="0" smtClean="0"/>
              <a:t>인자에 </a:t>
            </a:r>
            <a:r>
              <a:rPr lang="ko-KR" altLang="en-US" sz="2000" dirty="0"/>
              <a:t>기술한 함수가 자동 호출하여 이벤트를 처리하도록 하는 </a:t>
            </a:r>
            <a:r>
              <a:rPr lang="en-US" altLang="ko-KR" sz="2000" dirty="0" err="1"/>
              <a:t>jQuery</a:t>
            </a:r>
            <a:r>
              <a:rPr lang="ko-KR" altLang="en-US" sz="2000" dirty="0"/>
              <a:t>가 제공해주는 </a:t>
            </a:r>
            <a:r>
              <a:rPr lang="ko-KR" altLang="en-US" sz="2000" dirty="0" smtClean="0"/>
              <a:t>함수</a:t>
            </a:r>
            <a:endParaRPr lang="ko-KR" altLang="en-US" sz="2000" dirty="0"/>
          </a:p>
          <a:p>
            <a:pPr fontAlgn="base"/>
            <a:r>
              <a:rPr lang="en-US" altLang="ko-KR" dirty="0" err="1" smtClean="0"/>
              <a:t>attr</a:t>
            </a:r>
            <a:r>
              <a:rPr lang="en-US" altLang="ko-KR" dirty="0" smtClean="0"/>
              <a:t>(name)</a:t>
            </a:r>
          </a:p>
          <a:p>
            <a:pPr lvl="1" fontAlgn="base"/>
            <a:r>
              <a:rPr lang="ko-KR" altLang="en-US" sz="2000" dirty="0" err="1" smtClean="0"/>
              <a:t>어트리뷰트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smtClean="0"/>
              <a:t>얻어오기</a:t>
            </a:r>
            <a:endParaRPr lang="en-US" altLang="ko-KR" sz="2000" dirty="0" smtClean="0"/>
          </a:p>
          <a:p>
            <a:pPr fontAlgn="base"/>
            <a:r>
              <a:rPr lang="en-US" altLang="ko-KR" dirty="0" err="1"/>
              <a:t>attr</a:t>
            </a:r>
            <a:r>
              <a:rPr lang="en-US" altLang="ko-KR" dirty="0"/>
              <a:t>(name, value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sz="2000" dirty="0" smtClean="0"/>
              <a:t>새로운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</a:t>
            </a:r>
            <a:r>
              <a:rPr lang="ko-KR" altLang="en-US" sz="2000" dirty="0" smtClean="0"/>
              <a:t>설정하기</a:t>
            </a:r>
            <a:endParaRPr lang="en-US" altLang="ko-KR" sz="2000" dirty="0" smtClean="0"/>
          </a:p>
          <a:p>
            <a:pPr fontAlgn="base"/>
            <a:r>
              <a:rPr lang="en-US" altLang="ko-KR" dirty="0" err="1" smtClean="0"/>
              <a:t>val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sz="2000" dirty="0" smtClean="0"/>
              <a:t>값을 얻어오기</a:t>
            </a:r>
            <a:endParaRPr lang="en-US" altLang="ko-KR" sz="2000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sz="2400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필터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39465"/>
              </p:ext>
            </p:extLst>
          </p:nvPr>
        </p:nvGraphicFramePr>
        <p:xfrm>
          <a:off x="539552" y="1628800"/>
          <a:ext cx="7776864" cy="4728552"/>
        </p:xfrm>
        <a:graphic>
          <a:graphicData uri="http://schemas.openxmlformats.org/drawingml/2006/table">
            <a:tbl>
              <a:tblPr/>
              <a:tblGrid>
                <a:gridCol w="1598054"/>
                <a:gridCol w="6178810"/>
              </a:tblGrid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셀렉터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/>
                      </a:endParaRP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:animated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현재 애니메이션이 적용되고 있는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:button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모든 버튼을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input[type=submit], input[type=reset], input[type=button], button).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:checkbox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체크박스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:checked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선택된 체크박스나 라디오 버튼만을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(CSS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에서 지원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:contains(foo)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텍스트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foo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를 포함하는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:disabled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인터페이스에서 비활성화 상태인 모든 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(CSS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에서 지원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:enabled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인터페이스에서 활성화 상태인 모든 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(CSS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에서 지원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:file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모든 파일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(input[type=file]).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:header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헤더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예를 들어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&lt;h1&gt;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부터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&lt;h6&gt;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까지의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정의 필터 </a:t>
            </a:r>
            <a:r>
              <a:rPr lang="ko-KR" altLang="en-US" b="1" dirty="0" err="1"/>
              <a:t>셀렉터를</a:t>
            </a:r>
            <a:r>
              <a:rPr lang="ko-KR" altLang="en-US" b="1" dirty="0"/>
              <a:t> 이용하여 폼 요소 다루기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필터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94492"/>
              </p:ext>
            </p:extLst>
          </p:nvPr>
        </p:nvGraphicFramePr>
        <p:xfrm>
          <a:off x="539552" y="1556792"/>
          <a:ext cx="7920880" cy="4708656"/>
        </p:xfrm>
        <a:graphic>
          <a:graphicData uri="http://schemas.openxmlformats.org/drawingml/2006/table">
            <a:tbl>
              <a:tblPr/>
              <a:tblGrid>
                <a:gridCol w="1224136"/>
                <a:gridCol w="6696744"/>
              </a:tblGrid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셀렉터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/>
                      </a:endParaRP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:image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폼 이미지를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(input[type=image]).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:input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input, select,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textarea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, button).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:not(filter)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필터의 값을 반대로 변경한다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:parent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빈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제외하고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텍스트도 포함해서 자식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가지는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:password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패스워드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(input[type=password]).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:radio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라디오 버튼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(input[type=radio]).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:reset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리셋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버튼을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input[type=reset]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이나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button[type=reset]).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:selected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선택된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엘리만트만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:submit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전송 버튼을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button[type=submit]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이나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input[type=submit]).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굴림"/>
                        </a:rPr>
                        <a:t>:text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텍스트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(input[type=text]).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:visible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보이는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(visible)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/>
                        </a:rPr>
                        <a:t>엘리먼트만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/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63204" marR="63204" marT="31602" marB="316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여러 </a:t>
            </a:r>
            <a:r>
              <a:rPr lang="ko-KR" altLang="en-US" b="1" dirty="0"/>
              <a:t>개의 취미를 체크박스에서 선택하기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1218238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:checkbox</a:t>
            </a:r>
            <a:endParaRPr lang="en-US" altLang="ko-KR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_x233746832" descr="EMB00000f046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7" y="1772816"/>
            <a:ext cx="3476650" cy="43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33750192" descr="EMB00000f046c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5" y="1772816"/>
            <a:ext cx="3476650" cy="43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01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여러 </a:t>
            </a:r>
            <a:r>
              <a:rPr lang="ko-KR" altLang="en-US" b="1" dirty="0"/>
              <a:t>개의 취미를 체크박스에서 선택하기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3212976"/>
            <a:ext cx="8640960" cy="3240360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err="1" smtClean="0"/>
              <a:t>prev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형제 </a:t>
            </a:r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가운데 바로 이전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집합을 반환한다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dirty="0"/>
              <a:t>html(</a:t>
            </a:r>
            <a:r>
              <a:rPr lang="en-US" altLang="ko-KR" dirty="0" err="1"/>
              <a:t>htmlString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sz="1800" dirty="0" smtClean="0"/>
              <a:t>인자로 각 </a:t>
            </a:r>
            <a:r>
              <a:rPr lang="ko-KR" altLang="en-US" sz="1800" dirty="0" err="1" smtClean="0"/>
              <a:t>엘리먼트에</a:t>
            </a:r>
            <a:r>
              <a:rPr lang="ko-KR" altLang="en-US" sz="1800" dirty="0" smtClean="0"/>
              <a:t> 지정할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문자열을 지정하면 선택된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기존 내용을 새로운 내용으로 대체한다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1" fontAlgn="base"/>
            <a:endParaRPr lang="ko-KR" altLang="en-US" sz="1800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218238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:checkbox</a:t>
            </a:r>
            <a:endParaRPr lang="en-US" altLang="ko-KR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339588"/>
            <a:ext cx="776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name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값이 </a:t>
            </a:r>
            <a:r>
              <a:rPr lang="en-US" altLang="ko-KR" dirty="0"/>
              <a:t>'hobby'</a:t>
            </a:r>
            <a:r>
              <a:rPr lang="ko-KR" altLang="en-US" dirty="0"/>
              <a:t>인 체크박스 중에서 체크된 </a:t>
            </a:r>
            <a:r>
              <a:rPr lang="ko-KR" altLang="en-US" dirty="0" err="1"/>
              <a:t>엘리먼트</a:t>
            </a:r>
            <a:r>
              <a:rPr lang="ko-KR" altLang="en-US" dirty="0"/>
              <a:t> 집합을 </a:t>
            </a:r>
            <a:r>
              <a:rPr lang="ko-KR" altLang="en-US" dirty="0" smtClean="0"/>
              <a:t>얻어온다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1907540"/>
            <a:ext cx="77048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$("input[name='hobby']:</a:t>
            </a:r>
            <a:r>
              <a:rPr lang="en-US" altLang="ko-KR" dirty="0" err="1"/>
              <a:t>checkbox:checked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9211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셀럭터란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08012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err="1"/>
              <a:t>셀렉터</a:t>
            </a:r>
            <a:r>
              <a:rPr lang="en-US" altLang="ko-KR" dirty="0"/>
              <a:t>(selector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문서 </a:t>
            </a:r>
            <a:r>
              <a:rPr lang="ko-KR" altLang="en-US" dirty="0"/>
              <a:t>내에서 원하는 </a:t>
            </a:r>
            <a:r>
              <a:rPr lang="ko-KR" altLang="en-US" dirty="0" err="1"/>
              <a:t>엘리먼트를</a:t>
            </a:r>
            <a:r>
              <a:rPr lang="ko-KR" altLang="en-US" dirty="0"/>
              <a:t> 쉽게 식별하고 이를 추출하기 위해서 </a:t>
            </a:r>
            <a:r>
              <a:rPr lang="en-US" altLang="ko-KR" dirty="0" err="1"/>
              <a:t>jQuery</a:t>
            </a:r>
            <a:r>
              <a:rPr lang="ko-KR" altLang="en-US" dirty="0"/>
              <a:t>에서 제공하는 기술이다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기본 </a:t>
            </a:r>
            <a:r>
              <a:rPr lang="en-US" altLang="ko-KR" dirty="0"/>
              <a:t>CSS </a:t>
            </a:r>
            <a:r>
              <a:rPr lang="ko-KR" altLang="en-US" dirty="0" err="1"/>
              <a:t>셀렉터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2864"/>
              </p:ext>
            </p:extLst>
          </p:nvPr>
        </p:nvGraphicFramePr>
        <p:xfrm>
          <a:off x="575556" y="2235200"/>
          <a:ext cx="7992888" cy="3995809"/>
        </p:xfrm>
        <a:graphic>
          <a:graphicData uri="http://schemas.openxmlformats.org/drawingml/2006/table">
            <a:tbl>
              <a:tblPr/>
              <a:tblGrid>
                <a:gridCol w="1244854"/>
                <a:gridCol w="6748034"/>
              </a:tblGrid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일치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태그명이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일치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 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자손이면서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E&gt;F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바로 아래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E+F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형제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다음 형제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E~F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형제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다음에 나오는 모든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E:has(F)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자손을 하나 이상 가지고 있는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E.C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클래스명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*.C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클래서명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E#I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*#I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E[A^=V]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E[A$=V]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E[A*=V]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어브리뷰트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가지고 있는 모든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7663" y="223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8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Chapter 02 </a:t>
            </a:r>
            <a:r>
              <a:rPr lang="ko-KR" altLang="en-US" b="1" dirty="0" err="1" smtClean="0"/>
              <a:t>셀렉터</a:t>
            </a:r>
            <a:r>
              <a:rPr lang="ko-KR" altLang="en-US" b="1" dirty="0" smtClean="0"/>
              <a:t> 다루기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3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셀럭터란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0801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위치 기반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7663" y="223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41361"/>
              </p:ext>
            </p:extLst>
          </p:nvPr>
        </p:nvGraphicFramePr>
        <p:xfrm>
          <a:off x="611560" y="1556792"/>
          <a:ext cx="8136904" cy="3861054"/>
        </p:xfrm>
        <a:graphic>
          <a:graphicData uri="http://schemas.openxmlformats.org/drawingml/2006/table">
            <a:tbl>
              <a:tblPr/>
              <a:tblGrid>
                <a:gridCol w="1647508"/>
                <a:gridCol w="6489396"/>
              </a:tblGrid>
              <a:tr h="61550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:first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처음으로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:last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마지막으로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:even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전체의 짝수 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:odd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전체의 홀수 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:eq(n)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번째로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:gt(n)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포함하지 않음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이후의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5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:lt(n)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포함하지 않음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이전의 일치하는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:first-child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번째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:last-child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:only-child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형제가 없는 모든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:nth-child(n)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:nth-child(even)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짝수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:nth-child(old)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홀수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:nth-child(Xn+Y)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6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전달된 공식에 따른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Y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 생략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35125" y="2354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셀럭터란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08012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정의 필터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7663" y="2235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35125" y="2354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17085"/>
              </p:ext>
            </p:extLst>
          </p:nvPr>
        </p:nvGraphicFramePr>
        <p:xfrm>
          <a:off x="755576" y="1484784"/>
          <a:ext cx="7632848" cy="5081457"/>
        </p:xfrm>
        <a:graphic>
          <a:graphicData uri="http://schemas.openxmlformats.org/drawingml/2006/table">
            <a:tbl>
              <a:tblPr/>
              <a:tblGrid>
                <a:gridCol w="1296144"/>
                <a:gridCol w="6336704"/>
              </a:tblGrid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:animated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애니메이션이 적용되고 있는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:button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버튼을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input[type=submit], input[type=reset], input[type=button], button).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:checkbox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체크박스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:checked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체크박스나 라디오 버튼만을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(CSS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지원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:contains(foo)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:disabled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인터페이스에서 비활성화 상태인 모든 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(CSS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지원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:enabled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인터페이스에서 활성화 상태인 모든 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(CSS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지원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:file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파일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(input[type=file]).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:header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&lt;h1&gt;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&lt;h6&gt;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:hidden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감춰진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:image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폼 이미지를 선택한다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(input[type=image]).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:input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input, select,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button).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:not(filter)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필터의 값을 반대로 변경한다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1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:parent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제외하고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텍스트도 포함해서 자식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가지는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:password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(input[type=password]).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:radio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라디오 버튼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(input[type=radio]).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:reset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리셋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input[type=reset]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이나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button[type=reset]).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18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:selected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엘리만트만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:submit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버튼을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button[type=submit]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이나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input[type=submit]).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:text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(input[type=text]).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:visible</a:t>
                      </a: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(visible)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93" marR="52493" marT="14513" marB="145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19313" y="175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7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엘리먼트에</a:t>
            </a:r>
            <a:r>
              <a:rPr lang="ko-KR" altLang="en-US" b="1" dirty="0"/>
              <a:t> 접근해서 스타일 </a:t>
            </a:r>
            <a:r>
              <a:rPr lang="ko-KR" altLang="en-US" b="1" dirty="0" smtClean="0"/>
              <a:t>지정하기</a:t>
            </a:r>
            <a:r>
              <a:rPr lang="en-US" altLang="ko-KR" b="1" dirty="0" smtClean="0"/>
              <a:t>-1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2033544" descr="EMB00000f046c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020936" cy="35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4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엘리먼트에</a:t>
            </a:r>
            <a:r>
              <a:rPr lang="ko-KR" altLang="en-US" b="1" dirty="0"/>
              <a:t> 접근해서 스타일 </a:t>
            </a:r>
            <a:r>
              <a:rPr lang="ko-KR" altLang="en-US" b="1" dirty="0" smtClean="0"/>
              <a:t>지정하기</a:t>
            </a:r>
            <a:r>
              <a:rPr lang="en-US" altLang="ko-KR" b="1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229200"/>
            <a:ext cx="8280920" cy="11521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addClass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jQuery</a:t>
            </a:r>
            <a:r>
              <a:rPr lang="ko-KR" altLang="en-US" dirty="0" smtClean="0"/>
              <a:t> </a:t>
            </a:r>
            <a:r>
              <a:rPr lang="ko-KR" altLang="en-US" dirty="0"/>
              <a:t>집합에 인자로는 설정한 클래스를 적용한다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3501008"/>
            <a:ext cx="9073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      </a:t>
            </a:r>
            <a:r>
              <a:rPr lang="en-US" altLang="ko-KR" sz="1600" dirty="0" smtClean="0"/>
              <a:t>CSS                  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fontAlgn="base"/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    span                 $(</a:t>
            </a:r>
            <a:r>
              <a:rPr lang="en-US" altLang="ko-KR" sz="1600" dirty="0"/>
              <a:t>'span</a:t>
            </a:r>
            <a:r>
              <a:rPr lang="en-US" altLang="ko-KR" sz="1600" dirty="0" smtClean="0"/>
              <a:t>')                 </a:t>
            </a:r>
            <a:r>
              <a:rPr lang="ko-KR" altLang="en-US" sz="1600" dirty="0" smtClean="0"/>
              <a:t>도큐먼트에 나오는 모든 </a:t>
            </a:r>
            <a:r>
              <a:rPr lang="en-US" altLang="ko-KR" sz="1600" dirty="0" smtClean="0"/>
              <a:t>HTML span </a:t>
            </a:r>
            <a:r>
              <a:rPr lang="ko-KR" altLang="en-US" sz="1600" dirty="0" err="1" smtClean="0"/>
              <a:t>엘리먼트</a:t>
            </a:r>
            <a:endParaRPr lang="en-US" altLang="ko-KR" sz="1600" dirty="0"/>
          </a:p>
          <a:p>
            <a:pPr fontAlgn="base"/>
            <a:r>
              <a:rPr lang="en-US" altLang="ko-KR" sz="1600" dirty="0" smtClean="0"/>
              <a:t>ID              #simpletext1     $('#</a:t>
            </a:r>
            <a:r>
              <a:rPr lang="en-US" altLang="ko-KR" sz="1600" dirty="0"/>
              <a:t>simpletext1</a:t>
            </a:r>
            <a:r>
              <a:rPr lang="en-US" altLang="ko-KR" sz="1600" dirty="0" smtClean="0"/>
              <a:t>')     simpletext1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갖는 </a:t>
            </a:r>
            <a:r>
              <a:rPr lang="ko-KR" altLang="en-US" sz="1600" dirty="0" err="1" smtClean="0"/>
              <a:t>엘리먼트</a:t>
            </a:r>
            <a:endParaRPr lang="ko-KR" altLang="en-US" sz="1600" dirty="0"/>
          </a:p>
          <a:p>
            <a:pPr fontAlgn="base"/>
            <a:r>
              <a:rPr lang="en-US" altLang="ko-KR" sz="1600" dirty="0" smtClean="0"/>
              <a:t>CLASS      .simpletext1      $(‘.simpletext1</a:t>
            </a:r>
            <a:r>
              <a:rPr lang="en-US" altLang="ko-KR" sz="1600" dirty="0"/>
              <a:t>')     </a:t>
            </a:r>
            <a:r>
              <a:rPr lang="en-US" altLang="ko-KR" sz="1600" dirty="0" smtClean="0"/>
              <a:t> simpletext1</a:t>
            </a:r>
            <a:r>
              <a:rPr lang="ko-KR" altLang="en-US" sz="1600" dirty="0" smtClean="0"/>
              <a:t>라는 클래스 이름을 갖는 </a:t>
            </a:r>
            <a:r>
              <a:rPr lang="ko-KR" altLang="en-US" sz="1600" dirty="0" err="1" smtClean="0"/>
              <a:t>엘리먼트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78904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83340" y="1772816"/>
            <a:ext cx="6473264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$('span').</a:t>
            </a:r>
            <a:r>
              <a:rPr lang="en-US" altLang="ko-KR" dirty="0" err="1"/>
              <a:t>addClass</a:t>
            </a:r>
            <a:r>
              <a:rPr lang="en-US" altLang="ko-KR" dirty="0"/>
              <a:t>('</a:t>
            </a:r>
            <a:r>
              <a:rPr lang="en-US" altLang="ko-KR" dirty="0" err="1"/>
              <a:t>redtext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addClass</a:t>
            </a:r>
            <a:r>
              <a:rPr lang="en-US" altLang="ko-KR" dirty="0"/>
              <a:t>('spotlight');</a:t>
            </a:r>
          </a:p>
          <a:p>
            <a:pPr fontAlgn="base"/>
            <a:r>
              <a:rPr lang="en-US" altLang="ko-KR" dirty="0"/>
              <a:t>$('#simpletext1').</a:t>
            </a:r>
            <a:r>
              <a:rPr lang="en-US" altLang="ko-KR" dirty="0" err="1"/>
              <a:t>addClass</a:t>
            </a:r>
            <a:r>
              <a:rPr lang="en-US" altLang="ko-KR" dirty="0"/>
              <a:t>('</a:t>
            </a:r>
            <a:r>
              <a:rPr lang="en-US" altLang="ko-KR" dirty="0" err="1"/>
              <a:t>largetext</a:t>
            </a:r>
            <a:r>
              <a:rPr lang="en-US" altLang="ko-KR" dirty="0"/>
              <a:t>'); </a:t>
            </a:r>
          </a:p>
          <a:p>
            <a:pPr fontAlgn="base"/>
            <a:r>
              <a:rPr lang="en-US" altLang="ko-KR" dirty="0"/>
              <a:t>$('.simpletext1').</a:t>
            </a:r>
            <a:r>
              <a:rPr lang="en-US" altLang="ko-KR" dirty="0" err="1"/>
              <a:t>addClass</a:t>
            </a:r>
            <a:r>
              <a:rPr lang="en-US" altLang="ko-KR" dirty="0"/>
              <a:t>('</a:t>
            </a:r>
            <a:r>
              <a:rPr lang="en-US" altLang="ko-KR" dirty="0" err="1"/>
              <a:t>italictext</a:t>
            </a:r>
            <a:r>
              <a:rPr lang="en-US" altLang="ko-KR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6997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한 번에 다양한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접근하여 개수와 텍스트 </a:t>
            </a:r>
            <a:r>
              <a:rPr lang="ko-KR" altLang="en-US" b="1" dirty="0" smtClean="0"/>
              <a:t>얻기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_x271311248" descr="EMB000006301e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0" y="1218456"/>
            <a:ext cx="735709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123</TotalTime>
  <Words>2226</Words>
  <Application>Microsoft Office PowerPoint</Application>
  <PresentationFormat>화면 슬라이드 쇼(4:3)</PresentationFormat>
  <Paragraphs>426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테마1</vt:lpstr>
      <vt:lpstr>Chapter 02 셀렉터 다루기</vt:lpstr>
      <vt:lpstr>목차 </vt:lpstr>
      <vt:lpstr>목차 </vt:lpstr>
      <vt:lpstr>셀럭터란 무엇인가?</vt:lpstr>
      <vt:lpstr>셀럭터란 무엇인가?</vt:lpstr>
      <vt:lpstr>셀럭터란 무엇인가?</vt:lpstr>
      <vt:lpstr>엘리먼트에 접근해서 스타일 지정하기-1</vt:lpstr>
      <vt:lpstr>엘리먼트에 접근해서 스타일 지정하기-2</vt:lpstr>
      <vt:lpstr>한 번에 다양한 엘리먼트에 접근하여 개수와 텍스트 얻기-1</vt:lpstr>
      <vt:lpstr>한 번에 다양한 엘리먼트에 접근하여 개수와 텍스트 얻기-2</vt:lpstr>
      <vt:lpstr>한 번에 다양한 엘리먼트에 접근하여 개수와 텍스트 얻기-3</vt:lpstr>
      <vt:lpstr>한 번에 다양한 엘리먼트에 접근하여 개수와 텍스트 얻기-4</vt:lpstr>
      <vt:lpstr>선택된 래퍼 집합에서 자손 엘리먼트에 스타일시트 적용하기-1</vt:lpstr>
      <vt:lpstr>선택된 래퍼 집합에서 자손 엘리먼트에 스타일시트 적용하기-2</vt:lpstr>
      <vt:lpstr>인접한 자손 엘리먼트를 노드로 추가하기-1</vt:lpstr>
      <vt:lpstr>인접한 자손 엘리먼트를 노드로 추가하기-2</vt:lpstr>
      <vt:lpstr>모든 엘리먼트에 스타일을 적용하고 인접한 형제를 노드로 추가하기-1</vt:lpstr>
      <vt:lpstr>모든 엘리먼트에 스타일을 적용하고 인접한 형제를 노드로 추가하기-2</vt:lpstr>
      <vt:lpstr>모든 엘리먼트에 스타일을 적용하고 인접한 형제를 노드로 추가하기-3</vt:lpstr>
      <vt:lpstr>조건에 만족하는 첫 번째와 마지막 엘리먼트에 스타일을 적용하기</vt:lpstr>
      <vt:lpstr> 조건에 만족하는 짝수와 홀수에 위치한 엘리먼트에 스타일을 적용하기</vt:lpstr>
      <vt:lpstr>n번째로 일치하는 엘리먼트에 스타일 적용하기</vt:lpstr>
      <vt:lpstr>n번째 엘리먼트 이후 혹은 이전에 위치한 엘리먼트에 스타일 해제하기</vt:lpstr>
      <vt:lpstr>첫 번째와 마지막 자식 엘리먼트에 스타일 적용하기</vt:lpstr>
      <vt:lpstr>map 지정 방식</vt:lpstr>
      <vt:lpstr>메소드 체인 방식</vt:lpstr>
      <vt:lpstr>n번째 혹은 짝수 또는 홀수 자식 엘리먼트 검색하기</vt:lpstr>
      <vt:lpstr>n번째 혹은 짝수 또는 홀수 자식 엘리먼트 검색하기</vt:lpstr>
      <vt:lpstr>조건에 반대되는 엘리먼트 검색하기</vt:lpstr>
      <vt:lpstr>조건에 반대되는 엘리먼트 검색하기</vt:lpstr>
      <vt:lpstr>어트리뷰트를 조건으로 제시하여 엘리먼트를 찾기</vt:lpstr>
      <vt:lpstr>어트리뷰트를 조건으로 제시하여 엘리먼트를 찾기</vt:lpstr>
      <vt:lpstr>jQuery 정의 필터 셀렉터를 이용하여 폼 요소 다루기</vt:lpstr>
      <vt:lpstr>jQuery 정의 필터 셀렉터를 이용하여 폼 요소 다루기</vt:lpstr>
      <vt:lpstr>jQuery 정의 필터 셀렉터를 이용하여 폼 요소 다루기</vt:lpstr>
      <vt:lpstr>jQuery 정의 필터 셀렉터를 이용하여 폼 요소 다루기</vt:lpstr>
      <vt:lpstr>jQuery 정의 필터 셀렉터를 이용하여 폼 요소 다루기</vt:lpstr>
      <vt:lpstr>여러 개의 취미를 체크박스에서 선택하기</vt:lpstr>
      <vt:lpstr>여러 개의 취미를 체크박스에서 선택하기</vt:lpstr>
      <vt:lpstr>Chapter 02 셀렉터 다루기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38</cp:revision>
  <dcterms:created xsi:type="dcterms:W3CDTF">2012-01-12T17:58:20Z</dcterms:created>
  <dcterms:modified xsi:type="dcterms:W3CDTF">2012-06-01T04:01:01Z</dcterms:modified>
</cp:coreProperties>
</file>