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62" r:id="rId10"/>
    <p:sldId id="273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 autoAdjust="0"/>
    <p:restoredTop sz="94660"/>
  </p:normalViewPr>
  <p:slideViewPr>
    <p:cSldViewPr>
      <p:cViewPr varScale="1">
        <p:scale>
          <a:sx n="72" d="100"/>
          <a:sy n="72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r>
              <a:rPr lang="en-US" altLang="ko-KR" dirty="0" smtClean="0"/>
              <a:t>Chapter 03 </a:t>
            </a:r>
            <a:r>
              <a:rPr lang="ko-KR" altLang="en-US" dirty="0" err="1"/>
              <a:t>어트리뷰트</a:t>
            </a:r>
            <a:r>
              <a:rPr lang="ko-KR" altLang="en-US" dirty="0"/>
              <a:t> 다루기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32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 제거하기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39552" y="1916832"/>
            <a:ext cx="8424936" cy="403244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alt </a:t>
            </a:r>
            <a:r>
              <a:rPr lang="ko-KR" altLang="en-US" sz="2000" dirty="0" err="1" smtClean="0"/>
              <a:t>어트리뷰트의</a:t>
            </a:r>
            <a:r>
              <a:rPr lang="ko-KR" altLang="en-US" sz="2000" dirty="0" smtClean="0"/>
              <a:t> 역할</a:t>
            </a:r>
            <a:r>
              <a:rPr lang="en-US" altLang="ko-KR" sz="2000" dirty="0" smtClean="0"/>
              <a:t>    </a:t>
            </a:r>
          </a:p>
          <a:p>
            <a:pPr lvl="1"/>
            <a:r>
              <a:rPr lang="ko-KR" altLang="en-US" sz="1800" dirty="0" smtClean="0"/>
              <a:t>이미지를 찾지 못했을 경우 이를 대처해서 출력되는 텍스트</a:t>
            </a:r>
            <a:endParaRPr lang="en-US" altLang="ko-KR" sz="1800" dirty="0" smtClean="0"/>
          </a:p>
          <a:p>
            <a:r>
              <a:rPr lang="en-US" altLang="ko-KR" sz="2000" dirty="0" smtClean="0"/>
              <a:t>click(fn)</a:t>
            </a:r>
          </a:p>
          <a:p>
            <a:pPr lvl="1"/>
            <a:r>
              <a:rPr lang="ko-KR" altLang="en-US" sz="1800" dirty="0" smtClean="0"/>
              <a:t>대상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마우스 포인터를 위치시키고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마우스 버튼을 누르고 땠을 때  인자로 기술한 함수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이벤트 동작 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호출한다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err="1" smtClean="0"/>
              <a:t>fn</a:t>
            </a:r>
            <a:r>
              <a:rPr lang="en-US" altLang="ko-KR" sz="18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클릭 이벤트가 발생했을 때 실행할 함수 </a:t>
            </a:r>
            <a:endParaRPr lang="en-US" altLang="ko-KR" sz="1600" dirty="0" smtClean="0"/>
          </a:p>
          <a:p>
            <a:r>
              <a:rPr lang="en-US" altLang="ko-KR" sz="2000" b="1" dirty="0" smtClean="0"/>
              <a:t>next()</a:t>
            </a:r>
          </a:p>
          <a:p>
            <a:pPr lvl="1"/>
            <a:r>
              <a:rPr lang="ko-KR" altLang="en-US" sz="1800" dirty="0" smtClean="0"/>
              <a:t>해당 </a:t>
            </a: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뒤에 위치하는 </a:t>
            </a:r>
            <a:r>
              <a:rPr lang="ko-KR" altLang="en-US" sz="1800" dirty="0"/>
              <a:t>인접한 형제 </a:t>
            </a: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한 개만 찾기</a:t>
            </a:r>
          </a:p>
          <a:p>
            <a:pPr lvl="1"/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340768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removeAttr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96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0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클래스 명으로 스타일 입히기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28256" y="1340768"/>
            <a:ext cx="7976192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$("div").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(function(index, </a:t>
            </a:r>
            <a:r>
              <a:rPr lang="en-US" altLang="ko-KR" dirty="0" err="1" smtClean="0"/>
              <a:t>currentClass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if (</a:t>
            </a:r>
            <a:r>
              <a:rPr lang="en-US" altLang="ko-KR" dirty="0" err="1" smtClean="0"/>
              <a:t>currentClass</a:t>
            </a:r>
            <a:r>
              <a:rPr lang="en-US" altLang="ko-KR" dirty="0" smtClean="0"/>
              <a:t> === "red") {</a:t>
            </a:r>
          </a:p>
          <a:p>
            <a:r>
              <a:rPr lang="en-US" altLang="ko-KR" dirty="0" smtClean="0"/>
              <a:t>              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 = "green";</a:t>
            </a:r>
          </a:p>
          <a:p>
            <a:r>
              <a:rPr lang="en-US" altLang="ko-KR" dirty="0" smtClean="0"/>
              <a:t>               $("p").text("</a:t>
            </a:r>
            <a:r>
              <a:rPr lang="ko-KR" altLang="en-US" dirty="0" smtClean="0"/>
              <a:t>그린 배경색이 하나 생김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  }else{</a:t>
            </a:r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 = "yellow";</a:t>
            </a:r>
          </a:p>
          <a:p>
            <a:r>
              <a:rPr lang="en-US" altLang="ko-KR" dirty="0" smtClean="0"/>
              <a:t>           }</a:t>
            </a:r>
          </a:p>
          <a:p>
            <a:r>
              <a:rPr lang="en-US" altLang="ko-KR" dirty="0" smtClean="0"/>
              <a:t>           return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});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034104" descr="EMB00000f046b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4508112" cy="30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0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클래스 명으로 스타일 입히기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64961" y="1340768"/>
            <a:ext cx="8393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addClass</a:t>
            </a:r>
            <a:r>
              <a:rPr lang="en-US" altLang="ko-KR" sz="2000" dirty="0" smtClean="0"/>
              <a:t>( function(index, </a:t>
            </a:r>
            <a:r>
              <a:rPr lang="en-US" altLang="ko-KR" sz="2000" dirty="0" err="1" smtClean="0"/>
              <a:t>className</a:t>
            </a:r>
            <a:r>
              <a:rPr lang="en-US" altLang="ko-KR" sz="2000" dirty="0" smtClean="0"/>
              <a:t>) )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32350"/>
              </p:ext>
            </p:extLst>
          </p:nvPr>
        </p:nvGraphicFramePr>
        <p:xfrm>
          <a:off x="323528" y="2132856"/>
          <a:ext cx="8280920" cy="3343908"/>
        </p:xfrm>
        <a:graphic>
          <a:graphicData uri="http://schemas.openxmlformats.org/drawingml/2006/table">
            <a:tbl>
              <a:tblPr/>
              <a:tblGrid>
                <a:gridCol w="1224136"/>
                <a:gridCol w="7056784"/>
              </a:tblGrid>
              <a:tr h="81009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54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속한 모든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하나 이상의 클래스를 추가한다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추가할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7675" y="342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42" y="214290"/>
            <a:ext cx="8963886" cy="838446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엘리먼트로부터</a:t>
            </a:r>
            <a:r>
              <a:rPr lang="ko-KR" altLang="en-US" b="1" dirty="0" smtClean="0"/>
              <a:t> 클래스 제거하기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39552" y="126876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removeClass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className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954563"/>
            <a:ext cx="82809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 $("p:even").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("red under");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0710" y="2502286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한개</a:t>
            </a:r>
            <a:r>
              <a:rPr lang="ko-KR" altLang="en-US" dirty="0"/>
              <a:t> 또는 </a:t>
            </a:r>
            <a:r>
              <a:rPr lang="ko-KR" altLang="en-US" dirty="0" err="1"/>
              <a:t>여러개의</a:t>
            </a:r>
            <a:r>
              <a:rPr lang="ko-KR" altLang="en-US" dirty="0"/>
              <a:t> 클래스를 지운다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_x272035624" descr="EMB00000f046c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9" y="3140968"/>
            <a:ext cx="3082983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72037304" descr="EMB00000f046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12436"/>
            <a:ext cx="3082983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677058" cy="1008112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/>
              <a:t>엘리먼트에</a:t>
            </a:r>
            <a:r>
              <a:rPr lang="ko-KR" altLang="en-US" b="1" dirty="0" smtClean="0"/>
              <a:t> </a:t>
            </a:r>
            <a:r>
              <a:rPr lang="ko-KR" altLang="en-US" b="1" dirty="0"/>
              <a:t>해당 클래스가 있으면 제거하고</a:t>
            </a:r>
            <a:r>
              <a:rPr lang="en-US" altLang="ko-KR" b="1" dirty="0"/>
              <a:t>, </a:t>
            </a:r>
            <a:r>
              <a:rPr lang="ko-KR" altLang="en-US" b="1" dirty="0"/>
              <a:t>없으면 추가하기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1844824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toggleClass</a:t>
            </a:r>
            <a:r>
              <a:rPr lang="en-US" sz="2000" dirty="0" smtClean="0"/>
              <a:t>(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623934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$(this).</a:t>
            </a:r>
            <a:r>
              <a:rPr lang="en-US" altLang="ko-KR" dirty="0" err="1"/>
              <a:t>toggleClass</a:t>
            </a:r>
            <a:r>
              <a:rPr lang="en-US" altLang="ko-KR" dirty="0"/>
              <a:t>("blue");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5906" y="3096111"/>
            <a:ext cx="6518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현재의 클래스 값에 따라서 클래스를 추가하거나 지운다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9" name="_x272035944" descr="EMB00000f046c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32" y="4007398"/>
            <a:ext cx="2623644" cy="15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_x272036264" descr="EMB00000f046c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1049"/>
            <a:ext cx="2623644" cy="15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73125040" descr="EMB00000f046c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2623644" cy="15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8640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 smtClean="0"/>
              <a:t>엘리먼트에</a:t>
            </a:r>
            <a:r>
              <a:rPr lang="ko-KR" altLang="en-US" b="1" dirty="0" smtClean="0"/>
              <a:t> 클래스 존재 여부 확인하기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700808"/>
            <a:ext cx="8638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hasClass</a:t>
            </a:r>
            <a:r>
              <a:rPr lang="en-US" sz="2000" dirty="0" smtClean="0"/>
              <a:t>(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357968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dirty="0" smtClean="0"/>
              <a:t>$("p:first").</a:t>
            </a:r>
            <a:r>
              <a:rPr lang="en-US" dirty="0" err="1" smtClean="0"/>
              <a:t>hasClass</a:t>
            </a:r>
            <a:r>
              <a:rPr lang="en-US" dirty="0" smtClean="0"/>
              <a:t>("red")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2996952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클래스가 지정되어 있는지를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3" name="_x272036184" descr="EMB00000f046c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40066"/>
            <a:ext cx="2880320" cy="19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_x272036104" descr="EMB00000f046c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40067"/>
            <a:ext cx="2880320" cy="19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273124000" descr="EMB00000f046c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40066"/>
            <a:ext cx="2880320" cy="19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748464" cy="850106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태그 내부의 </a:t>
            </a:r>
            <a:r>
              <a:rPr lang="en-US" altLang="ko-KR" b="1" dirty="0" smtClean="0"/>
              <a:t>HTML </a:t>
            </a:r>
            <a:r>
              <a:rPr lang="ko-KR" altLang="en-US" b="1" dirty="0" err="1" smtClean="0"/>
              <a:t>콘텐츠</a:t>
            </a:r>
            <a:r>
              <a:rPr lang="ko-KR" altLang="en-US" b="1" dirty="0" smtClean="0"/>
              <a:t> 얻어오기</a:t>
            </a:r>
            <a:endParaRPr lang="ko-KR" altLang="en-US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0655" y="5301208"/>
            <a:ext cx="8182363" cy="116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매개변수가 없을 때는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콘텐츠를</a:t>
            </a:r>
            <a:r>
              <a:rPr lang="ko-KR" altLang="en-US" sz="1800" dirty="0" smtClean="0"/>
              <a:t> 가져온다</a:t>
            </a:r>
            <a:r>
              <a:rPr lang="en-US" altLang="ko-KR" sz="1800" dirty="0" smtClean="0"/>
              <a:t>.</a:t>
            </a:r>
          </a:p>
          <a:p>
            <a:pPr lvl="1"/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591289" y="1428736"/>
            <a:ext cx="7859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html()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078846"/>
            <a:ext cx="374441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$(function()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htmlStr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$("p").click(function()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htmlStr</a:t>
            </a:r>
            <a:r>
              <a:rPr lang="en-US" dirty="0" smtClean="0"/>
              <a:t> = $(this).html();</a:t>
            </a:r>
          </a:p>
          <a:p>
            <a:r>
              <a:rPr lang="en-US" dirty="0" smtClean="0"/>
              <a:t>         report(</a:t>
            </a:r>
            <a:r>
              <a:rPr lang="en-US" dirty="0" err="1" smtClean="0"/>
              <a:t>htmlStr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});</a:t>
            </a:r>
          </a:p>
          <a:p>
            <a:r>
              <a:rPr lang="en-US" dirty="0" smtClean="0"/>
              <a:t>   });</a:t>
            </a:r>
          </a:p>
          <a:p>
            <a:r>
              <a:rPr lang="en-US" dirty="0" smtClean="0"/>
              <a:t>   function report(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$('#console').text(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72035944" descr="EMB00000f046c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791"/>
            <a:ext cx="3384376" cy="355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748464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태그 내부의 </a:t>
            </a:r>
            <a:r>
              <a:rPr lang="en-US" altLang="ko-KR" b="1" dirty="0" smtClean="0"/>
              <a:t>HTML </a:t>
            </a:r>
            <a:r>
              <a:rPr lang="ko-KR" altLang="en-US" b="1" dirty="0" err="1" smtClean="0"/>
              <a:t>콘텐츠</a:t>
            </a:r>
            <a:r>
              <a:rPr lang="ko-KR" altLang="en-US" b="1" dirty="0" smtClean="0"/>
              <a:t> 변경하기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74575" y="3284984"/>
            <a:ext cx="7530060" cy="2596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인자로 준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코드를 모든 일치되는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</a:t>
            </a:r>
            <a:r>
              <a:rPr lang="ko-KR" altLang="en-US" sz="1800" b="1" dirty="0" err="1" smtClean="0"/>
              <a:t>콘텐츠</a:t>
            </a:r>
            <a:r>
              <a:rPr lang="ko-KR" altLang="en-US" sz="1800" b="1" dirty="0" smtClean="0"/>
              <a:t> 설정한다</a:t>
            </a:r>
            <a:r>
              <a:rPr lang="en-US" altLang="ko-KR" sz="1800" b="1" dirty="0" smtClean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42873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html(contents)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943621"/>
            <a:ext cx="82089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$("button").click(function() {</a:t>
            </a:r>
          </a:p>
          <a:p>
            <a:r>
              <a:rPr lang="en-US" dirty="0" smtClean="0"/>
              <a:t>         $("div").html("&lt;span class='red'&gt;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태그 내부의</a:t>
            </a:r>
            <a:r>
              <a:rPr lang="en-US" altLang="ko-KR" dirty="0" smtClean="0"/>
              <a:t>&lt;</a:t>
            </a:r>
            <a:r>
              <a:rPr lang="en-US" dirty="0" smtClean="0"/>
              <a:t>b&gt;HTML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변경하기</a:t>
            </a:r>
            <a:r>
              <a:rPr lang="en-US" altLang="ko-KR" dirty="0" smtClean="0"/>
              <a:t>&lt;/</a:t>
            </a:r>
            <a:r>
              <a:rPr lang="en-US" dirty="0" smtClean="0"/>
              <a:t>b&gt;&lt;/span&gt;");</a:t>
            </a:r>
          </a:p>
          <a:p>
            <a:r>
              <a:rPr lang="en-US" dirty="0" smtClean="0"/>
              <a:t>      });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72037304" descr="EMB00000f046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17" y="3828148"/>
            <a:ext cx="5463008" cy="29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676456" cy="77809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폼 </a:t>
            </a:r>
            <a:r>
              <a:rPr lang="ko-KR" altLang="en-US" b="1" dirty="0" err="1" smtClean="0"/>
              <a:t>엘리먼트에서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value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 가져오기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48690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(), </a:t>
            </a:r>
            <a:r>
              <a:rPr lang="en-US" sz="2000" dirty="0" err="1" smtClean="0"/>
              <a:t>val</a:t>
            </a:r>
            <a:r>
              <a:rPr lang="en-US" sz="2000" dirty="0" smtClean="0"/>
              <a:t>(</a:t>
            </a:r>
            <a:r>
              <a:rPr lang="ko-KR" altLang="en-US" sz="2000" dirty="0" smtClean="0"/>
              <a:t>텍스트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000100" y="1988840"/>
            <a:ext cx="4219972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$(function() {</a:t>
            </a:r>
          </a:p>
          <a:p>
            <a:r>
              <a:rPr lang="en-US" dirty="0" smtClean="0"/>
              <a:t>    $("input").</a:t>
            </a:r>
            <a:r>
              <a:rPr lang="en-US" dirty="0" err="1" smtClean="0"/>
              <a:t>keyup</a:t>
            </a:r>
            <a:r>
              <a:rPr lang="en-US" dirty="0" smtClean="0"/>
              <a:t>(function () {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value = $(this).</a:t>
            </a:r>
            <a:r>
              <a:rPr lang="en-US" dirty="0" err="1" smtClean="0"/>
              <a:t>val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   report(value); </a:t>
            </a:r>
          </a:p>
          <a:p>
            <a:r>
              <a:rPr lang="en-US" dirty="0" smtClean="0"/>
              <a:t>    }).</a:t>
            </a:r>
            <a:r>
              <a:rPr lang="en-US" dirty="0" err="1" smtClean="0"/>
              <a:t>keyup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$("button").click(function() {</a:t>
            </a:r>
          </a:p>
          <a:p>
            <a:r>
              <a:rPr lang="en-US" dirty="0" smtClean="0"/>
              <a:t>         $("input").</a:t>
            </a:r>
            <a:r>
              <a:rPr lang="en-US" dirty="0" err="1" smtClean="0"/>
              <a:t>val</a:t>
            </a:r>
            <a:r>
              <a:rPr lang="en-US" dirty="0" smtClean="0"/>
              <a:t>("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연습 중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});</a:t>
            </a:r>
          </a:p>
          <a:p>
            <a:r>
              <a:rPr lang="en-US" altLang="ko-KR" dirty="0" smtClean="0"/>
              <a:t> });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dirty="0" smtClean="0"/>
              <a:t>function report(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$('#console').text(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035944" descr="EMB00000f046c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7187"/>
            <a:ext cx="3255917" cy="23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Chapter 03 </a:t>
            </a:r>
            <a:r>
              <a:rPr lang="ko-KR" altLang="en-US" b="1" dirty="0" err="1"/>
              <a:t>어트리뷰트</a:t>
            </a:r>
            <a:r>
              <a:rPr lang="ko-KR" altLang="en-US" b="1" dirty="0"/>
              <a:t> 다루기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9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err="1" smtClean="0"/>
              <a:t>엘리먼트의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가져오고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설정하기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</a:t>
            </a:r>
            <a:r>
              <a:rPr lang="ko-KR" altLang="en-US" sz="2000" dirty="0"/>
              <a:t> 집합들을 한 번에 </a:t>
            </a:r>
            <a:r>
              <a:rPr lang="ko-KR" altLang="en-US" sz="2000" dirty="0" smtClean="0"/>
              <a:t>처리하기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엘리먼트의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함수에서 얻어 와서 </a:t>
            </a:r>
            <a:r>
              <a:rPr lang="ko-KR" altLang="en-US" sz="2000" dirty="0" smtClean="0"/>
              <a:t>설정하기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 </a:t>
            </a:r>
            <a:r>
              <a:rPr lang="ko-KR" altLang="en-US" sz="2000" dirty="0" smtClean="0"/>
              <a:t>제거하기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클래스 명으로 스타일 </a:t>
            </a:r>
            <a:r>
              <a:rPr lang="ko-KR" altLang="en-US" sz="2000" dirty="0" smtClean="0"/>
              <a:t>입히기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엘리먼트로부터</a:t>
            </a:r>
            <a:r>
              <a:rPr lang="ko-KR" altLang="en-US" sz="2000" dirty="0"/>
              <a:t> 클래스 </a:t>
            </a:r>
            <a:r>
              <a:rPr lang="ko-KR" altLang="en-US" sz="2000" dirty="0" smtClean="0"/>
              <a:t>제거하기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엘리먼트에</a:t>
            </a:r>
            <a:r>
              <a:rPr lang="ko-KR" altLang="en-US" sz="2000" dirty="0"/>
              <a:t> 해당 클래스가 있으면 제거하고</a:t>
            </a:r>
            <a:r>
              <a:rPr lang="en-US" altLang="ko-KR" sz="2000" dirty="0"/>
              <a:t>, </a:t>
            </a:r>
            <a:r>
              <a:rPr lang="ko-KR" altLang="en-US" sz="2000" dirty="0"/>
              <a:t>없으면 </a:t>
            </a:r>
            <a:r>
              <a:rPr lang="ko-KR" altLang="en-US" sz="2000" dirty="0" smtClean="0"/>
              <a:t>추가하기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엘리먼트에</a:t>
            </a:r>
            <a:r>
              <a:rPr lang="ko-KR" altLang="en-US" sz="2000" dirty="0"/>
              <a:t> 클래스 존재 여부 </a:t>
            </a:r>
            <a:r>
              <a:rPr lang="ko-KR" altLang="en-US" sz="2000" dirty="0" smtClean="0"/>
              <a:t>확인하기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태그 내부의 </a:t>
            </a:r>
            <a:r>
              <a:rPr lang="en-US" altLang="ko-KR" sz="2000" dirty="0"/>
              <a:t>HTML 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얻어오기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태그 내부의 </a:t>
            </a:r>
            <a:r>
              <a:rPr lang="en-US" altLang="ko-KR" sz="2000" dirty="0"/>
              <a:t>HTML 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변경하기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폼 </a:t>
            </a:r>
            <a:r>
              <a:rPr lang="ko-KR" altLang="en-US" sz="2000" dirty="0" err="1"/>
              <a:t>엘리먼트에서</a:t>
            </a:r>
            <a:r>
              <a:rPr lang="ko-KR" altLang="en-US" sz="2000" dirty="0"/>
              <a:t> </a:t>
            </a:r>
            <a:r>
              <a:rPr lang="en-US" altLang="ko-KR" sz="2000" dirty="0"/>
              <a:t>value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 가져오고</a:t>
            </a:r>
            <a:r>
              <a:rPr lang="en-US" altLang="ko-KR" sz="2000" dirty="0"/>
              <a:t>, </a:t>
            </a:r>
            <a:r>
              <a:rPr lang="ko-KR" altLang="en-US" sz="2000" dirty="0"/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813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 </a:t>
            </a:r>
            <a:r>
              <a:rPr lang="ko-KR" altLang="en-US" b="1" dirty="0" err="1"/>
              <a:t>어트리뷰트란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8419" y="2492896"/>
            <a:ext cx="7632848" cy="345638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   </a:t>
            </a:r>
          </a:p>
          <a:p>
            <a:pPr lvl="1"/>
            <a:r>
              <a:rPr lang="ko-KR" altLang="en-US" dirty="0" err="1" smtClean="0"/>
              <a:t>태그명</a:t>
            </a:r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, title, alt</a:t>
            </a:r>
          </a:p>
          <a:p>
            <a:pPr lvl="1"/>
            <a:r>
              <a:rPr lang="ko-KR" altLang="en-US" dirty="0" err="1" smtClean="0"/>
              <a:t>어트리뷰트</a:t>
            </a:r>
            <a:endParaRPr lang="en-US" altLang="ko-KR" dirty="0" smtClean="0"/>
          </a:p>
          <a:p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이름과 값으로 이루어져 있음</a:t>
            </a:r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어트리뷰트값을</a:t>
            </a:r>
            <a:r>
              <a:rPr lang="ko-KR" altLang="en-US" dirty="0" smtClean="0"/>
              <a:t> 얻어오기나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어트리뷰트값을</a:t>
            </a:r>
            <a:r>
              <a:rPr lang="ko-KR" altLang="en-US" dirty="0" smtClean="0"/>
              <a:t> 대 경로명으로 변경하여 설정하기 위한 방법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12776"/>
            <a:ext cx="824786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0">
            <a:spAutoFit/>
          </a:bodyPr>
          <a:lstStyle/>
          <a:p>
            <a:r>
              <a:rPr lang="en-US" altLang="ko-KR" dirty="0" smtClean="0"/>
              <a:t>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=“#”&gt;</a:t>
            </a:r>
          </a:p>
          <a:p>
            <a:pPr marL="0" lvl="1"/>
            <a:r>
              <a:rPr lang="en-US" altLang="ko-KR" dirty="0" smtClean="0"/>
              <a:t>   &lt;</a:t>
            </a:r>
            <a:r>
              <a:rPr lang="en-US" altLang="ko-KR" dirty="0" err="1"/>
              <a:t>img</a:t>
            </a:r>
            <a:r>
              <a:rPr lang="en-US" altLang="ko-KR" dirty="0"/>
              <a:t>  </a:t>
            </a:r>
            <a:r>
              <a:rPr lang="en-US" altLang="ko-KR" dirty="0" err="1"/>
              <a:t>src</a:t>
            </a:r>
            <a:r>
              <a:rPr lang="en-US" altLang="ko-KR" dirty="0"/>
              <a:t>="../images/im0.jp  "    title="</a:t>
            </a:r>
            <a:r>
              <a:rPr lang="ko-KR" altLang="en-US" dirty="0" err="1"/>
              <a:t>똘이군</a:t>
            </a:r>
            <a:r>
              <a:rPr lang="en-US" altLang="ko-KR" dirty="0"/>
              <a:t> "   alt="puppy picture /&gt; </a:t>
            </a:r>
          </a:p>
          <a:p>
            <a:pPr marL="0" lvl="1"/>
            <a:r>
              <a:rPr lang="en-US" altLang="ko-KR" dirty="0" smtClean="0"/>
              <a:t>&lt;/</a:t>
            </a:r>
            <a:r>
              <a:rPr lang="en-US" altLang="ko-KR" dirty="0"/>
              <a:t>a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10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136904" cy="706090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가져오고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설정하기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052736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attributeName,value</a:t>
            </a:r>
            <a:r>
              <a:rPr lang="en-US" altLang="ko-KR" sz="2000" dirty="0" smtClean="0"/>
              <a:t>) </a:t>
            </a:r>
          </a:p>
          <a:p>
            <a:pPr fontAlgn="base"/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772816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("alt")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564904"/>
            <a:ext cx="820891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", "../images/im0.jpg")</a:t>
            </a:r>
          </a:p>
          <a:p>
            <a:r>
              <a:rPr lang="en-US" altLang="ko-KR" dirty="0" smtClean="0"/>
              <a:t>          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("title", "</a:t>
            </a:r>
            <a:r>
              <a:rPr lang="ko-KR" altLang="en-US" dirty="0" err="1" smtClean="0"/>
              <a:t>똘이군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 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("alt", "puppy picture");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2065312" descr="EMB00000f046b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9" y="3789040"/>
            <a:ext cx="7042407" cy="29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56984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집합들을 한 번에 처리하기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39552" y="1124744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 {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 : value,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 : value, .... } ) </a:t>
            </a:r>
          </a:p>
          <a:p>
            <a:pPr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884038"/>
            <a:ext cx="8064896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"../images/im4.jpg",</a:t>
            </a:r>
          </a:p>
          <a:p>
            <a:r>
              <a:rPr lang="en-US" altLang="ko-KR" dirty="0" smtClean="0"/>
              <a:t>     title: "</a:t>
            </a:r>
            <a:r>
              <a:rPr lang="ko-KR" altLang="en-US" dirty="0" err="1" smtClean="0"/>
              <a:t>을이양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   alt: "cat picture",</a:t>
            </a:r>
          </a:p>
          <a:p>
            <a:r>
              <a:rPr lang="en-US" altLang="ko-KR" dirty="0" smtClean="0"/>
              <a:t>     width: "130px",</a:t>
            </a:r>
          </a:p>
          <a:p>
            <a:r>
              <a:rPr lang="en-US" altLang="ko-KR" dirty="0" smtClean="0"/>
              <a:t>     height: "130px"</a:t>
            </a:r>
          </a:p>
          <a:p>
            <a:r>
              <a:rPr lang="en-US" altLang="ko-KR" dirty="0" smtClean="0"/>
              <a:t>});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2065312" descr="EMB00000f046b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6330755" cy="24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8" y="429744"/>
            <a:ext cx="9144000" cy="622992"/>
          </a:xfrm>
        </p:spPr>
        <p:txBody>
          <a:bodyPr>
            <a:no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함수에서 얻어 와서 설정하기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9532" y="1268760"/>
            <a:ext cx="842493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", function() { </a:t>
            </a:r>
          </a:p>
          <a:p>
            <a:r>
              <a:rPr lang="en-US" altLang="ko-KR" dirty="0" smtClean="0"/>
              <a:t>                                      return "../images/" +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                                  }</a:t>
            </a:r>
          </a:p>
          <a:p>
            <a:r>
              <a:rPr lang="en-US" altLang="ko-KR" dirty="0" smtClean="0"/>
              <a:t>                       ); 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2065392" descr="EMB00000f046b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5" y="2636912"/>
            <a:ext cx="6984776" cy="33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8" y="429744"/>
            <a:ext cx="9144000" cy="622992"/>
          </a:xfrm>
        </p:spPr>
        <p:txBody>
          <a:bodyPr>
            <a:no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함수에서 얻어 와서 설정하기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51520" y="2060848"/>
            <a:ext cx="8748464" cy="22322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value </a:t>
            </a:r>
            <a:r>
              <a:rPr lang="ko-KR" altLang="en-US" dirty="0" smtClean="0"/>
              <a:t>인자 위치에 함수를 기술하면 </a:t>
            </a:r>
            <a:r>
              <a:rPr lang="en-US" altLang="ko-KR" dirty="0" smtClean="0"/>
              <a:t> 	</a:t>
            </a:r>
          </a:p>
          <a:p>
            <a:r>
              <a:rPr lang="ko-KR" altLang="en-US" dirty="0" err="1" smtClean="0"/>
              <a:t>셀럭터에</a:t>
            </a:r>
            <a:r>
              <a:rPr lang="ko-KR" altLang="en-US" dirty="0" smtClean="0"/>
              <a:t> 의해 검색된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집합에 속한 개별의 </a:t>
            </a:r>
            <a:r>
              <a:rPr lang="ko-KR" altLang="en-US" dirty="0" err="1" smtClean="0"/>
              <a:t>엘리먼트마다</a:t>
            </a:r>
            <a:r>
              <a:rPr lang="ko-KR" altLang="en-US" dirty="0" smtClean="0"/>
              <a:t> 전달된 함수가 호출되며 함수의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어트리뷰트의</a:t>
            </a:r>
            <a:r>
              <a:rPr lang="ko-KR" altLang="en-US" dirty="0" smtClean="0"/>
              <a:t> 값으로 사용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개별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함수를 호출할 때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에 할당됨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8202" y="1340768"/>
            <a:ext cx="8033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, function() )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08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536" y="116632"/>
            <a:ext cx="9144000" cy="864096"/>
          </a:xfrm>
        </p:spPr>
        <p:txBody>
          <a:bodyPr>
            <a:no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함수에서 얻어 와서 설정하기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08201" y="3573016"/>
            <a:ext cx="8033935" cy="17281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함수에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를 기술하면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시작되는 인덱스가 함수로 전달됨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508202" y="1367792"/>
            <a:ext cx="8033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, function() ) 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557215" y="2132856"/>
            <a:ext cx="811924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("title", function(index) {  </a:t>
            </a:r>
          </a:p>
          <a:p>
            <a:r>
              <a:rPr lang="en-US" altLang="ko-KR" dirty="0" smtClean="0"/>
              <a:t>       return index +"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엘리먼트로</a:t>
            </a:r>
            <a:r>
              <a:rPr lang="ko-KR" altLang="en-US" dirty="0" smtClean="0"/>
              <a:t> 타이틀은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+ "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.";  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5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32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 제거하기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268760"/>
            <a:ext cx="82809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removeAttr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pic>
        <p:nvPicPr>
          <p:cNvPr id="5122" name="_x272035224" descr="EMB00000f046b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2148"/>
            <a:ext cx="3672408" cy="22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72036904" descr="EMB00000f046b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77780"/>
            <a:ext cx="3672408" cy="22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72</TotalTime>
  <Words>741</Words>
  <Application>Microsoft Office PowerPoint</Application>
  <PresentationFormat>화면 슬라이드 쇼(4:3)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테마1</vt:lpstr>
      <vt:lpstr>Chapter 03 어트리뷰트 다루기</vt:lpstr>
      <vt:lpstr>목차 </vt:lpstr>
      <vt:lpstr> 어트리뷰트란 무엇인가?</vt:lpstr>
      <vt:lpstr>엘리먼트의 어트리뷰트 값을 가져오고, 설정하기</vt:lpstr>
      <vt:lpstr>엘리먼트 집합들을 한 번에 처리하기</vt:lpstr>
      <vt:lpstr>엘리먼트의 어트리뷰트 값을 콜백 함수에서 얻어 와서 설정하기</vt:lpstr>
      <vt:lpstr>엘리먼트의 어트리뷰트 값을 콜백 함수에서 얻어 와서 설정하기</vt:lpstr>
      <vt:lpstr>엘리먼트의 어트리뷰트 값을 콜백 함수에서 얻어 와서 설정하기</vt:lpstr>
      <vt:lpstr>엘리먼트의 어트리뷰트 값 제거하기</vt:lpstr>
      <vt:lpstr>엘리먼트의 어트리뷰트 값 제거하기</vt:lpstr>
      <vt:lpstr>엘리먼트의 클래스 명으로 스타일 입히기</vt:lpstr>
      <vt:lpstr>엘리먼트의 클래스 명으로 스타일 입히기</vt:lpstr>
      <vt:lpstr>엘리먼트로부터 클래스 제거하기</vt:lpstr>
      <vt:lpstr>엘리먼트에 해당 클래스가 있으면 제거하고, 없으면 추가하기</vt:lpstr>
      <vt:lpstr> 엘리먼트에 클래스 존재 여부 확인하기</vt:lpstr>
      <vt:lpstr>엘리먼트의 태그 내부의 HTML 콘텐츠 얻어오기</vt:lpstr>
      <vt:lpstr>엘리먼트의 태그 내부의 HTML 콘텐츠 변경하기</vt:lpstr>
      <vt:lpstr>폼 엘리먼트에서 value 어트리뷰트 값 가져오기</vt:lpstr>
      <vt:lpstr>Chapter 03 어트리뷰트 다루기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33</cp:revision>
  <dcterms:created xsi:type="dcterms:W3CDTF">2012-01-12T17:58:20Z</dcterms:created>
  <dcterms:modified xsi:type="dcterms:W3CDTF">2012-01-13T13:55:24Z</dcterms:modified>
</cp:coreProperties>
</file>