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79" r:id="rId9"/>
    <p:sldId id="262" r:id="rId10"/>
    <p:sldId id="280" r:id="rId11"/>
    <p:sldId id="263" r:id="rId12"/>
    <p:sldId id="264" r:id="rId13"/>
    <p:sldId id="265" r:id="rId14"/>
    <p:sldId id="266" r:id="rId15"/>
    <p:sldId id="281" r:id="rId16"/>
    <p:sldId id="267" r:id="rId17"/>
    <p:sldId id="270" r:id="rId18"/>
    <p:sldId id="284" r:id="rId19"/>
    <p:sldId id="285" r:id="rId20"/>
    <p:sldId id="272" r:id="rId21"/>
    <p:sldId id="282" r:id="rId22"/>
    <p:sldId id="268" r:id="rId23"/>
    <p:sldId id="273" r:id="rId24"/>
    <p:sldId id="286" r:id="rId25"/>
    <p:sldId id="274" r:id="rId26"/>
    <p:sldId id="275" r:id="rId27"/>
    <p:sldId id="276" r:id="rId28"/>
    <p:sldId id="277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3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19B9-FEEC-4299-A7B8-DC5353C5544C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E19F-C665-4F7F-A422-25C44C690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4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57606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61722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600"/>
        </a:spcAft>
        <a:buClr>
          <a:srgbClr val="FF0000"/>
        </a:buClr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1470025"/>
          </a:xfrm>
        </p:spPr>
        <p:txBody>
          <a:bodyPr/>
          <a:lstStyle/>
          <a:p>
            <a:pPr fontAlgn="base"/>
            <a:r>
              <a:rPr lang="en-US" altLang="ko-KR" dirty="0" smtClean="0"/>
              <a:t>Chapter 04 </a:t>
            </a:r>
            <a:r>
              <a:rPr lang="en-US" altLang="ko-KR" dirty="0"/>
              <a:t>DOM </a:t>
            </a:r>
            <a:r>
              <a:rPr lang="ko-KR" altLang="en-US" dirty="0"/>
              <a:t>탐색하기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0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err="1" smtClean="0">
                <a:effectLst/>
              </a:rPr>
              <a:t>셀렉트된</a:t>
            </a:r>
            <a:r>
              <a:rPr lang="ko-KR" altLang="en-US" b="1" dirty="0" smtClean="0">
                <a:effectLst/>
              </a:rPr>
              <a:t> </a:t>
            </a:r>
            <a:r>
              <a:rPr lang="ko-KR" altLang="en-US" b="1" dirty="0" err="1">
                <a:effectLst/>
              </a:rPr>
              <a:t>엘리먼트들</a:t>
            </a:r>
            <a:r>
              <a:rPr lang="ko-KR" altLang="en-US" b="1" dirty="0">
                <a:effectLst/>
              </a:rPr>
              <a:t> 중 원하는 범위의 </a:t>
            </a:r>
            <a:r>
              <a:rPr lang="ko-KR" altLang="en-US" b="1" dirty="0" err="1">
                <a:effectLst/>
              </a:rPr>
              <a:t>엘리먼트만</a:t>
            </a:r>
            <a:r>
              <a:rPr lang="ko-KR" altLang="en-US" b="1" dirty="0">
                <a:effectLst/>
              </a:rPr>
              <a:t> 반환하기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1486525"/>
            <a:ext cx="824843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$</a:t>
            </a:r>
            <a:r>
              <a:rPr lang="en-US" altLang="ko-KR" dirty="0" err="1"/>
              <a:t>div.slice</a:t>
            </a:r>
            <a:r>
              <a:rPr lang="en-US" altLang="ko-KR" dirty="0"/>
              <a:t>(start, end).</a:t>
            </a:r>
            <a:r>
              <a:rPr lang="en-US" altLang="ko-KR" dirty="0" err="1"/>
              <a:t>css</a:t>
            </a:r>
            <a:r>
              <a:rPr lang="en-US" altLang="ko-KR" dirty="0"/>
              <a:t>("background", "yellow");</a:t>
            </a:r>
          </a:p>
          <a:p>
            <a:pPr fontAlgn="base"/>
            <a:r>
              <a:rPr lang="en-US" altLang="ko-KR" dirty="0" smtClean="0"/>
              <a:t> $</a:t>
            </a:r>
            <a:r>
              <a:rPr lang="en-US" altLang="ko-KR" dirty="0" err="1"/>
              <a:t>div.slice</a:t>
            </a:r>
            <a:r>
              <a:rPr lang="en-US" altLang="ko-KR" dirty="0"/>
              <a:t>(start).</a:t>
            </a:r>
            <a:r>
              <a:rPr lang="en-US" altLang="ko-KR" dirty="0" err="1"/>
              <a:t>css</a:t>
            </a:r>
            <a:r>
              <a:rPr lang="en-US" altLang="ko-KR" dirty="0"/>
              <a:t>("background", "yellow");</a:t>
            </a:r>
          </a:p>
        </p:txBody>
      </p:sp>
      <p:pic>
        <p:nvPicPr>
          <p:cNvPr id="7170" name="_x232600536" descr="EMB00000f046ba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09120"/>
            <a:ext cx="594574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_x238214144" descr="EMB00000f046b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7" y="2348880"/>
            <a:ext cx="594574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err="1" smtClean="0">
                <a:effectLst/>
              </a:rPr>
              <a:t>셀렉트된</a:t>
            </a:r>
            <a:r>
              <a:rPr lang="ko-KR" altLang="en-US" b="1" dirty="0" smtClean="0">
                <a:effectLst/>
              </a:rPr>
              <a:t> </a:t>
            </a:r>
            <a:r>
              <a:rPr lang="ko-KR" altLang="en-US" b="1" dirty="0" err="1">
                <a:effectLst/>
              </a:rPr>
              <a:t>엘리먼트들</a:t>
            </a:r>
            <a:r>
              <a:rPr lang="ko-KR" altLang="en-US" b="1" dirty="0">
                <a:effectLst/>
              </a:rPr>
              <a:t> 중 원하는 범위의 </a:t>
            </a:r>
            <a:r>
              <a:rPr lang="ko-KR" altLang="en-US" b="1" dirty="0" err="1">
                <a:effectLst/>
              </a:rPr>
              <a:t>엘리먼트만</a:t>
            </a:r>
            <a:r>
              <a:rPr lang="ko-KR" altLang="en-US" b="1" dirty="0">
                <a:effectLst/>
              </a:rPr>
              <a:t> 반환하기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23528" y="2492896"/>
            <a:ext cx="8820472" cy="3310720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400" dirty="0"/>
              <a:t>확장집합의 특정 위치의 집합 반환</a:t>
            </a:r>
          </a:p>
          <a:p>
            <a:pPr lvl="1" fontAlgn="base"/>
            <a:r>
              <a:rPr lang="en-US" altLang="ko-KR" sz="2000" dirty="0" smtClean="0"/>
              <a:t>begin </a:t>
            </a:r>
            <a:r>
              <a:rPr lang="ko-KR" altLang="en-US" sz="2000" dirty="0"/>
              <a:t>부터 시작하여 </a:t>
            </a:r>
            <a:r>
              <a:rPr lang="en-US" altLang="ko-KR" sz="2000" dirty="0"/>
              <a:t>end </a:t>
            </a:r>
            <a:r>
              <a:rPr lang="ko-KR" altLang="en-US" sz="2000" dirty="0"/>
              <a:t>까지의 집합을 잘라낸다</a:t>
            </a:r>
            <a:r>
              <a:rPr lang="en-US" altLang="ko-KR" sz="2000" dirty="0"/>
              <a:t>. </a:t>
            </a:r>
            <a:r>
              <a:rPr lang="ko-KR" altLang="en-US" sz="2000" dirty="0"/>
              <a:t>잘라낸 집합을 반환한다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1" fontAlgn="base"/>
            <a:r>
              <a:rPr lang="en-US" altLang="ko-KR" sz="2000" dirty="0"/>
              <a:t>begin </a:t>
            </a:r>
            <a:r>
              <a:rPr lang="ko-KR" altLang="en-US" sz="2000" dirty="0"/>
              <a:t>이상 </a:t>
            </a:r>
            <a:r>
              <a:rPr lang="en-US" altLang="ko-KR" sz="2000" dirty="0"/>
              <a:t>end </a:t>
            </a:r>
            <a:r>
              <a:rPr lang="ko-KR" altLang="en-US" sz="2000" dirty="0"/>
              <a:t>미만으로 생각하면 쉽다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1" fontAlgn="base"/>
            <a:r>
              <a:rPr lang="ko-KR" altLang="en-US" sz="2000" dirty="0" smtClean="0"/>
              <a:t>매개변수</a:t>
            </a:r>
            <a:endParaRPr lang="ko-KR" altLang="en-US" sz="2000" dirty="0"/>
          </a:p>
          <a:p>
            <a:pPr lvl="2" fontAlgn="base"/>
            <a:r>
              <a:rPr lang="en-US" altLang="ko-KR" sz="1800" dirty="0"/>
              <a:t>begin(number) : </a:t>
            </a:r>
            <a:r>
              <a:rPr lang="ko-KR" altLang="en-US" sz="1800" dirty="0"/>
              <a:t>첫 </a:t>
            </a:r>
            <a:r>
              <a:rPr lang="ko-KR" altLang="en-US" sz="1800" dirty="0" err="1"/>
              <a:t>엘리먼트의</a:t>
            </a:r>
            <a:r>
              <a:rPr lang="ko-KR" altLang="en-US" sz="1800" dirty="0"/>
              <a:t> 위치</a:t>
            </a:r>
            <a:r>
              <a:rPr lang="en-US" altLang="ko-KR" sz="1800" dirty="0"/>
              <a:t>, 0</a:t>
            </a:r>
            <a:r>
              <a:rPr lang="ko-KR" altLang="en-US" sz="1800" dirty="0"/>
              <a:t>부터 시작</a:t>
            </a:r>
          </a:p>
          <a:p>
            <a:pPr lvl="2" fontAlgn="base"/>
            <a:r>
              <a:rPr lang="en-US" altLang="ko-KR" sz="1800" dirty="0"/>
              <a:t>end(number) : </a:t>
            </a:r>
            <a:r>
              <a:rPr lang="ko-KR" altLang="en-US" sz="1800" dirty="0"/>
              <a:t>마지막 </a:t>
            </a:r>
            <a:r>
              <a:rPr lang="ko-KR" altLang="en-US" sz="1800" dirty="0" err="1"/>
              <a:t>엘리먼트의</a:t>
            </a:r>
            <a:r>
              <a:rPr lang="ko-KR" altLang="en-US" sz="1800" dirty="0"/>
              <a:t> 위치</a:t>
            </a:r>
            <a:r>
              <a:rPr lang="en-US" altLang="ko-KR" sz="1800" dirty="0"/>
              <a:t>, </a:t>
            </a:r>
            <a:r>
              <a:rPr lang="ko-KR" altLang="en-US" sz="1800" dirty="0"/>
              <a:t>생략한다면 마지막까지 포함한다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1" fontAlgn="base"/>
            <a:r>
              <a:rPr lang="ko-KR" altLang="en-US" sz="2000" dirty="0" err="1" smtClean="0"/>
              <a:t>반환값</a:t>
            </a:r>
            <a:endParaRPr lang="ko-KR" altLang="en-US" sz="2000" dirty="0"/>
          </a:p>
          <a:p>
            <a:pPr lvl="2" fontAlgn="base"/>
            <a:r>
              <a:rPr lang="ko-KR" altLang="en-US" sz="1800" dirty="0"/>
              <a:t>확장집합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7544" y="1773854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slice(begin, end)</a:t>
            </a:r>
          </a:p>
        </p:txBody>
      </p:sp>
    </p:spTree>
    <p:extLst>
      <p:ext uri="{BB962C8B-B14F-4D97-AF65-F5344CB8AC3E}">
        <p14:creationId xmlns:p14="http://schemas.microsoft.com/office/powerpoint/2010/main" val="16176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32440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>
                <a:effectLst/>
              </a:rPr>
              <a:t> </a:t>
            </a:r>
            <a:r>
              <a:rPr lang="ko-KR" altLang="en-US" b="1" dirty="0">
                <a:effectLst/>
              </a:rPr>
              <a:t>해당 </a:t>
            </a:r>
            <a:r>
              <a:rPr lang="ko-KR" altLang="en-US" b="1" dirty="0" err="1">
                <a:effectLst/>
              </a:rPr>
              <a:t>엘리먼트의</a:t>
            </a:r>
            <a:r>
              <a:rPr lang="ko-KR" altLang="en-US" b="1" dirty="0">
                <a:effectLst/>
              </a:rPr>
              <a:t> 자식 </a:t>
            </a:r>
            <a:r>
              <a:rPr lang="ko-KR" altLang="en-US" b="1" dirty="0" err="1">
                <a:effectLst/>
              </a:rPr>
              <a:t>엘리먼트들</a:t>
            </a:r>
            <a:r>
              <a:rPr lang="ko-KR" altLang="en-US" b="1" dirty="0">
                <a:effectLst/>
              </a:rPr>
              <a:t> 찾기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7584" y="1628800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children()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2204864"/>
            <a:ext cx="824843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$("div").children().</a:t>
            </a:r>
            <a:r>
              <a:rPr lang="en-US" altLang="ko-KR" dirty="0" err="1"/>
              <a:t>css</a:t>
            </a:r>
            <a:r>
              <a:rPr lang="en-US" altLang="ko-KR" dirty="0"/>
              <a:t>("border-bottom", "3px double red</a:t>
            </a:r>
            <a:r>
              <a:rPr lang="en-US" altLang="ko-KR" dirty="0" smtClean="0"/>
              <a:t>");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 $("</a:t>
            </a:r>
            <a:r>
              <a:rPr lang="en-US" altLang="ko-KR" dirty="0"/>
              <a:t>div").children(".selected").</a:t>
            </a:r>
            <a:r>
              <a:rPr lang="en-US" altLang="ko-KR" dirty="0" err="1"/>
              <a:t>css</a:t>
            </a:r>
            <a:r>
              <a:rPr lang="en-US" altLang="ko-KR" dirty="0"/>
              <a:t>("color", "blue</a:t>
            </a:r>
            <a:r>
              <a:rPr lang="en-US" altLang="ko-KR" dirty="0" smtClean="0"/>
              <a:t>");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32600056" descr="EMB00000f046b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01008"/>
            <a:ext cx="5472608" cy="290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6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36904" cy="1224136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smtClean="0">
                <a:effectLst/>
              </a:rPr>
              <a:t>해당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내부 탐색 및 내용 변경하기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7544" y="5013176"/>
            <a:ext cx="8440350" cy="1366504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sz="2000" dirty="0"/>
              <a:t>contents</a:t>
            </a:r>
            <a:r>
              <a:rPr lang="en-US" altLang="ko-KR" sz="2000" dirty="0" smtClean="0"/>
              <a:t>()</a:t>
            </a:r>
          </a:p>
          <a:p>
            <a:pPr lvl="1" fontAlgn="base"/>
            <a:r>
              <a:rPr lang="en-US" altLang="ko-KR" sz="1800" dirty="0" smtClean="0"/>
              <a:t>text </a:t>
            </a:r>
            <a:r>
              <a:rPr lang="ko-KR" altLang="en-US" sz="1800" dirty="0" err="1"/>
              <a:t>노드를</a:t>
            </a:r>
            <a:r>
              <a:rPr lang="ko-KR" altLang="en-US" sz="1800" dirty="0"/>
              <a:t> 포함한 모든 자손 </a:t>
            </a:r>
            <a:r>
              <a:rPr lang="ko-KR" altLang="en-US" sz="1800" dirty="0" err="1"/>
              <a:t>엘리먼트를</a:t>
            </a:r>
            <a:r>
              <a:rPr lang="ko-KR" altLang="en-US" sz="1800" dirty="0"/>
              <a:t> 가져 온다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 fontAlgn="base"/>
            <a:r>
              <a:rPr lang="en-US" altLang="ko-KR" sz="1800" dirty="0" smtClean="0"/>
              <a:t>div </a:t>
            </a:r>
            <a:r>
              <a:rPr lang="ko-KR" altLang="en-US" sz="1800" dirty="0" err="1"/>
              <a:t>엘리먼트의</a:t>
            </a:r>
            <a:r>
              <a:rPr lang="ko-KR" altLang="en-US" sz="1800" dirty="0"/>
              <a:t> </a:t>
            </a:r>
            <a:r>
              <a:rPr lang="en-US" altLang="ko-KR" sz="1800" dirty="0"/>
              <a:t>text </a:t>
            </a:r>
            <a:r>
              <a:rPr lang="ko-KR" altLang="en-US" sz="1800" dirty="0" err="1"/>
              <a:t>노드와</a:t>
            </a:r>
            <a:r>
              <a:rPr lang="ko-KR" altLang="en-US" sz="1800" dirty="0"/>
              <a:t> 자손 </a:t>
            </a:r>
            <a:r>
              <a:rPr lang="ko-KR" altLang="en-US" sz="1800" dirty="0" err="1"/>
              <a:t>엘리먼트를</a:t>
            </a:r>
            <a:r>
              <a:rPr lang="ko-KR" altLang="en-US" sz="1800" dirty="0"/>
              <a:t> 가져온 후에 </a:t>
            </a:r>
            <a:r>
              <a:rPr lang="en-US" altLang="ko-KR" sz="1800" dirty="0"/>
              <a:t>span </a:t>
            </a:r>
            <a:r>
              <a:rPr lang="ko-KR" altLang="en-US" sz="1800" dirty="0" err="1"/>
              <a:t>엘리먼트만</a:t>
            </a:r>
            <a:r>
              <a:rPr lang="ko-KR" altLang="en-US" sz="1800" dirty="0"/>
              <a:t> 삭제한다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1556792"/>
            <a:ext cx="817642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$("div").contents().remove("span");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9674560" descr="EMB00000f046b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4752528" cy="28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43966" cy="1152128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smtClean="0">
                <a:effectLst/>
              </a:rPr>
              <a:t>해당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뒤에 위치하는 형제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찾기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1556792"/>
            <a:ext cx="824843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  </a:t>
            </a:r>
            <a:r>
              <a:rPr lang="en-US" altLang="ko-KR" dirty="0"/>
              <a:t>$("p").next().</a:t>
            </a:r>
            <a:r>
              <a:rPr lang="en-US" altLang="ko-KR" dirty="0" err="1"/>
              <a:t>css</a:t>
            </a:r>
            <a:r>
              <a:rPr lang="en-US" altLang="ko-KR" dirty="0"/>
              <a:t>("border-bottom", "3px double red");</a:t>
            </a:r>
          </a:p>
          <a:p>
            <a:r>
              <a:rPr lang="en-US" altLang="ko-KR" dirty="0"/>
              <a:t>  $("p").next(".selected").</a:t>
            </a:r>
            <a:r>
              <a:rPr lang="en-US" altLang="ko-KR" dirty="0" err="1"/>
              <a:t>css</a:t>
            </a:r>
            <a:r>
              <a:rPr lang="en-US" altLang="ko-KR" dirty="0"/>
              <a:t>("background", "yellow");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30078032" descr="EMB00000f046b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5184576" cy="33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2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43966" cy="1152128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smtClean="0">
                <a:effectLst/>
              </a:rPr>
              <a:t>해당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뒤에 위치하는 형제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찾기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2088232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/>
              <a:t>$("p").next</a:t>
            </a:r>
            <a:r>
              <a:rPr lang="en-US" altLang="ko-KR" sz="2000" dirty="0" smtClean="0"/>
              <a:t>()</a:t>
            </a:r>
          </a:p>
          <a:p>
            <a:pPr lvl="1" fontAlgn="base"/>
            <a:r>
              <a:rPr lang="ko-KR" altLang="en-US" sz="1800" dirty="0" smtClean="0"/>
              <a:t> </a:t>
            </a:r>
            <a:r>
              <a:rPr lang="en-US" altLang="ko-KR" sz="1800" dirty="0"/>
              <a:t>p </a:t>
            </a:r>
            <a:r>
              <a:rPr lang="ko-KR" altLang="en-US" sz="1800" dirty="0" err="1"/>
              <a:t>엘리먼트와</a:t>
            </a:r>
            <a:r>
              <a:rPr lang="ko-KR" altLang="en-US" sz="1800" dirty="0"/>
              <a:t> 같은 </a:t>
            </a:r>
            <a:r>
              <a:rPr lang="ko-KR" altLang="en-US" sz="1800" dirty="0" err="1"/>
              <a:t>노드</a:t>
            </a:r>
            <a:r>
              <a:rPr lang="ko-KR" altLang="en-US" sz="1800" dirty="0"/>
              <a:t> 위치에 있는 인접한 </a:t>
            </a:r>
            <a:r>
              <a:rPr lang="ko-KR" altLang="en-US" sz="1800" dirty="0" err="1"/>
              <a:t>엘리먼트</a:t>
            </a:r>
            <a:r>
              <a:rPr lang="ko-KR" altLang="en-US" sz="1800" dirty="0"/>
              <a:t> 중 현재 </a:t>
            </a:r>
            <a:r>
              <a:rPr lang="ko-KR" altLang="en-US" sz="1800" dirty="0" err="1"/>
              <a:t>엘리먼트</a:t>
            </a:r>
            <a:r>
              <a:rPr lang="ko-KR" altLang="en-US" sz="1800" dirty="0"/>
              <a:t> 다음에 존재하는 </a:t>
            </a:r>
            <a:r>
              <a:rPr lang="ko-KR" altLang="en-US" sz="1800" dirty="0" err="1"/>
              <a:t>엘리먼트를</a:t>
            </a:r>
            <a:r>
              <a:rPr lang="ko-KR" altLang="en-US" sz="1800" dirty="0"/>
              <a:t> 찾는다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fontAlgn="base"/>
            <a:r>
              <a:rPr lang="en-US" altLang="ko-KR" sz="2000" dirty="0" smtClean="0"/>
              <a:t>$("</a:t>
            </a:r>
            <a:r>
              <a:rPr lang="en-US" altLang="ko-KR" sz="2000" dirty="0"/>
              <a:t>p").next(".selected</a:t>
            </a:r>
            <a:r>
              <a:rPr lang="en-US" altLang="ko-KR" sz="2000" dirty="0" smtClean="0"/>
              <a:t>")</a:t>
            </a:r>
          </a:p>
          <a:p>
            <a:pPr lvl="1" fontAlgn="base"/>
            <a:r>
              <a:rPr lang="en-US" altLang="ko-KR" sz="1800" dirty="0" smtClean="0"/>
              <a:t>p </a:t>
            </a:r>
            <a:r>
              <a:rPr lang="ko-KR" altLang="en-US" sz="1800" dirty="0" err="1"/>
              <a:t>엘리먼트와</a:t>
            </a:r>
            <a:r>
              <a:rPr lang="ko-KR" altLang="en-US" sz="1800" dirty="0"/>
              <a:t> 같은 </a:t>
            </a:r>
            <a:r>
              <a:rPr lang="ko-KR" altLang="en-US" sz="1800" dirty="0" err="1"/>
              <a:t>노드</a:t>
            </a:r>
            <a:r>
              <a:rPr lang="ko-KR" altLang="en-US" sz="1800" dirty="0"/>
              <a:t> 위치하며 바로 </a:t>
            </a:r>
            <a:r>
              <a:rPr lang="ko-KR" altLang="en-US" sz="1800" dirty="0" err="1"/>
              <a:t>클래스명이</a:t>
            </a:r>
            <a:r>
              <a:rPr lang="ko-KR" altLang="en-US" sz="1800" dirty="0"/>
              <a:t> </a:t>
            </a:r>
            <a:r>
              <a:rPr lang="en-US" altLang="ko-KR" sz="1800" dirty="0"/>
              <a:t>"selected"</a:t>
            </a:r>
            <a:r>
              <a:rPr lang="ko-KR" altLang="en-US" sz="1800" dirty="0"/>
              <a:t>인 </a:t>
            </a:r>
            <a:r>
              <a:rPr lang="ko-KR" altLang="en-US" sz="1800" dirty="0" err="1"/>
              <a:t>엘리먼트를</a:t>
            </a:r>
            <a:r>
              <a:rPr lang="ko-KR" altLang="en-US" sz="1800" dirty="0"/>
              <a:t> 찾는다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3966" cy="1152128"/>
          </a:xfrm>
        </p:spPr>
        <p:txBody>
          <a:bodyPr>
            <a:noAutofit/>
          </a:bodyPr>
          <a:lstStyle/>
          <a:p>
            <a:pPr fontAlgn="base"/>
            <a:r>
              <a:rPr lang="en-US" altLang="ko-KR" b="1" dirty="0" smtClean="0">
                <a:effectLst/>
              </a:rPr>
              <a:t> </a:t>
            </a:r>
            <a:r>
              <a:rPr lang="ko-KR" altLang="en-US" b="1" dirty="0" smtClean="0">
                <a:effectLst/>
              </a:rPr>
              <a:t>해당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뒤에 있는 모든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찾기 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2132856"/>
            <a:ext cx="8136904" cy="864096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000" dirty="0" err="1"/>
              <a:t>nextAll</a:t>
            </a:r>
            <a:r>
              <a:rPr lang="en-US" altLang="ko-KR" sz="2000" dirty="0"/>
              <a:t>()</a:t>
            </a:r>
          </a:p>
          <a:p>
            <a:pPr lvl="1" fontAlgn="base"/>
            <a:r>
              <a:rPr lang="ko-KR" altLang="en-US" sz="1600" dirty="0" smtClean="0"/>
              <a:t>대상 </a:t>
            </a:r>
            <a:r>
              <a:rPr lang="ko-KR" altLang="en-US" sz="1600" dirty="0" err="1"/>
              <a:t>엘리먼트를</a:t>
            </a:r>
            <a:r>
              <a:rPr lang="ko-KR" altLang="en-US" sz="1600" dirty="0"/>
              <a:t> 기준으로 현재 </a:t>
            </a:r>
            <a:r>
              <a:rPr lang="ko-KR" altLang="en-US" sz="1600" dirty="0" err="1"/>
              <a:t>노드와</a:t>
            </a:r>
            <a:r>
              <a:rPr lang="ko-KR" altLang="en-US" sz="1600" dirty="0"/>
              <a:t> 같거나 하위 </a:t>
            </a:r>
            <a:r>
              <a:rPr lang="ko-KR" altLang="en-US" sz="1600" dirty="0" err="1"/>
              <a:t>엘리먼트를</a:t>
            </a:r>
            <a:r>
              <a:rPr lang="ko-KR" altLang="en-US" sz="1600" dirty="0"/>
              <a:t> 찾는다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500034" y="1484784"/>
            <a:ext cx="817642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$("</a:t>
            </a:r>
            <a:r>
              <a:rPr lang="en-US" altLang="ko-KR" dirty="0" err="1"/>
              <a:t>div:first</a:t>
            </a:r>
            <a:r>
              <a:rPr lang="en-US" altLang="ko-KR" dirty="0"/>
              <a:t>").</a:t>
            </a:r>
            <a:r>
              <a:rPr lang="en-US" altLang="ko-KR" dirty="0" err="1"/>
              <a:t>nextAll</a:t>
            </a:r>
            <a:r>
              <a:rPr lang="en-US" altLang="ko-KR" dirty="0"/>
              <a:t>().</a:t>
            </a:r>
            <a:r>
              <a:rPr lang="en-US" altLang="ko-KR" dirty="0" err="1"/>
              <a:t>addClass</a:t>
            </a:r>
            <a:r>
              <a:rPr lang="en-US" altLang="ko-KR" dirty="0"/>
              <a:t>("after");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30078272" descr="EMB00000f046b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5458579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820472" cy="1080120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smtClean="0">
                <a:effectLst/>
              </a:rPr>
              <a:t>해당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앞에 있는 형제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찾기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43286" y="1556792"/>
            <a:ext cx="7977841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 $("p").</a:t>
            </a:r>
            <a:r>
              <a:rPr lang="en-US" altLang="ko-KR" dirty="0" err="1"/>
              <a:t>prev</a:t>
            </a:r>
            <a:r>
              <a:rPr lang="en-US" altLang="ko-KR" dirty="0" smtClean="0"/>
              <a:t>().</a:t>
            </a:r>
            <a:r>
              <a:rPr lang="en-US" altLang="ko-KR" dirty="0" err="1"/>
              <a:t>css</a:t>
            </a:r>
            <a:r>
              <a:rPr lang="en-US" altLang="ko-KR" dirty="0"/>
              <a:t>("background", "yellow");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 $("</a:t>
            </a:r>
            <a:r>
              <a:rPr lang="en-US" altLang="ko-KR" dirty="0"/>
              <a:t>p").</a:t>
            </a:r>
            <a:r>
              <a:rPr lang="en-US" altLang="ko-KR" dirty="0" err="1"/>
              <a:t>prev</a:t>
            </a:r>
            <a:r>
              <a:rPr lang="en-US" altLang="ko-KR" dirty="0"/>
              <a:t>(".selected").</a:t>
            </a:r>
            <a:r>
              <a:rPr lang="en-US" altLang="ko-KR" dirty="0" err="1"/>
              <a:t>css</a:t>
            </a:r>
            <a:r>
              <a:rPr lang="en-US" altLang="ko-KR" dirty="0"/>
              <a:t>("background", "yellow");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30078592" descr="EMB00000f046b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492896"/>
            <a:ext cx="532202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2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820472" cy="1080120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smtClean="0">
                <a:effectLst/>
              </a:rPr>
              <a:t>해당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앞에 있는 형제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찾기 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104414" cy="331072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000" dirty="0" err="1"/>
              <a:t>prev</a:t>
            </a:r>
            <a:r>
              <a:rPr lang="en-US" altLang="ko-KR" sz="2000" dirty="0"/>
              <a:t>()</a:t>
            </a:r>
          </a:p>
          <a:p>
            <a:pPr lvl="1" fontAlgn="base"/>
            <a:r>
              <a:rPr lang="ko-KR" altLang="en-US" sz="1600" dirty="0" smtClean="0"/>
              <a:t>대상이 </a:t>
            </a:r>
            <a:r>
              <a:rPr lang="ko-KR" altLang="en-US" sz="1600" dirty="0"/>
              <a:t>되는 </a:t>
            </a:r>
            <a:r>
              <a:rPr lang="ko-KR" altLang="en-US" sz="1600" dirty="0" err="1"/>
              <a:t>엘리먼트를</a:t>
            </a:r>
            <a:r>
              <a:rPr lang="ko-KR" altLang="en-US" sz="1600" dirty="0"/>
              <a:t> 기준으로 동일한 </a:t>
            </a:r>
            <a:r>
              <a:rPr lang="ko-KR" altLang="en-US" sz="1600" dirty="0" err="1"/>
              <a:t>노드의</a:t>
            </a:r>
            <a:r>
              <a:rPr lang="ko-KR" altLang="en-US" sz="1600" dirty="0"/>
              <a:t> 현재 위치 이전의 인접한 </a:t>
            </a:r>
            <a:r>
              <a:rPr lang="ko-KR" altLang="en-US" sz="1600" dirty="0" err="1"/>
              <a:t>엘리먼트를</a:t>
            </a:r>
            <a:r>
              <a:rPr lang="ko-KR" altLang="en-US" sz="1600" dirty="0"/>
              <a:t> 찾는다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 fontAlgn="base"/>
            <a:r>
              <a:rPr lang="en-US" altLang="ko-KR" sz="2000" dirty="0"/>
              <a:t>$("p").</a:t>
            </a:r>
            <a:r>
              <a:rPr lang="en-US" altLang="ko-KR" sz="2000" dirty="0" err="1"/>
              <a:t>prev</a:t>
            </a:r>
            <a:r>
              <a:rPr lang="en-US" altLang="ko-KR" sz="2000" dirty="0" smtClean="0"/>
              <a:t>()</a:t>
            </a:r>
          </a:p>
          <a:p>
            <a:pPr lvl="1" fontAlgn="base"/>
            <a:r>
              <a:rPr lang="en-US" altLang="ko-KR" sz="1600" dirty="0" smtClean="0"/>
              <a:t>p </a:t>
            </a:r>
            <a:r>
              <a:rPr lang="ko-KR" altLang="en-US" sz="1600" dirty="0" err="1"/>
              <a:t>엘리먼트와</a:t>
            </a:r>
            <a:r>
              <a:rPr lang="ko-KR" altLang="en-US" sz="1600" dirty="0"/>
              <a:t> 같은 </a:t>
            </a:r>
            <a:r>
              <a:rPr lang="ko-KR" altLang="en-US" sz="1600" dirty="0" err="1"/>
              <a:t>노드에</a:t>
            </a:r>
            <a:r>
              <a:rPr lang="ko-KR" altLang="en-US" sz="1600" dirty="0"/>
              <a:t> 존재하며 바로 이전에 존재하는 </a:t>
            </a:r>
            <a:r>
              <a:rPr lang="ko-KR" altLang="en-US" sz="1600" dirty="0" err="1"/>
              <a:t>엘리먼트를</a:t>
            </a:r>
            <a:r>
              <a:rPr lang="ko-KR" altLang="en-US" sz="1600" dirty="0"/>
              <a:t> 찾는다</a:t>
            </a:r>
            <a:r>
              <a:rPr lang="en-US" altLang="ko-KR" sz="1600" dirty="0"/>
              <a:t>. $("p").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(".selected")</a:t>
            </a:r>
            <a:r>
              <a:rPr lang="ko-KR" altLang="en-US" sz="1600" dirty="0"/>
              <a:t>는 </a:t>
            </a:r>
            <a:r>
              <a:rPr lang="en-US" altLang="ko-KR" sz="1600" dirty="0"/>
              <a:t>p </a:t>
            </a:r>
            <a:r>
              <a:rPr lang="ko-KR" altLang="en-US" sz="1600" dirty="0" err="1"/>
              <a:t>엘리먼트</a:t>
            </a:r>
            <a:r>
              <a:rPr lang="ko-KR" altLang="en-US" sz="1600" dirty="0"/>
              <a:t> 이전에 존재하면서 </a:t>
            </a:r>
            <a:r>
              <a:rPr lang="en-US" altLang="ko-KR" sz="1600" dirty="0"/>
              <a:t>class </a:t>
            </a:r>
            <a:r>
              <a:rPr lang="ko-KR" altLang="en-US" sz="1600" dirty="0"/>
              <a:t>속성값이 </a:t>
            </a:r>
            <a:r>
              <a:rPr lang="en-US" altLang="ko-KR" sz="1600" dirty="0"/>
              <a:t>selected</a:t>
            </a:r>
            <a:r>
              <a:rPr lang="ko-KR" altLang="en-US" sz="1600" dirty="0"/>
              <a:t>인 </a:t>
            </a:r>
            <a:r>
              <a:rPr lang="ko-KR" altLang="en-US" sz="1600" dirty="0" err="1"/>
              <a:t>엘리먼트를</a:t>
            </a:r>
            <a:r>
              <a:rPr lang="ko-KR" altLang="en-US" sz="1600" dirty="0"/>
              <a:t> 찾는다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775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43966" cy="1080120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smtClean="0">
                <a:effectLst/>
              </a:rPr>
              <a:t>해당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앞에 있는 모든 형제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찾기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1628800"/>
            <a:ext cx="824843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 $("</a:t>
            </a:r>
            <a:r>
              <a:rPr lang="en-US" altLang="ko-KR" dirty="0" err="1"/>
              <a:t>div:last</a:t>
            </a:r>
            <a:r>
              <a:rPr lang="en-US" altLang="ko-KR" dirty="0"/>
              <a:t>").</a:t>
            </a:r>
            <a:r>
              <a:rPr lang="en-US" altLang="ko-KR" dirty="0" err="1" smtClean="0">
                <a:solidFill>
                  <a:schemeClr val="tx2"/>
                </a:solidFill>
              </a:rPr>
              <a:t>prevAll</a:t>
            </a:r>
            <a:r>
              <a:rPr lang="en-US" altLang="ko-KR" dirty="0" smtClean="0"/>
              <a:t>(‘</a:t>
            </a:r>
            <a:r>
              <a:rPr lang="en-US" altLang="ko-KR" dirty="0" smtClean="0"/>
              <a:t>span</a:t>
            </a:r>
            <a:r>
              <a:rPr lang="en-US" altLang="ko-KR" dirty="0"/>
              <a:t>, </a:t>
            </a:r>
            <a:r>
              <a:rPr lang="en-US" altLang="ko-KR" dirty="0" smtClean="0"/>
              <a:t>div’</a:t>
            </a:r>
            <a:r>
              <a:rPr lang="en-US" altLang="ko-KR" dirty="0" smtClean="0"/>
              <a:t>).</a:t>
            </a:r>
            <a:r>
              <a:rPr lang="en-US" altLang="ko-KR" dirty="0" err="1"/>
              <a:t>addClass</a:t>
            </a:r>
            <a:r>
              <a:rPr lang="en-US" altLang="ko-KR" dirty="0"/>
              <a:t>("before</a:t>
            </a:r>
            <a:r>
              <a:rPr lang="en-US" altLang="ko-KR" dirty="0" smtClean="0"/>
              <a:t>");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30078672" descr="EMB00000f046b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6264696" cy="406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목차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4680520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/>
              <a:t>DOM </a:t>
            </a:r>
            <a:r>
              <a:rPr lang="ko-KR" altLang="en-US" sz="2000" dirty="0"/>
              <a:t>탐색 </a:t>
            </a:r>
            <a:r>
              <a:rPr lang="ko-KR" altLang="en-US" sz="2000" dirty="0" err="1"/>
              <a:t>메소드에</a:t>
            </a:r>
            <a:r>
              <a:rPr lang="ko-KR" altLang="en-US" sz="2000" dirty="0"/>
              <a:t> 대해서</a:t>
            </a:r>
          </a:p>
          <a:p>
            <a:pPr fontAlgn="base"/>
            <a:r>
              <a:rPr lang="ko-KR" altLang="en-US" sz="2000" dirty="0"/>
              <a:t>탐색한 </a:t>
            </a:r>
            <a:r>
              <a:rPr lang="ko-KR" altLang="en-US" sz="2000" dirty="0" err="1"/>
              <a:t>엘리먼트들에</a:t>
            </a:r>
            <a:r>
              <a:rPr lang="ko-KR" altLang="en-US" sz="2000" dirty="0"/>
              <a:t> 기준이 되었던 </a:t>
            </a:r>
            <a:r>
              <a:rPr lang="ko-KR" altLang="en-US" sz="2000" dirty="0" err="1"/>
              <a:t>엘리먼트들</a:t>
            </a:r>
            <a:r>
              <a:rPr lang="ko-KR" altLang="en-US" sz="2000" dirty="0"/>
              <a:t> 추가하기</a:t>
            </a:r>
          </a:p>
          <a:p>
            <a:pPr fontAlgn="base"/>
            <a:r>
              <a:rPr lang="ko-KR" altLang="en-US" sz="2000" dirty="0" err="1"/>
              <a:t>셀렉트된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엘리먼트들</a:t>
            </a:r>
            <a:r>
              <a:rPr lang="ko-KR" altLang="en-US" sz="2000" dirty="0"/>
              <a:t> 중에서 조건에 맞는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얻기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셀렉트된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엘리먼트들</a:t>
            </a:r>
            <a:r>
              <a:rPr lang="ko-KR" altLang="en-US" sz="2000" dirty="0"/>
              <a:t> 중 </a:t>
            </a:r>
            <a:r>
              <a:rPr lang="ko-KR" altLang="en-US" sz="2000" dirty="0" err="1"/>
              <a:t>표현식을</a:t>
            </a:r>
            <a:r>
              <a:rPr lang="ko-KR" altLang="en-US" sz="2000" dirty="0"/>
              <a:t> 만족하지 않는 </a:t>
            </a:r>
            <a:r>
              <a:rPr lang="ko-KR" altLang="en-US" sz="2000" dirty="0" err="1" smtClean="0"/>
              <a:t>엘리먼트</a:t>
            </a:r>
            <a:r>
              <a:rPr lang="ko-KR" altLang="en-US" sz="2000" dirty="0" smtClean="0"/>
              <a:t> 얻기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셀렉트된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엘리먼트들</a:t>
            </a:r>
            <a:r>
              <a:rPr lang="ko-KR" altLang="en-US" sz="2000" dirty="0"/>
              <a:t> 중 원하는 범위의 </a:t>
            </a:r>
            <a:r>
              <a:rPr lang="ko-KR" altLang="en-US" sz="2000" dirty="0" err="1"/>
              <a:t>엘리먼트만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반환하기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엘리먼트의</a:t>
            </a:r>
            <a:r>
              <a:rPr lang="ko-KR" altLang="en-US" sz="2000" dirty="0"/>
              <a:t> 자식 </a:t>
            </a:r>
            <a:r>
              <a:rPr lang="ko-KR" altLang="en-US" sz="2000" dirty="0" err="1"/>
              <a:t>엘리먼트들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찾기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내부 탐색 및 내용 </a:t>
            </a:r>
            <a:r>
              <a:rPr lang="ko-KR" altLang="en-US" sz="2000" dirty="0" smtClean="0"/>
              <a:t>변경하기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뒤에 위치하는 형제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찾기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뒤에 있는 모든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찾기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8101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820472" cy="1080120"/>
          </a:xfrm>
        </p:spPr>
        <p:txBody>
          <a:bodyPr>
            <a:noAutofit/>
          </a:bodyPr>
          <a:lstStyle/>
          <a:p>
            <a:pPr fontAlgn="base"/>
            <a:r>
              <a:rPr lang="en-US" altLang="ko-KR" b="1" dirty="0" smtClean="0">
                <a:effectLst/>
              </a:rPr>
              <a:t> </a:t>
            </a:r>
            <a:r>
              <a:rPr lang="ko-KR" altLang="en-US" b="1" dirty="0">
                <a:effectLst/>
              </a:rPr>
              <a:t>해당 </a:t>
            </a:r>
            <a:r>
              <a:rPr lang="ko-KR" altLang="en-US" b="1" dirty="0" err="1">
                <a:effectLst/>
              </a:rPr>
              <a:t>엘리먼트와</a:t>
            </a:r>
            <a:r>
              <a:rPr lang="ko-KR" altLang="en-US" b="1" dirty="0">
                <a:effectLst/>
              </a:rPr>
              <a:t> 같은 </a:t>
            </a:r>
            <a:r>
              <a:rPr lang="ko-KR" altLang="en-US" b="1" dirty="0" err="1">
                <a:effectLst/>
              </a:rPr>
              <a:t>노드</a:t>
            </a:r>
            <a:r>
              <a:rPr lang="ko-KR" altLang="en-US" b="1" dirty="0">
                <a:effectLst/>
              </a:rPr>
              <a:t> 위치의 모든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찾기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1556793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siblings()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1800" y="2138723"/>
            <a:ext cx="8156663" cy="452431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 = $(".</a:t>
            </a:r>
            <a:r>
              <a:rPr lang="en-US" altLang="ko-KR" sz="1600" dirty="0" err="1"/>
              <a:t>hilite</a:t>
            </a:r>
            <a:r>
              <a:rPr lang="en-US" altLang="ko-KR" sz="1600" dirty="0"/>
              <a:t>").siblings().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("color", "red").length</a:t>
            </a:r>
            <a:r>
              <a:rPr lang="en-US" altLang="ko-KR" sz="1600" dirty="0" smtClean="0"/>
              <a:t>;</a:t>
            </a:r>
          </a:p>
          <a:p>
            <a:pPr fontAlgn="base"/>
            <a:r>
              <a:rPr lang="it-IT" altLang="ko-KR" sz="1600" dirty="0" smtClean="0"/>
              <a:t>&lt;</a:t>
            </a:r>
            <a:r>
              <a:rPr lang="it-IT" altLang="ko-KR" sz="1600" dirty="0"/>
              <a:t>ul&gt;</a:t>
            </a:r>
          </a:p>
          <a:p>
            <a:pPr lvl="1" fontAlgn="base"/>
            <a:r>
              <a:rPr lang="it-IT" altLang="ko-KR" sz="1600" dirty="0"/>
              <a:t>&lt;li&gt;One&lt;/li&gt;</a:t>
            </a:r>
          </a:p>
          <a:p>
            <a:pPr lvl="1" fontAlgn="base"/>
            <a:r>
              <a:rPr lang="it-IT" altLang="ko-KR" sz="1600" dirty="0"/>
              <a:t>&lt;li&gt;Two&lt;/li&gt;</a:t>
            </a:r>
          </a:p>
          <a:p>
            <a:pPr lvl="1" fontAlgn="base"/>
            <a:r>
              <a:rPr lang="it-IT" altLang="ko-KR" sz="1600" dirty="0"/>
              <a:t>&lt;li class="hilite"&gt;Three&lt;/li&gt;</a:t>
            </a:r>
          </a:p>
          <a:p>
            <a:pPr lvl="1" fontAlgn="base"/>
            <a:r>
              <a:rPr lang="it-IT" altLang="ko-KR" sz="1600" dirty="0"/>
              <a:t>&lt;li&gt;Four&lt;/li&gt;</a:t>
            </a:r>
          </a:p>
          <a:p>
            <a:pPr fontAlgn="base"/>
            <a:r>
              <a:rPr lang="it-IT" altLang="ko-KR" sz="1600" dirty="0"/>
              <a:t>&lt;/ul&gt;</a:t>
            </a:r>
          </a:p>
          <a:p>
            <a:pPr fontAlgn="base"/>
            <a:r>
              <a:rPr lang="it-IT" altLang="ko-KR" sz="1600" dirty="0"/>
              <a:t>&lt;ul&gt;</a:t>
            </a:r>
          </a:p>
          <a:p>
            <a:pPr lvl="1" fontAlgn="base"/>
            <a:r>
              <a:rPr lang="it-IT" altLang="ko-KR" sz="1600" dirty="0"/>
              <a:t>&lt;li&gt;Five&lt;/li&gt;</a:t>
            </a:r>
          </a:p>
          <a:p>
            <a:pPr lvl="1" fontAlgn="base"/>
            <a:r>
              <a:rPr lang="it-IT" altLang="ko-KR" sz="1600" dirty="0"/>
              <a:t>&lt;li&gt;Six&lt;/li&gt;</a:t>
            </a:r>
          </a:p>
          <a:p>
            <a:pPr lvl="1" fontAlgn="base"/>
            <a:r>
              <a:rPr lang="it-IT" altLang="ko-KR" sz="1600" dirty="0"/>
              <a:t>&lt;li&gt;Seven&lt;/li&gt;</a:t>
            </a:r>
          </a:p>
          <a:p>
            <a:pPr fontAlgn="base"/>
            <a:r>
              <a:rPr lang="it-IT" altLang="ko-KR" sz="1600" dirty="0"/>
              <a:t>&lt;/ul&gt;</a:t>
            </a:r>
          </a:p>
          <a:p>
            <a:pPr fontAlgn="base"/>
            <a:r>
              <a:rPr lang="it-IT" altLang="ko-KR" sz="1600" dirty="0"/>
              <a:t>&lt;ul&gt;</a:t>
            </a:r>
          </a:p>
          <a:p>
            <a:pPr lvl="1" fontAlgn="base"/>
            <a:r>
              <a:rPr lang="it-IT" altLang="ko-KR" sz="1600" dirty="0"/>
              <a:t>&lt;li&gt;Eight&lt;/li&gt;</a:t>
            </a:r>
          </a:p>
          <a:p>
            <a:pPr lvl="1" fontAlgn="base"/>
            <a:r>
              <a:rPr lang="it-IT" altLang="ko-KR" sz="1600" dirty="0"/>
              <a:t>&lt;li class="hilite"&gt;Nine&lt;/li&gt;</a:t>
            </a:r>
          </a:p>
          <a:p>
            <a:pPr lvl="1" fontAlgn="base"/>
            <a:r>
              <a:rPr lang="it-IT" altLang="ko-KR" sz="1600" dirty="0"/>
              <a:t>&lt;li&gt;Ten&lt;/li&gt;</a:t>
            </a:r>
          </a:p>
          <a:p>
            <a:pPr lvl="1" fontAlgn="base"/>
            <a:r>
              <a:rPr lang="it-IT" altLang="ko-KR" sz="1600" dirty="0"/>
              <a:t>&lt;li&gt;Eleven&lt;/li&gt;</a:t>
            </a:r>
          </a:p>
          <a:p>
            <a:pPr fontAlgn="base"/>
            <a:r>
              <a:rPr lang="it-IT" altLang="ko-KR" sz="1600" dirty="0"/>
              <a:t>&lt;/ul</a:t>
            </a:r>
            <a:r>
              <a:rPr lang="it-IT" altLang="ko-KR" sz="1600" dirty="0" smtClean="0"/>
              <a:t>&gt;</a:t>
            </a:r>
            <a:endParaRPr lang="en-US" altLang="ko-KR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30078592" descr="EMB00000f046bc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638177"/>
            <a:ext cx="539877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892480" cy="1152128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smtClean="0">
                <a:effectLst/>
              </a:rPr>
              <a:t>해당 </a:t>
            </a:r>
            <a:r>
              <a:rPr lang="ko-KR" altLang="en-US" b="1" dirty="0" err="1">
                <a:effectLst/>
              </a:rPr>
              <a:t>엘리먼트의</a:t>
            </a:r>
            <a:r>
              <a:rPr lang="ko-KR" altLang="en-US" b="1" dirty="0">
                <a:effectLst/>
              </a:rPr>
              <a:t> 모든 부모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찾기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1556793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parents()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2276872"/>
            <a:ext cx="8248430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 result=new Array();</a:t>
            </a:r>
          </a:p>
          <a:p>
            <a:pPr fontAlgn="base"/>
            <a:r>
              <a:rPr lang="en-US" altLang="ko-KR" dirty="0"/>
              <a:t>$("b").parents</a:t>
            </a:r>
            <a:r>
              <a:rPr lang="en-US" altLang="ko-KR" dirty="0" smtClean="0"/>
              <a:t>().</a:t>
            </a:r>
            <a:r>
              <a:rPr lang="en-US" altLang="ko-KR" dirty="0"/>
              <a:t>each(function(</a:t>
            </a:r>
            <a:r>
              <a:rPr lang="en-US" altLang="ko-KR" dirty="0" err="1"/>
              <a:t>i</a:t>
            </a:r>
            <a:r>
              <a:rPr lang="en-US" altLang="ko-KR" dirty="0"/>
              <a:t>) {</a:t>
            </a:r>
          </a:p>
          <a:p>
            <a:pPr fontAlgn="base"/>
            <a:r>
              <a:rPr lang="en-US" altLang="ko-KR" dirty="0" smtClean="0"/>
              <a:t>	result[</a:t>
            </a:r>
            <a:r>
              <a:rPr lang="en-US" altLang="ko-KR" dirty="0" err="1" smtClean="0"/>
              <a:t>i</a:t>
            </a:r>
            <a:r>
              <a:rPr lang="en-US" altLang="ko-KR" dirty="0"/>
              <a:t>]=</a:t>
            </a:r>
            <a:r>
              <a:rPr lang="en-US" altLang="ko-KR" dirty="0" err="1"/>
              <a:t>this.tagName</a:t>
            </a:r>
            <a:r>
              <a:rPr lang="en-US" altLang="ko-KR" dirty="0"/>
              <a:t>;</a:t>
            </a:r>
          </a:p>
          <a:p>
            <a:pPr fontAlgn="base"/>
            <a:r>
              <a:rPr lang="en-US" altLang="ko-KR" dirty="0"/>
              <a:t>});</a:t>
            </a:r>
          </a:p>
          <a:p>
            <a:pPr fontAlgn="base"/>
            <a:r>
              <a:rPr lang="en-US" altLang="ko-KR" dirty="0"/>
              <a:t>$("b").append(</a:t>
            </a:r>
            <a:r>
              <a:rPr lang="en-US" altLang="ko-KR" dirty="0" err="1"/>
              <a:t>result.reverse</a:t>
            </a:r>
            <a:r>
              <a:rPr lang="en-US" altLang="ko-KR" dirty="0"/>
              <a:t>().join(", "));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30078672" descr="EMB00000f046b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4077072"/>
            <a:ext cx="75823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514" y="332656"/>
            <a:ext cx="8643966" cy="1080120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smtClean="0">
                <a:effectLst/>
              </a:rPr>
              <a:t>해당 </a:t>
            </a:r>
            <a:r>
              <a:rPr lang="ko-KR" altLang="en-US" b="1" dirty="0" err="1">
                <a:effectLst/>
              </a:rPr>
              <a:t>엘리먼트의</a:t>
            </a:r>
            <a:r>
              <a:rPr lang="ko-KR" altLang="en-US" b="1" dirty="0">
                <a:effectLst/>
              </a:rPr>
              <a:t> 가장 인접한 부모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찾기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169151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parent()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2419079"/>
            <a:ext cx="8032406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 $("p").</a:t>
            </a:r>
            <a:r>
              <a:rPr lang="en-US" altLang="ko-KR" dirty="0" smtClean="0"/>
              <a:t>parent( ).</a:t>
            </a:r>
            <a:r>
              <a:rPr lang="en-US" altLang="ko-KR" dirty="0" err="1"/>
              <a:t>css</a:t>
            </a:r>
            <a:r>
              <a:rPr lang="en-US" altLang="ko-KR" dirty="0"/>
              <a:t>("background", "yellow"); 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/>
              <a:t> $("p").parent(".selected").</a:t>
            </a:r>
            <a:r>
              <a:rPr lang="en-US" altLang="ko-KR" dirty="0" err="1"/>
              <a:t>css</a:t>
            </a:r>
            <a:r>
              <a:rPr lang="en-US" altLang="ko-KR" dirty="0"/>
              <a:t>("background", "yellow"); </a:t>
            </a:r>
          </a:p>
          <a:p>
            <a:pPr fontAlgn="base"/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234840392" descr="EMB00000f046b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6" y="3933056"/>
            <a:ext cx="7311527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4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2530" y="404664"/>
            <a:ext cx="8787982" cy="936104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200" b="1" dirty="0" err="1" smtClean="0">
                <a:effectLst/>
              </a:rPr>
              <a:t>셀렉트된</a:t>
            </a:r>
            <a:r>
              <a:rPr lang="ko-KR" altLang="en-US" sz="2200" b="1" dirty="0" smtClean="0">
                <a:effectLst/>
              </a:rPr>
              <a:t> </a:t>
            </a:r>
            <a:r>
              <a:rPr lang="ko-KR" altLang="en-US" sz="2200" b="1" dirty="0" err="1">
                <a:effectLst/>
              </a:rPr>
              <a:t>엘리먼트들</a:t>
            </a:r>
            <a:r>
              <a:rPr lang="ko-KR" altLang="en-US" sz="2200" b="1" dirty="0">
                <a:effectLst/>
              </a:rPr>
              <a:t> 중에서 </a:t>
            </a:r>
            <a:r>
              <a:rPr lang="ko-KR" altLang="en-US" sz="2200" b="1" dirty="0" err="1">
                <a:effectLst/>
              </a:rPr>
              <a:t>표현식을</a:t>
            </a:r>
            <a:r>
              <a:rPr lang="ko-KR" altLang="en-US" sz="2200" b="1" dirty="0">
                <a:effectLst/>
              </a:rPr>
              <a:t> 통해 원하는 </a:t>
            </a:r>
            <a:r>
              <a:rPr lang="ko-KR" altLang="en-US" sz="2200" b="1" dirty="0" err="1">
                <a:effectLst/>
              </a:rPr>
              <a:t>엘리먼트</a:t>
            </a:r>
            <a:r>
              <a:rPr lang="ko-KR" altLang="en-US" sz="2200" b="1" dirty="0">
                <a:effectLst/>
              </a:rPr>
              <a:t> 얻기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169151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find()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2419079"/>
            <a:ext cx="824843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 $("p").find("span").</a:t>
            </a:r>
            <a:r>
              <a:rPr lang="en-US" altLang="ko-KR" dirty="0" err="1"/>
              <a:t>css</a:t>
            </a:r>
            <a:r>
              <a:rPr lang="en-US" altLang="ko-KR" dirty="0"/>
              <a:t>('</a:t>
            </a:r>
            <a:r>
              <a:rPr lang="en-US" altLang="ko-KR" dirty="0" err="1"/>
              <a:t>color','red</a:t>
            </a:r>
            <a:r>
              <a:rPr lang="en-US" altLang="ko-KR" dirty="0"/>
              <a:t>');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271011256" descr="EMB00000f046b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76" y="3108484"/>
            <a:ext cx="807016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2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2530" y="404664"/>
            <a:ext cx="8787982" cy="936104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200" b="1" dirty="0" err="1" smtClean="0">
                <a:effectLst/>
              </a:rPr>
              <a:t>셀렉트된</a:t>
            </a:r>
            <a:r>
              <a:rPr lang="ko-KR" altLang="en-US" sz="2200" b="1" dirty="0" smtClean="0">
                <a:effectLst/>
              </a:rPr>
              <a:t> </a:t>
            </a:r>
            <a:r>
              <a:rPr lang="ko-KR" altLang="en-US" sz="2200" b="1" dirty="0" err="1">
                <a:effectLst/>
              </a:rPr>
              <a:t>엘리먼트들</a:t>
            </a:r>
            <a:r>
              <a:rPr lang="ko-KR" altLang="en-US" sz="2200" b="1" dirty="0">
                <a:effectLst/>
              </a:rPr>
              <a:t> 중에서 </a:t>
            </a:r>
            <a:r>
              <a:rPr lang="ko-KR" altLang="en-US" sz="2200" b="1" dirty="0" err="1">
                <a:effectLst/>
              </a:rPr>
              <a:t>표현식을</a:t>
            </a:r>
            <a:r>
              <a:rPr lang="ko-KR" altLang="en-US" sz="2200" b="1" dirty="0">
                <a:effectLst/>
              </a:rPr>
              <a:t> 통해 원하는 </a:t>
            </a:r>
            <a:r>
              <a:rPr lang="ko-KR" altLang="en-US" sz="2200" b="1" dirty="0" err="1">
                <a:effectLst/>
              </a:rPr>
              <a:t>엘리먼트</a:t>
            </a:r>
            <a:r>
              <a:rPr lang="ko-KR" altLang="en-US" sz="2200" b="1" dirty="0">
                <a:effectLst/>
              </a:rPr>
              <a:t> 얻기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169151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find()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24469"/>
              </p:ext>
            </p:extLst>
          </p:nvPr>
        </p:nvGraphicFramePr>
        <p:xfrm>
          <a:off x="467544" y="2420888"/>
          <a:ext cx="7692862" cy="3155569"/>
        </p:xfrm>
        <a:graphic>
          <a:graphicData uri="http://schemas.openxmlformats.org/drawingml/2006/table">
            <a:tbl>
              <a:tblPr/>
              <a:tblGrid>
                <a:gridCol w="1152128"/>
                <a:gridCol w="6540734"/>
              </a:tblGrid>
              <a:tr h="221996">
                <a:tc gridSpan="2"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find(selector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elements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object)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선택된 객체 집합의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컨텍스트와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그 자손들을 기반으로 새로운 객체 집합을 구성한다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selector :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선택할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셀렉터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표현식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elements :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자손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검색할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 :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자손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검색할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반환값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254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 객체 집합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17675" y="3100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24936" cy="1152128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err="1" smtClean="0">
                <a:effectLst/>
              </a:rPr>
              <a:t>셀렉트된</a:t>
            </a:r>
            <a:r>
              <a:rPr lang="ko-KR" altLang="en-US" b="1" dirty="0" smtClean="0">
                <a:effectLst/>
              </a:rPr>
              <a:t> </a:t>
            </a:r>
            <a:r>
              <a:rPr lang="ko-KR" altLang="en-US" b="1" dirty="0" err="1">
                <a:effectLst/>
              </a:rPr>
              <a:t>엘리먼트들의</a:t>
            </a:r>
            <a:r>
              <a:rPr lang="ko-KR" altLang="en-US" b="1" dirty="0">
                <a:effectLst/>
              </a:rPr>
              <a:t> 내용을 변경하기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00034" y="2492896"/>
            <a:ext cx="8643966" cy="790279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000" dirty="0"/>
              <a:t>map(</a:t>
            </a:r>
            <a:r>
              <a:rPr lang="en-US" altLang="ko-KR" sz="2000" dirty="0" err="1"/>
              <a:t>fn</a:t>
            </a:r>
            <a:r>
              <a:rPr lang="en-US" altLang="ko-KR" sz="2000" dirty="0"/>
              <a:t>)</a:t>
            </a:r>
          </a:p>
          <a:p>
            <a:pPr lvl="1" fontAlgn="base"/>
            <a:r>
              <a:rPr lang="ko-KR" altLang="en-US" sz="1600" dirty="0" smtClean="0"/>
              <a:t>리스트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배열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과 같은 성격을 가진 </a:t>
            </a:r>
            <a:r>
              <a:rPr lang="ko-KR" altLang="en-US" sz="1600" dirty="0" err="1" smtClean="0"/>
              <a:t>엘리먼트의</a:t>
            </a:r>
            <a:r>
              <a:rPr lang="ko-KR" altLang="en-US" sz="1600" dirty="0" smtClean="0"/>
              <a:t> 변경에 용이하다</a:t>
            </a:r>
            <a:r>
              <a:rPr lang="en-US" altLang="ko-KR" sz="1600" dirty="0" smtClean="0"/>
              <a:t>.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00034" y="1412776"/>
            <a:ext cx="824843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$("p").append($("li").map(function() {</a:t>
            </a:r>
          </a:p>
          <a:p>
            <a:pPr fontAlgn="base"/>
            <a:r>
              <a:rPr lang="en-US" altLang="ko-KR" dirty="0"/>
              <a:t>        return $(this).text().</a:t>
            </a:r>
            <a:r>
              <a:rPr lang="en-US" altLang="ko-KR" dirty="0" err="1"/>
              <a:t>toUpperCase</a:t>
            </a:r>
            <a:r>
              <a:rPr lang="en-US" altLang="ko-KR" dirty="0"/>
              <a:t>();</a:t>
            </a:r>
          </a:p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}).get().join(", "));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234840232" descr="EMB00000f046b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804754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2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712968" cy="1080120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smtClean="0">
                <a:effectLst/>
              </a:rPr>
              <a:t>탐색한 </a:t>
            </a:r>
            <a:r>
              <a:rPr lang="ko-KR" altLang="en-US" b="1" dirty="0" err="1">
                <a:effectLst/>
              </a:rPr>
              <a:t>엘리먼트들에</a:t>
            </a:r>
            <a:r>
              <a:rPr lang="ko-KR" altLang="en-US" b="1" dirty="0">
                <a:effectLst/>
              </a:rPr>
              <a:t> 기준이 되었던 </a:t>
            </a:r>
            <a:r>
              <a:rPr lang="ko-KR" altLang="en-US" b="1" dirty="0" err="1">
                <a:effectLst/>
              </a:rPr>
              <a:t>엘리먼트들</a:t>
            </a:r>
            <a:r>
              <a:rPr lang="ko-KR" altLang="en-US" b="1" dirty="0">
                <a:effectLst/>
              </a:rPr>
              <a:t> 추가하기 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11560" y="3573016"/>
            <a:ext cx="8532440" cy="1512168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000" dirty="0" err="1"/>
              <a:t>andSelf</a:t>
            </a:r>
            <a:r>
              <a:rPr lang="en-US" altLang="ko-KR" sz="2000" dirty="0"/>
              <a:t>()</a:t>
            </a:r>
          </a:p>
          <a:p>
            <a:pPr lvl="1" fontAlgn="base"/>
            <a:r>
              <a:rPr lang="ko-KR" altLang="en-US" sz="1600" dirty="0" smtClean="0"/>
              <a:t>최초 대상이 되었던 </a:t>
            </a:r>
            <a:r>
              <a:rPr lang="ko-KR" altLang="en-US" sz="1600" dirty="0" err="1" smtClean="0"/>
              <a:t>엘리먼트를</a:t>
            </a:r>
            <a:r>
              <a:rPr lang="ko-KR" altLang="en-US" sz="1600" dirty="0" smtClean="0"/>
              <a:t> 포함해서 되돌린다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1556793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err="1"/>
              <a:t>andSelf</a:t>
            </a:r>
            <a:r>
              <a:rPr lang="en-US" altLang="ko-KR" sz="2000" dirty="0"/>
              <a:t>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2419079"/>
            <a:ext cx="8104414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 $("div").find("p").</a:t>
            </a:r>
            <a:r>
              <a:rPr lang="en-US" altLang="ko-KR" dirty="0" err="1"/>
              <a:t>addClass</a:t>
            </a:r>
            <a:r>
              <a:rPr lang="en-US" altLang="ko-KR" dirty="0"/>
              <a:t>("background</a:t>
            </a:r>
            <a:r>
              <a:rPr lang="en-US" altLang="ko-KR" dirty="0" smtClean="0"/>
              <a:t>")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                     .</a:t>
            </a:r>
            <a:r>
              <a:rPr lang="en-US" altLang="ko-KR" dirty="0" err="1"/>
              <a:t>andSelf</a:t>
            </a:r>
            <a:r>
              <a:rPr lang="en-US" altLang="ko-KR" dirty="0"/>
              <a:t>().</a:t>
            </a:r>
            <a:r>
              <a:rPr lang="en-US" altLang="ko-KR" dirty="0" err="1"/>
              <a:t>addClass</a:t>
            </a:r>
            <a:r>
              <a:rPr lang="en-US" altLang="ko-KR" dirty="0"/>
              <a:t>("border");</a:t>
            </a:r>
          </a:p>
        </p:txBody>
      </p:sp>
    </p:spTree>
    <p:extLst>
      <p:ext uri="{BB962C8B-B14F-4D97-AF65-F5344CB8AC3E}">
        <p14:creationId xmlns:p14="http://schemas.microsoft.com/office/powerpoint/2010/main" val="218505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68952" cy="1080120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err="1" smtClean="0">
                <a:effectLst/>
              </a:rPr>
              <a:t>메소드</a:t>
            </a:r>
            <a:r>
              <a:rPr lang="ko-KR" altLang="en-US" b="1" dirty="0" smtClean="0">
                <a:effectLst/>
              </a:rPr>
              <a:t> </a:t>
            </a:r>
            <a:r>
              <a:rPr lang="ko-KR" altLang="en-US" b="1" dirty="0" err="1">
                <a:effectLst/>
              </a:rPr>
              <a:t>체이닝</a:t>
            </a:r>
            <a:r>
              <a:rPr lang="en-US" altLang="ko-KR" b="1" dirty="0">
                <a:effectLst/>
              </a:rPr>
              <a:t>(</a:t>
            </a:r>
            <a:r>
              <a:rPr lang="en-US" altLang="ko-KR" b="1" dirty="0" err="1">
                <a:effectLst/>
              </a:rPr>
              <a:t>chaning</a:t>
            </a:r>
            <a:r>
              <a:rPr lang="en-US" altLang="ko-KR" b="1" dirty="0">
                <a:effectLst/>
              </a:rPr>
              <a:t>) </a:t>
            </a:r>
            <a:r>
              <a:rPr lang="ko-KR" altLang="en-US" b="1" dirty="0">
                <a:effectLst/>
              </a:rPr>
              <a:t>중에 최초 </a:t>
            </a:r>
            <a:r>
              <a:rPr lang="ko-KR" altLang="en-US" b="1" dirty="0" err="1">
                <a:effectLst/>
              </a:rPr>
              <a:t>엘리먼트로</a:t>
            </a:r>
            <a:r>
              <a:rPr lang="ko-KR" altLang="en-US" b="1" dirty="0">
                <a:effectLst/>
              </a:rPr>
              <a:t> 돌아가기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11560" y="3573016"/>
            <a:ext cx="8064896" cy="1512168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000" dirty="0"/>
              <a:t>end() </a:t>
            </a:r>
          </a:p>
          <a:p>
            <a:pPr lvl="1" fontAlgn="base"/>
            <a:r>
              <a:rPr lang="en-US" altLang="ko-KR" sz="1600" dirty="0" err="1" smtClean="0"/>
              <a:t>jQuery</a:t>
            </a:r>
            <a:r>
              <a:rPr lang="ko-KR" altLang="en-US" sz="1600" dirty="0"/>
              <a:t>는 체인을 통해 확장집합을 생성할 경우 가장 상위의 확장집합으로 되돌리는 </a:t>
            </a:r>
            <a:r>
              <a:rPr lang="ko-KR" altLang="en-US" sz="1600" dirty="0" err="1"/>
              <a:t>역활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951841" y="1628800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end()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2419079"/>
            <a:ext cx="824843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 $("div").find("p").</a:t>
            </a:r>
            <a:r>
              <a:rPr lang="en-US" altLang="ko-KR" dirty="0" err="1"/>
              <a:t>addClass</a:t>
            </a:r>
            <a:r>
              <a:rPr lang="en-US" altLang="ko-KR" dirty="0"/>
              <a:t>("background</a:t>
            </a:r>
            <a:r>
              <a:rPr lang="en-US" altLang="ko-KR" dirty="0" smtClean="0"/>
              <a:t>")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                     .end().</a:t>
            </a:r>
            <a:r>
              <a:rPr lang="en-US" altLang="ko-KR" dirty="0" err="1"/>
              <a:t>addClass</a:t>
            </a:r>
            <a:r>
              <a:rPr lang="en-US" altLang="ko-KR" dirty="0"/>
              <a:t>("border");</a:t>
            </a:r>
          </a:p>
        </p:txBody>
      </p:sp>
    </p:spTree>
    <p:extLst>
      <p:ext uri="{BB962C8B-B14F-4D97-AF65-F5344CB8AC3E}">
        <p14:creationId xmlns:p14="http://schemas.microsoft.com/office/powerpoint/2010/main" val="22454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Chapter </a:t>
            </a:r>
            <a:r>
              <a:rPr lang="en-US" altLang="ko-KR" dirty="0"/>
              <a:t>04 </a:t>
            </a:r>
            <a:r>
              <a:rPr lang="en-US" altLang="ko-KR" b="1" dirty="0"/>
              <a:t>DOM </a:t>
            </a:r>
            <a:r>
              <a:rPr lang="ko-KR" altLang="en-US" b="1" dirty="0"/>
              <a:t>탐색하기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3608" y="2274370"/>
            <a:ext cx="6912768" cy="20882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prstTxWarp prst="textDeflateTo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 !</a:t>
            </a:r>
            <a:endParaRPr lang="en-US" altLang="ko-KR" sz="5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09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목차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4680520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dirty="0" smtClean="0"/>
              <a:t>해당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앞에 있는 형제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찾기</a:t>
            </a:r>
          </a:p>
          <a:p>
            <a:pPr fontAlgn="base"/>
            <a:r>
              <a:rPr lang="ko-KR" altLang="en-US" sz="2000" dirty="0" smtClean="0"/>
              <a:t>해당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앞에 있는 모든 형제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찾기</a:t>
            </a:r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엘리먼트와</a:t>
            </a:r>
            <a:r>
              <a:rPr lang="ko-KR" altLang="en-US" sz="2000" dirty="0"/>
              <a:t> 같은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위치의 모든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찾기</a:t>
            </a:r>
          </a:p>
          <a:p>
            <a:pPr fontAlgn="base"/>
            <a:r>
              <a:rPr lang="ko-KR" altLang="en-US" sz="2000" dirty="0" smtClean="0"/>
              <a:t>해당 </a:t>
            </a:r>
            <a:r>
              <a:rPr lang="ko-KR" altLang="en-US" sz="2000" dirty="0" err="1"/>
              <a:t>엘리먼트의</a:t>
            </a:r>
            <a:r>
              <a:rPr lang="ko-KR" altLang="en-US" sz="2000" dirty="0"/>
              <a:t> 모든 부모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찾기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엘리먼트의</a:t>
            </a:r>
            <a:r>
              <a:rPr lang="ko-KR" altLang="en-US" sz="2000" dirty="0"/>
              <a:t> 가장 인접한 부모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찾기</a:t>
            </a:r>
            <a:endParaRPr lang="en-US" altLang="ko-KR" sz="2000" dirty="0" smtClean="0"/>
          </a:p>
          <a:p>
            <a:pPr fontAlgn="base"/>
            <a:r>
              <a:rPr lang="ko-KR" altLang="en-US" sz="2000" dirty="0" err="1" smtClean="0"/>
              <a:t>셀렉트된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엘리먼트들</a:t>
            </a:r>
            <a:r>
              <a:rPr lang="ko-KR" altLang="en-US" sz="2000" dirty="0"/>
              <a:t> 중에서 자손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찾기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셀렉트된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엘리먼트들의</a:t>
            </a:r>
            <a:r>
              <a:rPr lang="ko-KR" altLang="en-US" sz="2000" dirty="0"/>
              <a:t> 내용을 </a:t>
            </a:r>
            <a:r>
              <a:rPr lang="ko-KR" altLang="en-US" sz="2000" dirty="0" smtClean="0"/>
              <a:t>변경하기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탐색한 </a:t>
            </a:r>
            <a:r>
              <a:rPr lang="ko-KR" altLang="en-US" sz="2000" dirty="0" err="1"/>
              <a:t>엘리먼트들에</a:t>
            </a:r>
            <a:r>
              <a:rPr lang="ko-KR" altLang="en-US" sz="2000" dirty="0"/>
              <a:t> 기준이 되었던 </a:t>
            </a:r>
            <a:r>
              <a:rPr lang="ko-KR" altLang="en-US" sz="2000" dirty="0" err="1"/>
              <a:t>엘리먼트들</a:t>
            </a:r>
            <a:r>
              <a:rPr lang="ko-KR" altLang="en-US" sz="2000" dirty="0"/>
              <a:t> 추가하기</a:t>
            </a:r>
          </a:p>
          <a:p>
            <a:pPr fontAlgn="base"/>
            <a:r>
              <a:rPr lang="ko-KR" altLang="en-US" sz="2000" dirty="0" err="1"/>
              <a:t>메소드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체이닝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chaning</a:t>
            </a:r>
            <a:r>
              <a:rPr lang="en-US" altLang="ko-KR" sz="2000" dirty="0"/>
              <a:t>) </a:t>
            </a:r>
            <a:r>
              <a:rPr lang="ko-KR" altLang="en-US" sz="2000" dirty="0"/>
              <a:t>중에 최초 </a:t>
            </a:r>
            <a:r>
              <a:rPr lang="ko-KR" altLang="en-US" sz="2000" dirty="0" err="1"/>
              <a:t>엘리먼트로</a:t>
            </a:r>
            <a:r>
              <a:rPr lang="ko-KR" altLang="en-US" sz="2000" dirty="0"/>
              <a:t> 돌아가기 </a:t>
            </a:r>
          </a:p>
        </p:txBody>
      </p:sp>
    </p:spTree>
    <p:extLst>
      <p:ext uri="{BB962C8B-B14F-4D97-AF65-F5344CB8AC3E}">
        <p14:creationId xmlns:p14="http://schemas.microsoft.com/office/powerpoint/2010/main" val="391882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38138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탐색한 </a:t>
            </a:r>
            <a:r>
              <a:rPr lang="ko-KR" altLang="en-US" b="1" dirty="0" err="1" smtClean="0"/>
              <a:t>엘리먼트들에</a:t>
            </a:r>
            <a:r>
              <a:rPr lang="ko-KR" altLang="en-US" b="1" dirty="0" smtClean="0"/>
              <a:t> 기준이 되었던 </a:t>
            </a:r>
            <a:r>
              <a:rPr lang="ko-KR" altLang="en-US" b="1" dirty="0" err="1" smtClean="0"/>
              <a:t>엘리먼트들</a:t>
            </a:r>
            <a:r>
              <a:rPr lang="ko-KR" altLang="en-US" b="1" dirty="0" smtClean="0"/>
              <a:t> 추가하기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56588" y="1628800"/>
            <a:ext cx="8391876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 $("div").</a:t>
            </a:r>
            <a:r>
              <a:rPr lang="en-US" altLang="ko-KR" dirty="0" err="1" smtClean="0"/>
              <a:t>addClass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redBorder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           .add("p").</a:t>
            </a:r>
            <a:r>
              <a:rPr lang="en-US" altLang="ko-KR" dirty="0" err="1" smtClean="0"/>
              <a:t>addClass</a:t>
            </a:r>
            <a:r>
              <a:rPr lang="en-US" altLang="ko-KR" dirty="0" smtClean="0"/>
              <a:t>('yellow');</a:t>
            </a:r>
            <a:endParaRPr lang="en-US" altLang="ko-KR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5013176"/>
            <a:ext cx="8715404" cy="1500198"/>
          </a:xfrm>
          <a:prstGeom prst="rect">
            <a:avLst/>
          </a:prstGeom>
          <a:ln>
            <a:solidFill>
              <a:schemeClr val="bg1"/>
            </a:solidFill>
            <a:prstDash val="sysDot"/>
          </a:ln>
        </p:spPr>
        <p:txBody>
          <a:bodyPr vert="horz">
            <a:normAutofit/>
          </a:bodyPr>
          <a:lstStyle/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altLang="ko-KR" dirty="0" smtClean="0"/>
              <a:t>div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redBorder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적용하고 </a:t>
            </a:r>
            <a:r>
              <a:rPr lang="en-US" altLang="ko-KR" dirty="0" smtClean="0"/>
              <a:t>p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더하여 </a:t>
            </a:r>
            <a:r>
              <a:rPr lang="en-US" altLang="ko-KR" dirty="0" smtClean="0"/>
              <a:t>yellow </a:t>
            </a:r>
            <a:r>
              <a:rPr lang="ko-KR" altLang="en-US" dirty="0" smtClean="0"/>
              <a:t>클래스를 적용한다</a:t>
            </a:r>
            <a:r>
              <a:rPr lang="en-US" altLang="ko-KR" dirty="0" smtClean="0"/>
              <a:t>. 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ko-KR" altLang="en-US" dirty="0" smtClean="0"/>
              <a:t>결과는 </a:t>
            </a:r>
            <a:r>
              <a:rPr lang="en-US" altLang="ko-KR" dirty="0" smtClean="0"/>
              <a:t>div </a:t>
            </a:r>
            <a:r>
              <a:rPr lang="ko-KR" altLang="en-US" dirty="0" err="1" smtClean="0"/>
              <a:t>엘리먼트에는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redBorder</a:t>
            </a:r>
            <a:r>
              <a:rPr lang="en-US" altLang="ko-KR" dirty="0" smtClean="0"/>
              <a:t>, yellow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클래스가 적용되고</a:t>
            </a:r>
            <a:r>
              <a:rPr lang="en-US" altLang="ko-KR" dirty="0" smtClean="0"/>
              <a:t>, p </a:t>
            </a:r>
            <a:r>
              <a:rPr lang="ko-KR" altLang="en-US" dirty="0" err="1" smtClean="0"/>
              <a:t>엘리먼트에는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yellow </a:t>
            </a:r>
            <a:r>
              <a:rPr lang="ko-KR" altLang="en-US" dirty="0" smtClean="0"/>
              <a:t>클래스만 적용이 된다</a:t>
            </a:r>
            <a:r>
              <a:rPr lang="en-US" altLang="ko-KR" dirty="0" smtClean="0"/>
              <a:t>.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1026" name="_x233748432" descr="EMB00000f046b8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2592288" cy="219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233749952" descr="EMB00000f046b8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92895"/>
            <a:ext cx="2592288" cy="219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38138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탐색한 </a:t>
            </a:r>
            <a:r>
              <a:rPr lang="ko-KR" altLang="en-US" b="1" dirty="0" err="1" smtClean="0"/>
              <a:t>엘리먼트들에</a:t>
            </a:r>
            <a:r>
              <a:rPr lang="ko-KR" altLang="en-US" b="1" dirty="0" smtClean="0"/>
              <a:t> 기준이 되었던 </a:t>
            </a:r>
            <a:r>
              <a:rPr lang="ko-KR" altLang="en-US" b="1" dirty="0" err="1" smtClean="0"/>
              <a:t>엘리먼트들</a:t>
            </a:r>
            <a:r>
              <a:rPr lang="ko-KR" altLang="en-US" b="1" dirty="0" smtClean="0"/>
              <a:t> 추가하기</a:t>
            </a:r>
            <a:endParaRPr lang="ko-KR" altLang="en-US" b="1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56588" y="1628800"/>
            <a:ext cx="8607900" cy="504056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add(</a:t>
            </a:r>
            <a:r>
              <a:rPr lang="en-US" sz="1800" dirty="0" smtClean="0"/>
              <a:t>expression</a:t>
            </a:r>
            <a:r>
              <a:rPr lang="en-US" sz="1800" dirty="0" smtClean="0"/>
              <a:t>!</a:t>
            </a:r>
            <a:r>
              <a:rPr lang="en-US" sz="1800" b="1" dirty="0" smtClean="0"/>
              <a:t>)</a:t>
            </a:r>
            <a:endParaRPr lang="ko-KR" altLang="en-US" sz="1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102706"/>
              </p:ext>
            </p:extLst>
          </p:nvPr>
        </p:nvGraphicFramePr>
        <p:xfrm>
          <a:off x="467544" y="2221012"/>
          <a:ext cx="8136904" cy="2484120"/>
        </p:xfrm>
        <a:graphic>
          <a:graphicData uri="http://schemas.openxmlformats.org/drawingml/2006/table">
            <a:tbl>
              <a:tblPr/>
              <a:tblGrid>
                <a:gridCol w="1045107"/>
                <a:gridCol w="7091797"/>
              </a:tblGrid>
              <a:tr h="221996">
                <a:tc gridSpan="2"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add(selector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elements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htmlString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 객체 집합에 새로운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추가한다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2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selector :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 객체 집합에 추가할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찾는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셀렉터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표현식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elements :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 객체 집합에 추가할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htmlString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 만든 후 추가할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반환값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 객체 집합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17675" y="3209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38138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셀렉트된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엘리먼트들</a:t>
            </a:r>
            <a:r>
              <a:rPr lang="ko-KR" altLang="en-US" b="1" dirty="0" smtClean="0"/>
              <a:t> 중에서 조건에 맞는 </a:t>
            </a:r>
            <a:r>
              <a:rPr lang="ko-KR" altLang="en-US" b="1" dirty="0" err="1" smtClean="0"/>
              <a:t>엘리먼트</a:t>
            </a:r>
            <a:r>
              <a:rPr lang="ko-KR" altLang="en-US" b="1" dirty="0" smtClean="0"/>
              <a:t> 얻기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57158" y="1442885"/>
            <a:ext cx="8463314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dirty="0" smtClean="0"/>
              <a:t>$("div").</a:t>
            </a:r>
            <a:r>
              <a:rPr lang="en-US" dirty="0" err="1" smtClean="0"/>
              <a:t>css</a:t>
            </a:r>
            <a:r>
              <a:rPr lang="en-US" dirty="0" smtClean="0"/>
              <a:t>("background", "#c8ebcc") </a:t>
            </a:r>
          </a:p>
          <a:p>
            <a:r>
              <a:rPr lang="en-US" dirty="0" smtClean="0"/>
              <a:t>             .filter(".middle") .</a:t>
            </a:r>
            <a:r>
              <a:rPr lang="en-US" dirty="0" err="1" smtClean="0"/>
              <a:t>css</a:t>
            </a:r>
            <a:r>
              <a:rPr lang="en-US" dirty="0" smtClean="0"/>
              <a:t>("border-color", "red"); </a:t>
            </a:r>
            <a:endParaRPr 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07504" y="5157192"/>
            <a:ext cx="8215370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div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"background", "#c8ebcc" </a:t>
            </a:r>
            <a:r>
              <a:rPr lang="ko-KR" altLang="en-US" dirty="0" smtClean="0"/>
              <a:t>클래스를 적용하고 나서</a:t>
            </a:r>
            <a:r>
              <a:rPr lang="en-US" altLang="ko-KR" dirty="0" smtClean="0"/>
              <a:t>, div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중에 </a:t>
            </a:r>
            <a:r>
              <a:rPr lang="ko-KR" altLang="en-US" dirty="0" err="1" smtClean="0"/>
              <a:t>클래스명이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".middle"</a:t>
            </a:r>
            <a:r>
              <a:rPr lang="ko-KR" altLang="en-US" dirty="0" smtClean="0"/>
              <a:t>인 것만 골라내서 </a:t>
            </a:r>
            <a:r>
              <a:rPr lang="en-US" altLang="ko-KR" dirty="0" smtClean="0"/>
              <a:t>"border-color", "red" </a:t>
            </a:r>
            <a:r>
              <a:rPr lang="ko-KR" altLang="en-US" dirty="0" smtClean="0"/>
              <a:t>클래스를 적용한다</a:t>
            </a:r>
            <a:r>
              <a:rPr lang="en-US" altLang="ko-KR" dirty="0" smtClean="0"/>
              <a:t>.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33749072" descr="EMB00000f046b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85" y="2281211"/>
            <a:ext cx="7272808" cy="253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38138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셀렉트된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엘리먼트들</a:t>
            </a:r>
            <a:r>
              <a:rPr lang="ko-KR" altLang="en-US" b="1" dirty="0" smtClean="0"/>
              <a:t> 중에서 조건에 맞는 </a:t>
            </a:r>
            <a:r>
              <a:rPr lang="ko-KR" altLang="en-US" b="1" dirty="0" err="1" smtClean="0"/>
              <a:t>엘리먼트</a:t>
            </a:r>
            <a:r>
              <a:rPr lang="ko-KR" altLang="en-US" b="1" dirty="0" smtClean="0"/>
              <a:t> 얻기</a:t>
            </a:r>
            <a:endParaRPr lang="ko-KR" altLang="en-US" b="1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286808" cy="432048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filter(</a:t>
            </a:r>
            <a:r>
              <a:rPr lang="en-US" altLang="ko-KR" sz="2000" dirty="0" err="1" smtClean="0"/>
              <a:t>fn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349337"/>
              </p:ext>
            </p:extLst>
          </p:nvPr>
        </p:nvGraphicFramePr>
        <p:xfrm>
          <a:off x="395536" y="2332374"/>
          <a:ext cx="7992888" cy="2431378"/>
        </p:xfrm>
        <a:graphic>
          <a:graphicData uri="http://schemas.openxmlformats.org/drawingml/2006/table">
            <a:tbl>
              <a:tblPr/>
              <a:tblGrid>
                <a:gridCol w="983139"/>
                <a:gridCol w="7009749"/>
              </a:tblGrid>
              <a:tr h="533425">
                <a:tc gridSpan="2"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filter(selector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59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매개변수에 전달된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셀렉터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표현식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혹은 함수에 만족하는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추출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필터링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4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selector :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추출하기 위한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셀렉터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표현식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 :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추출하기 위한 함수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1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반환값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 객체 집합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17675" y="33194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err="1" smtClean="0">
                <a:effectLst/>
              </a:rPr>
              <a:t>셀렉트된</a:t>
            </a:r>
            <a:r>
              <a:rPr lang="ko-KR" altLang="en-US" b="1" dirty="0" smtClean="0">
                <a:effectLst/>
              </a:rPr>
              <a:t> </a:t>
            </a:r>
            <a:r>
              <a:rPr lang="ko-KR" altLang="en-US" b="1" dirty="0" err="1">
                <a:effectLst/>
              </a:rPr>
              <a:t>엘리먼트들</a:t>
            </a:r>
            <a:r>
              <a:rPr lang="ko-KR" altLang="en-US" b="1" dirty="0">
                <a:effectLst/>
              </a:rPr>
              <a:t> 중 </a:t>
            </a:r>
            <a:r>
              <a:rPr lang="ko-KR" altLang="en-US" b="1" dirty="0" err="1">
                <a:effectLst/>
              </a:rPr>
              <a:t>표현식을</a:t>
            </a:r>
            <a:r>
              <a:rPr lang="ko-KR" altLang="en-US" b="1" dirty="0">
                <a:effectLst/>
              </a:rPr>
              <a:t> 만족하지 않는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얻기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8576" y="1556792"/>
            <a:ext cx="8176422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$(function() {</a:t>
            </a:r>
          </a:p>
          <a:p>
            <a:pPr lvl="1" fontAlgn="base"/>
            <a:r>
              <a:rPr lang="en-US" altLang="ko-KR" dirty="0"/>
              <a:t>$("div").</a:t>
            </a:r>
            <a:r>
              <a:rPr lang="en-US" altLang="ko-KR" dirty="0" err="1"/>
              <a:t>css</a:t>
            </a:r>
            <a:r>
              <a:rPr lang="en-US" altLang="ko-KR" dirty="0"/>
              <a:t>("background", "#c8ebcc") </a:t>
            </a:r>
          </a:p>
          <a:p>
            <a:pPr lvl="1" fontAlgn="base"/>
            <a:r>
              <a:rPr lang="en-US" altLang="ko-KR" dirty="0"/>
              <a:t>.</a:t>
            </a:r>
            <a:r>
              <a:rPr lang="en-US" altLang="ko-KR" dirty="0">
                <a:solidFill>
                  <a:schemeClr val="tx2"/>
                </a:solidFill>
              </a:rPr>
              <a:t>not</a:t>
            </a:r>
            <a:r>
              <a:rPr lang="en-US" altLang="ko-KR" dirty="0"/>
              <a:t>(".middle") </a:t>
            </a:r>
          </a:p>
          <a:p>
            <a:pPr lvl="1" fontAlgn="base"/>
            <a:r>
              <a:rPr lang="en-US" altLang="ko-KR" dirty="0"/>
              <a:t>.</a:t>
            </a:r>
            <a:r>
              <a:rPr lang="en-US" altLang="ko-KR" dirty="0" err="1"/>
              <a:t>css</a:t>
            </a:r>
            <a:r>
              <a:rPr lang="en-US" altLang="ko-KR" dirty="0"/>
              <a:t>("border-color", "red"); </a:t>
            </a:r>
          </a:p>
          <a:p>
            <a:pPr fontAlgn="base"/>
            <a:r>
              <a:rPr lang="en-US" altLang="ko-KR" dirty="0"/>
              <a:t>});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32600296" descr="EMB00000f046b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6" y="3429000"/>
            <a:ext cx="783875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1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err="1" smtClean="0">
                <a:effectLst/>
              </a:rPr>
              <a:t>셀렉트된</a:t>
            </a:r>
            <a:r>
              <a:rPr lang="ko-KR" altLang="en-US" b="1" dirty="0" smtClean="0">
                <a:effectLst/>
              </a:rPr>
              <a:t> </a:t>
            </a:r>
            <a:r>
              <a:rPr lang="ko-KR" altLang="en-US" b="1" dirty="0" err="1">
                <a:effectLst/>
              </a:rPr>
              <a:t>엘리먼트들</a:t>
            </a:r>
            <a:r>
              <a:rPr lang="ko-KR" altLang="en-US" b="1" dirty="0">
                <a:effectLst/>
              </a:rPr>
              <a:t> 중 </a:t>
            </a:r>
            <a:r>
              <a:rPr lang="ko-KR" altLang="en-US" b="1" dirty="0" err="1">
                <a:effectLst/>
              </a:rPr>
              <a:t>표현식을</a:t>
            </a:r>
            <a:r>
              <a:rPr lang="ko-KR" altLang="en-US" b="1" dirty="0">
                <a:effectLst/>
              </a:rPr>
              <a:t> 만족하지 않는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얻기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1556793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not(expression!)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36683"/>
              </p:ext>
            </p:extLst>
          </p:nvPr>
        </p:nvGraphicFramePr>
        <p:xfrm>
          <a:off x="539552" y="2204864"/>
          <a:ext cx="8280920" cy="2664295"/>
        </p:xfrm>
        <a:graphic>
          <a:graphicData uri="http://schemas.openxmlformats.org/drawingml/2006/table">
            <a:tbl>
              <a:tblPr/>
              <a:tblGrid>
                <a:gridCol w="1018568"/>
                <a:gridCol w="7262352"/>
              </a:tblGrid>
              <a:tr h="456853">
                <a:tc gridSpan="2"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not(selector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elements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68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매개변수에 전달된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셀렉터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표현식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혹은 함수에 만족하는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제거한다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7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selector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제거할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찾기 위한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셀렉터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표현식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elements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제거할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엘리먼트나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집합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제거할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찾기 위한 함수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8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반환값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 객체 집합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0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65</TotalTime>
  <Words>1220</Words>
  <Application>Microsoft Office PowerPoint</Application>
  <PresentationFormat>화면 슬라이드 쇼(4:3)</PresentationFormat>
  <Paragraphs>179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테마1</vt:lpstr>
      <vt:lpstr>Chapter 04 DOM 탐색하기</vt:lpstr>
      <vt:lpstr>목차 </vt:lpstr>
      <vt:lpstr>목차 </vt:lpstr>
      <vt:lpstr>탐색한 엘리먼트들에 기준이 되었던 엘리먼트들 추가하기</vt:lpstr>
      <vt:lpstr>탐색한 엘리먼트들에 기준이 되었던 엘리먼트들 추가하기</vt:lpstr>
      <vt:lpstr>셀렉트된 엘리먼트들 중에서 조건에 맞는 엘리먼트 얻기</vt:lpstr>
      <vt:lpstr>셀렉트된 엘리먼트들 중에서 조건에 맞는 엘리먼트 얻기</vt:lpstr>
      <vt:lpstr>셀렉트된 엘리먼트들 중 표현식을 만족하지 않는 엘리먼트 얻기</vt:lpstr>
      <vt:lpstr>셀렉트된 엘리먼트들 중 표현식을 만족하지 않는 엘리먼트 얻기</vt:lpstr>
      <vt:lpstr>셀렉트된 엘리먼트들 중 원하는 범위의 엘리먼트만 반환하기</vt:lpstr>
      <vt:lpstr>셀렉트된 엘리먼트들 중 원하는 범위의 엘리먼트만 반환하기</vt:lpstr>
      <vt:lpstr> 해당 엘리먼트의 자식 엘리먼트들 찾기</vt:lpstr>
      <vt:lpstr>해당 엘리먼트 내부 탐색 및 내용 변경하기</vt:lpstr>
      <vt:lpstr>해당 엘리먼트 뒤에 위치하는 형제 엘리먼트 찾기</vt:lpstr>
      <vt:lpstr>해당 엘리먼트 뒤에 위치하는 형제 엘리먼트 찾기</vt:lpstr>
      <vt:lpstr> 해당 엘리먼트 뒤에 있는 모든 엘리먼트 찾기 </vt:lpstr>
      <vt:lpstr>해당 엘리먼트 앞에 있는 형제 엘리먼트 찾기 </vt:lpstr>
      <vt:lpstr>해당 엘리먼트 앞에 있는 형제 엘리먼트 찾기 </vt:lpstr>
      <vt:lpstr>해당 엘리먼트 앞에 있는 모든 형제 엘리먼트 찾기 </vt:lpstr>
      <vt:lpstr> 해당 엘리먼트와 같은 노드 위치의 모든 엘리먼트 찾기 </vt:lpstr>
      <vt:lpstr>해당 엘리먼트의 모든 부모 엘리먼트 찾기</vt:lpstr>
      <vt:lpstr>해당 엘리먼트의 가장 인접한 부모 엘리먼트 찾기</vt:lpstr>
      <vt:lpstr>셀렉트된 엘리먼트들 중에서 표현식을 통해 원하는 엘리먼트 얻기</vt:lpstr>
      <vt:lpstr>셀렉트된 엘리먼트들 중에서 표현식을 통해 원하는 엘리먼트 얻기</vt:lpstr>
      <vt:lpstr>셀렉트된 엘리먼트들의 내용을 변경하기</vt:lpstr>
      <vt:lpstr>탐색한 엘리먼트들에 기준이 되었던 엘리먼트들 추가하기 </vt:lpstr>
      <vt:lpstr>메소드 체이닝(chaning) 중에 최초 엘리먼트로 돌아가기</vt:lpstr>
      <vt:lpstr>Chapter 04 DOM 탐색하기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35</cp:revision>
  <dcterms:created xsi:type="dcterms:W3CDTF">2012-01-12T17:58:20Z</dcterms:created>
  <dcterms:modified xsi:type="dcterms:W3CDTF">2012-01-13T13:45:40Z</dcterms:modified>
</cp:coreProperties>
</file>