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4" r:id="rId10"/>
    <p:sldId id="268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2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E19F-C665-4F7F-A422-25C44C6909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9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05 DOM </a:t>
            </a:r>
            <a:r>
              <a:rPr lang="ko-KR" altLang="en-US" dirty="0"/>
              <a:t>조작하기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7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93610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엘리먼트의</a:t>
            </a:r>
            <a:r>
              <a:rPr lang="ko-KR" altLang="en-US" dirty="0"/>
              <a:t> 앞에 원하는 내용을 추가하기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2996952"/>
            <a:ext cx="8208912" cy="302433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/>
              <a:t>before</a:t>
            </a:r>
            <a:r>
              <a:rPr lang="en-US" altLang="ko-KR" sz="2000" b="1" dirty="0" smtClean="0"/>
              <a:t>()</a:t>
            </a:r>
            <a:endParaRPr lang="en-US" altLang="ko-KR" sz="2000" b="1" dirty="0"/>
          </a:p>
          <a:p>
            <a:pPr lvl="1" fontAlgn="base"/>
            <a:r>
              <a:rPr lang="ko-KR" altLang="en-US" sz="1800" dirty="0" smtClean="0"/>
              <a:t>특정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앞부분에 요소를 삽입하기 위해 사용한다</a:t>
            </a:r>
            <a:r>
              <a:rPr lang="en-US" altLang="ko-KR" sz="1800" dirty="0" smtClean="0"/>
              <a:t>.  </a:t>
            </a:r>
            <a:r>
              <a:rPr lang="ko-KR" altLang="en-US" sz="1800" dirty="0" err="1" smtClean="0"/>
              <a:t>선택자를</a:t>
            </a:r>
            <a:r>
              <a:rPr lang="ko-KR" altLang="en-US" sz="1800" dirty="0" smtClean="0"/>
              <a:t> 사용하는 위치가 앞부분이다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en-US" altLang="ko-KR" b="1" dirty="0"/>
              <a:t> </a:t>
            </a:r>
            <a:r>
              <a:rPr lang="en-US" altLang="ko-KR" sz="2000" b="1" dirty="0" err="1"/>
              <a:t>insertBefore</a:t>
            </a:r>
            <a:r>
              <a:rPr lang="en-US" altLang="ko-KR" sz="2000" b="1" dirty="0"/>
              <a:t>()</a:t>
            </a:r>
            <a:endParaRPr lang="en-US" altLang="ko-KR" sz="2000" dirty="0" smtClean="0"/>
          </a:p>
          <a:p>
            <a:pPr lvl="1" fontAlgn="base"/>
            <a:r>
              <a:rPr lang="ko-KR" altLang="en-US" sz="1800" dirty="0" err="1" smtClean="0"/>
              <a:t>선택자를</a:t>
            </a:r>
            <a:r>
              <a:rPr lang="ko-KR" altLang="en-US" sz="1800" dirty="0" smtClean="0"/>
              <a:t> 사용하는 위치가 뒷부분이다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 lvl="1" fontAlgn="base"/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861385" y="1293780"/>
            <a:ext cx="743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/>
              <a:t>before(), </a:t>
            </a:r>
            <a:r>
              <a:rPr lang="en-US" altLang="ko-KR" sz="2000" b="1" dirty="0" err="1"/>
              <a:t>insertBefore</a:t>
            </a:r>
            <a:r>
              <a:rPr lang="en-US" altLang="ko-KR" sz="2000" b="1" dirty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1844824"/>
            <a:ext cx="835292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$(</a:t>
            </a:r>
            <a:r>
              <a:rPr lang="en-US" altLang="ko-KR" dirty="0"/>
              <a:t>'footer').before($('&lt;div&gt; </a:t>
            </a:r>
            <a:r>
              <a:rPr lang="ko-KR" altLang="en-US" dirty="0"/>
              <a:t>좋아하는 과일 </a:t>
            </a:r>
            <a:r>
              <a:rPr lang="en-US" altLang="ko-KR" dirty="0"/>
              <a:t>: </a:t>
            </a:r>
            <a:r>
              <a:rPr lang="ko-KR" altLang="en-US" dirty="0"/>
              <a:t>사과 </a:t>
            </a:r>
            <a:r>
              <a:rPr lang="en-US" altLang="ko-KR" dirty="0"/>
              <a:t>&lt;/div&gt;'));</a:t>
            </a:r>
            <a:endParaRPr lang="ko-KR" altLang="en-US" dirty="0"/>
          </a:p>
          <a:p>
            <a:pPr fontAlgn="base"/>
            <a:r>
              <a:rPr lang="en-US" altLang="ko-KR" dirty="0"/>
              <a:t>$('&lt;div&gt; </a:t>
            </a:r>
            <a:r>
              <a:rPr lang="ko-KR" altLang="en-US" dirty="0"/>
              <a:t>싫어하는 과일 </a:t>
            </a:r>
            <a:r>
              <a:rPr lang="en-US" altLang="ko-KR" dirty="0"/>
              <a:t>: </a:t>
            </a:r>
            <a:r>
              <a:rPr lang="ko-KR" altLang="en-US" dirty="0"/>
              <a:t>바나나 </a:t>
            </a:r>
            <a:r>
              <a:rPr lang="en-US" altLang="ko-KR" dirty="0"/>
              <a:t>&lt;/div&gt;').</a:t>
            </a:r>
            <a:r>
              <a:rPr lang="en-US" altLang="ko-KR" dirty="0" err="1"/>
              <a:t>insertBefore</a:t>
            </a:r>
            <a:r>
              <a:rPr lang="en-US" altLang="ko-KR" dirty="0"/>
              <a:t>($('footer'));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원하는 </a:t>
            </a:r>
            <a:r>
              <a:rPr lang="ko-KR" altLang="en-US" dirty="0" err="1"/>
              <a:t>엘리먼트로</a:t>
            </a:r>
            <a:r>
              <a:rPr lang="ko-KR" altLang="en-US" dirty="0"/>
              <a:t> 감싸기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11831" y="1700808"/>
            <a:ext cx="8208912" cy="302433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err="1"/>
              <a:t>wrapAll</a:t>
            </a:r>
            <a:r>
              <a:rPr lang="en-US" altLang="ko-KR" sz="2000" b="1" dirty="0" smtClean="0"/>
              <a:t>()</a:t>
            </a:r>
          </a:p>
          <a:p>
            <a:pPr lvl="1" fontAlgn="base"/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집합의 </a:t>
            </a:r>
            <a:endParaRPr lang="en-US" altLang="ko-KR" sz="1800" dirty="0" smtClean="0"/>
          </a:p>
          <a:p>
            <a:pPr marL="274320" lvl="1" indent="0" fontAlgn="base">
              <a:buNone/>
            </a:pPr>
            <a:r>
              <a:rPr lang="ko-KR" altLang="en-US" sz="1800" dirty="0" smtClean="0"/>
              <a:t>     모든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주위를 감싼다</a:t>
            </a:r>
            <a:r>
              <a:rPr lang="en-US" altLang="ko-KR" dirty="0"/>
              <a:t>. 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174760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$("p").</a:t>
            </a:r>
            <a:r>
              <a:rPr lang="en-US" altLang="ko-KR" dirty="0" err="1"/>
              <a:t>wrapAll</a:t>
            </a:r>
            <a:r>
              <a:rPr lang="en-US" altLang="ko-KR" dirty="0"/>
              <a:t>("&lt;div class='border'&gt;&lt;/div</a:t>
            </a:r>
            <a:r>
              <a:rPr lang="en-US" altLang="ko-KR" dirty="0" smtClean="0"/>
              <a:t>&gt;");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52410824" descr="EMB00000b8c69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44824"/>
            <a:ext cx="4392488" cy="47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원하는 </a:t>
            </a:r>
            <a:r>
              <a:rPr lang="ko-KR" altLang="en-US" dirty="0" err="1"/>
              <a:t>엘리먼트로</a:t>
            </a:r>
            <a:r>
              <a:rPr lang="ko-KR" altLang="en-US" dirty="0"/>
              <a:t> 감싸기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1094" y="1628800"/>
            <a:ext cx="8208912" cy="862609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smtClean="0"/>
              <a:t>wrap()</a:t>
            </a:r>
          </a:p>
          <a:p>
            <a:pPr lvl="1" fontAlgn="base"/>
            <a:r>
              <a:rPr lang="ko-KR" altLang="en-US" sz="1800" dirty="0" err="1"/>
              <a:t>엘리먼트</a:t>
            </a:r>
            <a:r>
              <a:rPr lang="ko-KR" altLang="en-US" sz="1800" dirty="0"/>
              <a:t> 집합의 각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주위를 개별적 감싼다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 fontAlgn="base"/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124744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$("</a:t>
            </a:r>
            <a:r>
              <a:rPr lang="en-US" altLang="ko-KR" dirty="0"/>
              <a:t>p").wrap("&lt;div class='border'&gt;&lt;/div&gt;");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1995240" descr="EMB00000b8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18" y="2492896"/>
            <a:ext cx="6192688" cy="412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7920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원하는 </a:t>
            </a:r>
            <a:r>
              <a:rPr lang="ko-KR" altLang="en-US" dirty="0" err="1"/>
              <a:t>엘리먼트로</a:t>
            </a:r>
            <a:r>
              <a:rPr lang="ko-KR" altLang="en-US" dirty="0"/>
              <a:t> 바꾸기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11019" y="1700808"/>
            <a:ext cx="8208912" cy="1656184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err="1"/>
              <a:t>replaceWith</a:t>
            </a:r>
            <a:r>
              <a:rPr lang="en-US" altLang="ko-KR" sz="2000" b="1" dirty="0" smtClean="0"/>
              <a:t>()</a:t>
            </a:r>
          </a:p>
          <a:p>
            <a:pPr lvl="1" fontAlgn="base"/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집합에 속한 각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지정한 </a:t>
            </a:r>
            <a:r>
              <a:rPr lang="ko-KR" altLang="en-US" sz="1800" dirty="0" err="1"/>
              <a:t>콘텐츠로</a:t>
            </a:r>
            <a:r>
              <a:rPr lang="ko-KR" altLang="en-US" sz="1800" dirty="0"/>
              <a:t> 대체한다</a:t>
            </a:r>
            <a:r>
              <a:rPr lang="en-US" altLang="ko-KR" sz="1800" dirty="0"/>
              <a:t>.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r>
              <a:rPr lang="en-US" altLang="ko-KR" dirty="0" err="1"/>
              <a:t>replaceAll</a:t>
            </a:r>
            <a:r>
              <a:rPr lang="en-US" altLang="ko-KR" dirty="0"/>
              <a:t>()</a:t>
            </a:r>
          </a:p>
          <a:p>
            <a:pPr lvl="1" fontAlgn="base"/>
            <a:r>
              <a:rPr lang="ko-KR" altLang="en-US" sz="1800" dirty="0" smtClean="0"/>
              <a:t>지정한 </a:t>
            </a:r>
            <a:r>
              <a:rPr lang="ko-KR" altLang="en-US" sz="1800" dirty="0" err="1" smtClean="0"/>
              <a:t>엘리먼트를</a:t>
            </a:r>
            <a:r>
              <a:rPr lang="ko-KR" altLang="en-US" sz="1800" dirty="0" smtClean="0"/>
              <a:t> 매개변수에 기술한 </a:t>
            </a:r>
            <a:r>
              <a:rPr lang="ko-KR" altLang="en-US" sz="1800" dirty="0" err="1" smtClean="0"/>
              <a:t>엘리먼트로</a:t>
            </a:r>
            <a:r>
              <a:rPr lang="ko-KR" altLang="en-US" sz="1800" dirty="0" smtClean="0"/>
              <a:t> 대체한다</a:t>
            </a:r>
            <a:r>
              <a:rPr lang="en-US" altLang="ko-KR" sz="1800" dirty="0" smtClean="0"/>
              <a:t>. </a:t>
            </a:r>
            <a:endParaRPr lang="ko-KR" altLang="en-US" sz="1800" dirty="0" smtClean="0"/>
          </a:p>
          <a:p>
            <a:pPr lvl="1" fontAlgn="base"/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80728"/>
            <a:ext cx="835292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div.two</a:t>
            </a:r>
            <a:r>
              <a:rPr lang="en-US" altLang="ko-KR" dirty="0"/>
              <a:t>').</a:t>
            </a:r>
            <a:r>
              <a:rPr lang="en-US" altLang="ko-KR" dirty="0" err="1"/>
              <a:t>replaceWith</a:t>
            </a:r>
            <a:r>
              <a:rPr lang="en-US" altLang="ko-KR" dirty="0"/>
              <a:t>("&lt;div class='border'&gt;Replace Text&lt;/div&gt;");</a:t>
            </a:r>
          </a:p>
          <a:p>
            <a:pPr fontAlgn="base"/>
            <a:r>
              <a:rPr lang="en-US" altLang="ko-KR" dirty="0" smtClean="0"/>
              <a:t>$(</a:t>
            </a:r>
            <a:r>
              <a:rPr lang="en-US" altLang="ko-KR" dirty="0"/>
              <a:t>'</a:t>
            </a:r>
            <a:r>
              <a:rPr lang="en-US" altLang="ko-KR" dirty="0" err="1"/>
              <a:t>div.box</a:t>
            </a:r>
            <a:r>
              <a:rPr lang="en-US" altLang="ko-KR" dirty="0"/>
              <a:t>').</a:t>
            </a:r>
            <a:r>
              <a:rPr lang="en-US" altLang="ko-KR" dirty="0" err="1"/>
              <a:t>replaceWith</a:t>
            </a:r>
            <a:r>
              <a:rPr lang="en-US" altLang="ko-KR" dirty="0"/>
              <a:t>("&lt;div class='border'&gt;Replace Text&lt;/div&gt;");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52664776" descr="EMB00000b8c6a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51582"/>
            <a:ext cx="3456384" cy="326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52668952" descr="EMB00000b8c6a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433520"/>
            <a:ext cx="3002527" cy="31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엘리먼트의</a:t>
            </a:r>
            <a:r>
              <a:rPr lang="ko-KR" altLang="en-US" dirty="0"/>
              <a:t> 내용을 비우기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5805264"/>
            <a:ext cx="8208912" cy="105273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800" dirty="0"/>
              <a:t>empty()</a:t>
            </a:r>
          </a:p>
          <a:p>
            <a:pPr lvl="1" fontAlgn="base"/>
            <a:r>
              <a:rPr lang="ko-KR" altLang="en-US" sz="1800" dirty="0" err="1"/>
              <a:t>엘리먼트</a:t>
            </a:r>
            <a:r>
              <a:rPr lang="ko-KR" altLang="en-US" sz="1800" dirty="0"/>
              <a:t> 집합에서 대상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자식 </a:t>
            </a:r>
            <a:r>
              <a:rPr lang="ko-KR" altLang="en-US" sz="1800" dirty="0" err="1"/>
              <a:t>엘리먼트와</a:t>
            </a:r>
            <a:r>
              <a:rPr lang="ko-KR" altLang="en-US" sz="1800" dirty="0"/>
              <a:t> 텍스트까지 </a:t>
            </a:r>
            <a:r>
              <a:rPr lang="ko-KR" altLang="en-US" sz="1800" dirty="0" smtClean="0"/>
              <a:t>제거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$("p").empty(); </a:t>
            </a:r>
          </a:p>
        </p:txBody>
      </p:sp>
      <p:pic>
        <p:nvPicPr>
          <p:cNvPr id="5122" name="_x252664856" descr="EMB00000b8c6a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751056" cy="41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52665256" descr="EMB00000b8c6a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47394"/>
            <a:ext cx="3751056" cy="41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</a:t>
            </a:r>
            <a:r>
              <a:rPr lang="ko-KR" altLang="en-US" dirty="0" smtClean="0"/>
              <a:t>제거하기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5445224"/>
            <a:ext cx="8208912" cy="576064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remove() </a:t>
            </a:r>
          </a:p>
          <a:p>
            <a:pPr lvl="1" fontAlgn="base"/>
            <a:r>
              <a:rPr lang="ko-KR" altLang="en-US" dirty="0"/>
              <a:t>검색한 </a:t>
            </a:r>
            <a:r>
              <a:rPr lang="ko-KR" altLang="en-US" dirty="0" err="1"/>
              <a:t>엘리먼트를</a:t>
            </a:r>
            <a:r>
              <a:rPr lang="ko-KR" altLang="en-US" dirty="0"/>
              <a:t> 제거한다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80728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$("p").remove();</a:t>
            </a:r>
          </a:p>
        </p:txBody>
      </p:sp>
      <p:pic>
        <p:nvPicPr>
          <p:cNvPr id="6146" name="_x253045944" descr="EMB00000b8c6a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82688"/>
            <a:ext cx="3384376" cy="37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253046344" descr="EMB00000b8c6a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384376" cy="37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엘리먼트를</a:t>
            </a:r>
            <a:r>
              <a:rPr lang="ko-KR" altLang="en-US" dirty="0"/>
              <a:t> 복제하기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5373216"/>
            <a:ext cx="8208912" cy="64807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/>
              <a:t>clone()</a:t>
            </a:r>
          </a:p>
          <a:p>
            <a:pPr lvl="1" fontAlgn="base"/>
            <a:r>
              <a:rPr lang="ko-KR" altLang="en-US" dirty="0" err="1"/>
              <a:t>엘리먼트</a:t>
            </a:r>
            <a:r>
              <a:rPr lang="ko-KR" altLang="en-US" dirty="0"/>
              <a:t> 집합을 복제한다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92318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$('</a:t>
            </a:r>
            <a:r>
              <a:rPr lang="en-US" altLang="ko-KR" dirty="0" err="1"/>
              <a:t>em</a:t>
            </a:r>
            <a:r>
              <a:rPr lang="en-US" altLang="ko-KR" dirty="0"/>
              <a:t>').clone().</a:t>
            </a:r>
            <a:r>
              <a:rPr lang="en-US" altLang="ko-KR" dirty="0" err="1"/>
              <a:t>appendTo</a:t>
            </a:r>
            <a:r>
              <a:rPr lang="en-US" altLang="ko-KR" dirty="0"/>
              <a:t>('span');</a:t>
            </a:r>
          </a:p>
        </p:txBody>
      </p:sp>
      <p:pic>
        <p:nvPicPr>
          <p:cNvPr id="7170" name="_x252669192" descr="EMB00000b8c6a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88" y="1626285"/>
            <a:ext cx="3591476" cy="358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252669592" descr="EMB00000b8c6a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56846"/>
            <a:ext cx="44789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해당 </a:t>
            </a:r>
            <a:r>
              <a:rPr lang="ko-KR" altLang="en-US" dirty="0" err="1"/>
              <a:t>엘리먼트의</a:t>
            </a:r>
            <a:r>
              <a:rPr lang="ko-KR" altLang="en-US" dirty="0"/>
              <a:t> 현재 위치와 너비 높이 알아내기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4293096"/>
            <a:ext cx="8208912" cy="1872208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/>
              <a:t>offset</a:t>
            </a:r>
            <a:r>
              <a:rPr lang="en-US" altLang="ko-KR" sz="2000" b="1" dirty="0" smtClean="0"/>
              <a:t>()</a:t>
            </a:r>
          </a:p>
          <a:p>
            <a:pPr lvl="1" fontAlgn="base"/>
            <a:r>
              <a:rPr lang="ko-KR" altLang="en-US" sz="1600" dirty="0"/>
              <a:t>도큐먼트 내의 </a:t>
            </a:r>
            <a:r>
              <a:rPr lang="ko-KR" altLang="en-US" sz="1600" dirty="0" err="1"/>
              <a:t>엘리먼트의</a:t>
            </a:r>
            <a:r>
              <a:rPr lang="ko-KR" altLang="en-US" sz="1600" dirty="0"/>
              <a:t> 위치를 알려준다</a:t>
            </a:r>
            <a:r>
              <a:rPr lang="en-US" altLang="ko-KR" sz="1600" dirty="0"/>
              <a:t>. </a:t>
            </a:r>
            <a:endParaRPr lang="en-US" altLang="ko-KR" sz="2000" b="1" dirty="0" smtClean="0"/>
          </a:p>
          <a:p>
            <a:pPr fontAlgn="base"/>
            <a:r>
              <a:rPr lang="en-US" altLang="ko-KR" sz="2000" b="1" dirty="0" smtClean="0"/>
              <a:t>width()</a:t>
            </a:r>
          </a:p>
          <a:p>
            <a:pPr lvl="1" fontAlgn="base"/>
            <a:r>
              <a:rPr lang="ko-KR" altLang="en-US" sz="1600" dirty="0" err="1"/>
              <a:t>엘리먼트의</a:t>
            </a:r>
            <a:r>
              <a:rPr lang="ko-KR" altLang="en-US" sz="1600" dirty="0"/>
              <a:t> 너비를 알려준다</a:t>
            </a:r>
            <a:r>
              <a:rPr lang="en-US" altLang="ko-KR" sz="1600" dirty="0"/>
              <a:t>. </a:t>
            </a:r>
            <a:endParaRPr lang="en-US" altLang="ko-KR" sz="2000" b="1" dirty="0" smtClean="0"/>
          </a:p>
          <a:p>
            <a:pPr fontAlgn="base"/>
            <a:r>
              <a:rPr lang="en-US" altLang="ko-KR" sz="2000" b="1" dirty="0" smtClean="0"/>
              <a:t>height</a:t>
            </a:r>
            <a:r>
              <a:rPr lang="en-US" altLang="ko-KR" sz="2000" b="1" dirty="0"/>
              <a:t>()</a:t>
            </a:r>
          </a:p>
          <a:p>
            <a:pPr lvl="1" fontAlgn="base"/>
            <a:r>
              <a:rPr lang="ko-KR" altLang="en-US" dirty="0" err="1"/>
              <a:t>엘리먼트의</a:t>
            </a:r>
            <a:r>
              <a:rPr lang="ko-KR" altLang="en-US" dirty="0"/>
              <a:t> 높이를 알려준다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offset=$(this).offset();</a:t>
            </a:r>
          </a:p>
          <a:p>
            <a:pPr fontAlgn="base"/>
            <a:r>
              <a:rPr lang="en-US" altLang="ko-KR" dirty="0" smtClean="0"/>
              <a:t>$("#</a:t>
            </a:r>
            <a:r>
              <a:rPr lang="en-US" altLang="ko-KR" dirty="0"/>
              <a:t>result").text(</a:t>
            </a:r>
            <a:r>
              <a:rPr lang="en-US" altLang="ko-KR" dirty="0" err="1"/>
              <a:t>this.tagName</a:t>
            </a:r>
            <a:r>
              <a:rPr lang="en-US" altLang="ko-KR" dirty="0"/>
              <a:t>+</a:t>
            </a:r>
          </a:p>
          <a:p>
            <a:pPr fontAlgn="base"/>
            <a:r>
              <a:rPr lang="en-US" altLang="ko-KR" dirty="0"/>
              <a:t>                        " </a:t>
            </a:r>
            <a:r>
              <a:rPr lang="en-US" altLang="ko-KR" dirty="0" err="1"/>
              <a:t>coords</a:t>
            </a:r>
            <a:r>
              <a:rPr lang="en-US" altLang="ko-KR" dirty="0"/>
              <a:t>("+</a:t>
            </a:r>
            <a:r>
              <a:rPr lang="en-US" altLang="ko-KR" dirty="0" err="1"/>
              <a:t>offset.left</a:t>
            </a:r>
            <a:r>
              <a:rPr lang="en-US" altLang="ko-KR" dirty="0" smtClean="0"/>
              <a:t>+ </a:t>
            </a:r>
            <a:r>
              <a:rPr lang="en-US" altLang="ko-KR" dirty="0"/>
              <a:t>", " +</a:t>
            </a:r>
            <a:r>
              <a:rPr lang="en-US" altLang="ko-KR" dirty="0" err="1"/>
              <a:t>offset.top</a:t>
            </a:r>
            <a:r>
              <a:rPr lang="en-US" altLang="ko-KR" dirty="0"/>
              <a:t>+")" + </a:t>
            </a:r>
          </a:p>
          <a:p>
            <a:pPr fontAlgn="base"/>
            <a:r>
              <a:rPr lang="en-US" altLang="ko-KR" dirty="0"/>
              <a:t>                        " width : "+ $(this).width</a:t>
            </a:r>
            <a:r>
              <a:rPr lang="en-US" altLang="ko-KR" dirty="0" smtClean="0"/>
              <a:t>()+" </a:t>
            </a:r>
            <a:r>
              <a:rPr lang="en-US" altLang="ko-KR" dirty="0"/>
              <a:t>height : "+ $(this).height());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52669272" descr="EMB00000b8c6a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6517907" cy="20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엘리먼트의</a:t>
            </a:r>
            <a:r>
              <a:rPr lang="ko-KR" altLang="en-US" dirty="0"/>
              <a:t> 너비 값 변경하기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9747" y="5085184"/>
            <a:ext cx="8208912" cy="576064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/>
              <a:t>width(value)</a:t>
            </a:r>
          </a:p>
          <a:p>
            <a:pPr lvl="1" fontAlgn="base"/>
            <a:r>
              <a:rPr lang="ko-KR" altLang="en-US" dirty="0" err="1"/>
              <a:t>엘리먼트의</a:t>
            </a:r>
            <a:r>
              <a:rPr lang="ko-KR" altLang="en-US" dirty="0"/>
              <a:t> 너비를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$(this).width(30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52669352" descr="EMB00000b8c6a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7" y="1578954"/>
            <a:ext cx="7546439" cy="31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엘리먼트의</a:t>
            </a:r>
            <a:r>
              <a:rPr lang="ko-KR" altLang="en-US" dirty="0"/>
              <a:t> 높이 값 변경하기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5373216"/>
            <a:ext cx="8208912" cy="64807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/>
              <a:t>width(value)</a:t>
            </a:r>
          </a:p>
          <a:p>
            <a:pPr lvl="1" fontAlgn="base"/>
            <a:r>
              <a:rPr lang="ko-KR" altLang="en-US" dirty="0" err="1"/>
              <a:t>엘리먼트의</a:t>
            </a:r>
            <a:r>
              <a:rPr lang="ko-KR" altLang="en-US" dirty="0"/>
              <a:t> 너비를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$(this).width(30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0665336" descr="EMB00000b8c6a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3578"/>
            <a:ext cx="6624736" cy="334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마지막 자식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추가하기</a:t>
            </a:r>
          </a:p>
          <a:p>
            <a:pPr fontAlgn="base"/>
            <a:r>
              <a:rPr lang="ko-KR" altLang="en-US" sz="2000" dirty="0" smtClean="0"/>
              <a:t>해당 </a:t>
            </a:r>
            <a:r>
              <a:rPr lang="ko-KR" altLang="en-US" sz="2000" dirty="0" err="1"/>
              <a:t>엘리먼트에</a:t>
            </a:r>
            <a:r>
              <a:rPr lang="ko-KR" altLang="en-US" sz="2000" dirty="0"/>
              <a:t> 첫 자식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추가하기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뒤에 원하는 내용을 추가하기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앞에 원하는 내용을 </a:t>
            </a:r>
            <a:r>
              <a:rPr lang="ko-KR" altLang="en-US" sz="2000" dirty="0" smtClean="0"/>
              <a:t>추가하기</a:t>
            </a:r>
            <a:endParaRPr lang="en-US" altLang="ko-KR" sz="2000" dirty="0" smtClean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원하는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감싸기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원하는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바꾸기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내용을 비우기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제거하기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복제하기</a:t>
            </a:r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818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86409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margin</a:t>
            </a:r>
            <a:r>
              <a:rPr lang="ko-KR" altLang="en-US" dirty="0"/>
              <a:t>을 포함한 너비와 높이 값 알아내기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4941168"/>
            <a:ext cx="8208912" cy="172819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err="1"/>
              <a:t>outerWidth</a:t>
            </a:r>
            <a:r>
              <a:rPr lang="en-US" altLang="ko-KR" sz="2000" b="1" dirty="0" smtClean="0"/>
              <a:t>()</a:t>
            </a:r>
          </a:p>
          <a:p>
            <a:pPr lvl="1" fontAlgn="base"/>
            <a:r>
              <a:rPr lang="ko-KR" altLang="en-US" sz="1800" dirty="0" err="1"/>
              <a:t>엘리먼트의</a:t>
            </a:r>
            <a:r>
              <a:rPr lang="ko-KR" altLang="en-US" sz="1800" dirty="0"/>
              <a:t> </a:t>
            </a:r>
            <a:r>
              <a:rPr lang="en-US" altLang="ko-KR" sz="1800" dirty="0"/>
              <a:t>border</a:t>
            </a:r>
            <a:r>
              <a:rPr lang="ko-KR" altLang="en-US" sz="1800" dirty="0"/>
              <a:t>와 </a:t>
            </a:r>
            <a:r>
              <a:rPr lang="en-US" altLang="ko-KR" sz="1800" dirty="0"/>
              <a:t>padding </a:t>
            </a:r>
            <a:r>
              <a:rPr lang="ko-KR" altLang="en-US" sz="1800" dirty="0"/>
              <a:t>값을 포함한 너비를 알아낸다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en-US" altLang="ko-KR" sz="2000" b="1" dirty="0" smtClean="0"/>
              <a:t> </a:t>
            </a:r>
            <a:r>
              <a:rPr lang="en-US" altLang="ko-KR" sz="2000" b="1" dirty="0" err="1"/>
              <a:t>outerHeight</a:t>
            </a:r>
            <a:r>
              <a:rPr lang="en-US" altLang="ko-KR" sz="2000" b="1" dirty="0"/>
              <a:t>()</a:t>
            </a:r>
          </a:p>
          <a:p>
            <a:pPr lvl="1" fontAlgn="base"/>
            <a:r>
              <a:rPr lang="ko-KR" altLang="en-US" sz="1800" dirty="0" err="1"/>
              <a:t>엘리먼트의</a:t>
            </a:r>
            <a:r>
              <a:rPr lang="ko-KR" altLang="en-US" sz="1800" dirty="0"/>
              <a:t> </a:t>
            </a:r>
            <a:r>
              <a:rPr lang="en-US" altLang="ko-KR" sz="1800" dirty="0"/>
              <a:t>border</a:t>
            </a:r>
            <a:r>
              <a:rPr lang="ko-KR" altLang="en-US" sz="1800" dirty="0"/>
              <a:t>와 </a:t>
            </a:r>
            <a:r>
              <a:rPr lang="en-US" altLang="ko-KR" sz="1800" dirty="0"/>
              <a:t>padding </a:t>
            </a:r>
            <a:r>
              <a:rPr lang="ko-KR" altLang="en-US" sz="1800" dirty="0"/>
              <a:t>값을 포함한 높이를 알아낸다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80728"/>
            <a:ext cx="8352928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div=$('</a:t>
            </a:r>
            <a:r>
              <a:rPr lang="en-US" altLang="ko-KR" dirty="0" err="1"/>
              <a:t>div:first</a:t>
            </a:r>
            <a:r>
              <a:rPr lang="en-US" altLang="ko-KR" dirty="0"/>
              <a:t>');</a:t>
            </a:r>
          </a:p>
          <a:p>
            <a:pPr fontAlgn="base"/>
            <a:r>
              <a:rPr lang="en-US" altLang="ko-KR" dirty="0"/>
              <a:t>$('#result1').text("</a:t>
            </a:r>
            <a:r>
              <a:rPr lang="en-US" altLang="ko-KR" dirty="0" err="1"/>
              <a:t>outerWidth</a:t>
            </a:r>
            <a:r>
              <a:rPr lang="en-US" altLang="ko-KR" dirty="0"/>
              <a:t> : " + </a:t>
            </a:r>
            <a:r>
              <a:rPr lang="en-US" altLang="ko-KR" dirty="0" err="1"/>
              <a:t>div.outerWidth</a:t>
            </a:r>
            <a:r>
              <a:rPr lang="en-US" altLang="ko-KR" dirty="0"/>
              <a:t>()+</a:t>
            </a:r>
          </a:p>
          <a:p>
            <a:pPr fontAlgn="base"/>
            <a:r>
              <a:rPr lang="en-US" altLang="ko-KR" dirty="0" smtClean="0"/>
              <a:t>                     " </a:t>
            </a:r>
            <a:r>
              <a:rPr lang="en-US" altLang="ko-KR" dirty="0" err="1"/>
              <a:t>outerWidth</a:t>
            </a:r>
            <a:r>
              <a:rPr lang="en-US" altLang="ko-KR" dirty="0"/>
              <a:t>(true) : " + </a:t>
            </a:r>
            <a:r>
              <a:rPr lang="en-US" altLang="ko-KR" dirty="0" err="1"/>
              <a:t>div.outerWidth</a:t>
            </a:r>
            <a:r>
              <a:rPr lang="en-US" altLang="ko-KR" dirty="0"/>
              <a:t>(true));</a:t>
            </a:r>
          </a:p>
          <a:p>
            <a:pPr fontAlgn="base"/>
            <a:r>
              <a:rPr lang="en-US" altLang="ko-KR" dirty="0"/>
              <a:t>$('#result2').text("</a:t>
            </a:r>
            <a:r>
              <a:rPr lang="en-US" altLang="ko-KR" dirty="0" err="1"/>
              <a:t>outerHeight</a:t>
            </a:r>
            <a:r>
              <a:rPr lang="en-US" altLang="ko-KR" dirty="0"/>
              <a:t> : " + </a:t>
            </a:r>
            <a:r>
              <a:rPr lang="en-US" altLang="ko-KR" dirty="0" err="1"/>
              <a:t>div.outerHeight</a:t>
            </a:r>
            <a:r>
              <a:rPr lang="en-US" altLang="ko-KR" dirty="0"/>
              <a:t>()+</a:t>
            </a:r>
          </a:p>
          <a:p>
            <a:pPr fontAlgn="base"/>
            <a:r>
              <a:rPr lang="en-US" altLang="ko-KR" dirty="0" smtClean="0"/>
              <a:t>                     " </a:t>
            </a:r>
            <a:r>
              <a:rPr lang="en-US" altLang="ko-KR" dirty="0" err="1"/>
              <a:t>outerHeight</a:t>
            </a:r>
            <a:r>
              <a:rPr lang="en-US" altLang="ko-KR" dirty="0"/>
              <a:t>(true) : " + </a:t>
            </a:r>
            <a:r>
              <a:rPr lang="en-US" altLang="ko-KR" dirty="0" err="1"/>
              <a:t>div.outerHeight</a:t>
            </a:r>
            <a:r>
              <a:rPr lang="en-US" altLang="ko-KR" dirty="0"/>
              <a:t>(true));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0665336" descr="EMB00000b8c6a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264696" cy="219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Chapter </a:t>
            </a:r>
            <a:r>
              <a:rPr lang="en-US" altLang="ko-KR" dirty="0" smtClean="0"/>
              <a:t>05 </a:t>
            </a:r>
            <a:r>
              <a:rPr lang="en-US" altLang="ko-KR" b="1" dirty="0"/>
              <a:t>DOM </a:t>
            </a:r>
            <a:r>
              <a:rPr lang="ko-KR" altLang="en-US" b="1" dirty="0" smtClean="0"/>
              <a:t>조작하기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8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 smtClean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현재 위치와 너비 높이 알아내기</a:t>
            </a:r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너비 값 변경하기</a:t>
            </a:r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높이 값 변경하기</a:t>
            </a:r>
          </a:p>
          <a:p>
            <a:pPr fontAlgn="base"/>
            <a:r>
              <a:rPr lang="en-US" altLang="ko-KR" sz="2000" dirty="0"/>
              <a:t>margin</a:t>
            </a:r>
            <a:r>
              <a:rPr lang="ko-KR" altLang="en-US" sz="2000" dirty="0"/>
              <a:t>을 포함한 너비와 높이 값 알아내기</a:t>
            </a:r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16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자식 </a:t>
            </a:r>
            <a:r>
              <a:rPr lang="ko-KR" altLang="en-US" b="1" dirty="0" err="1"/>
              <a:t>엘리먼트로</a:t>
            </a:r>
            <a:r>
              <a:rPr lang="ko-KR" altLang="en-US" b="1" dirty="0"/>
              <a:t> 추가하기 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17060" y="4797152"/>
            <a:ext cx="8358246" cy="8640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append() </a:t>
            </a:r>
          </a:p>
          <a:p>
            <a:pPr lvl="1" fontAlgn="base"/>
            <a:r>
              <a:rPr lang="ko-KR" altLang="en-US" sz="1800" dirty="0"/>
              <a:t>인자로 전달된 내용을 대상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뒤에 마지막 자식 </a:t>
            </a:r>
            <a:r>
              <a:rPr lang="ko-KR" altLang="en-US" sz="1800" dirty="0" err="1"/>
              <a:t>엘리먼트로</a:t>
            </a:r>
            <a:r>
              <a:rPr lang="ko-KR" altLang="en-US" sz="1800" dirty="0"/>
              <a:t> 추가한다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append( content [, content] 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410391"/>
            <a:ext cx="82089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$("span").append("&lt;</a:t>
            </a:r>
            <a:r>
              <a:rPr lang="en-US" altLang="ko-KR" dirty="0" err="1"/>
              <a:t>br</a:t>
            </a:r>
            <a:r>
              <a:rPr lang="en-US" altLang="ko-KR" dirty="0"/>
              <a:t>&gt; &lt;strong&gt; </a:t>
            </a:r>
            <a:r>
              <a:rPr lang="ko-KR" altLang="en-US" dirty="0"/>
              <a:t>사과 </a:t>
            </a:r>
            <a:r>
              <a:rPr lang="en-US" altLang="ko-KR" dirty="0"/>
              <a:t>&lt;/strong&gt; &lt;</a:t>
            </a:r>
            <a:r>
              <a:rPr lang="en-US" altLang="ko-KR" dirty="0" err="1"/>
              <a:t>br</a:t>
            </a:r>
            <a:r>
              <a:rPr lang="en-US" altLang="ko-KR" dirty="0"/>
              <a:t>&gt;");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3212976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/>
              <a:t>내가 좋아하는 과일</a:t>
            </a:r>
          </a:p>
          <a:p>
            <a:pPr fontAlgn="base"/>
            <a:r>
              <a:rPr lang="en-US" altLang="ko-KR" dirty="0"/>
              <a:t>&lt;/span&gt;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84287" y="32129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/>
              <a:t>내가 좋아하는 과일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 &lt;strong&gt; </a:t>
            </a:r>
            <a:r>
              <a:rPr lang="ko-KR" altLang="en-US" dirty="0">
                <a:solidFill>
                  <a:srgbClr val="FF0000"/>
                </a:solidFill>
              </a:rPr>
              <a:t>사과 </a:t>
            </a:r>
            <a:r>
              <a:rPr lang="en-US" altLang="ko-KR" dirty="0">
                <a:solidFill>
                  <a:srgbClr val="FF0000"/>
                </a:solidFill>
              </a:rPr>
              <a:t>&lt;/strong&gt; 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pPr fontAlgn="base"/>
            <a:r>
              <a:rPr lang="en-US" altLang="ko-KR" dirty="0"/>
              <a:t>&lt;/span&gt; </a:t>
            </a:r>
          </a:p>
        </p:txBody>
      </p:sp>
    </p:spTree>
    <p:extLst>
      <p:ext uri="{BB962C8B-B14F-4D97-AF65-F5344CB8AC3E}">
        <p14:creationId xmlns:p14="http://schemas.microsoft.com/office/powerpoint/2010/main" val="29799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18654"/>
            <a:ext cx="8892480" cy="706090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자식 </a:t>
            </a:r>
            <a:r>
              <a:rPr lang="ko-KR" altLang="en-US" b="1" dirty="0" err="1"/>
              <a:t>엘리먼트로</a:t>
            </a:r>
            <a:r>
              <a:rPr lang="ko-KR" altLang="en-US" b="1" dirty="0"/>
              <a:t> 추가하기 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4869160"/>
            <a:ext cx="8358246" cy="129614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appendTo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append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ko-KR" altLang="en-US" dirty="0" smtClean="0"/>
              <a:t>같은 </a:t>
            </a:r>
            <a:r>
              <a:rPr lang="ko-KR" altLang="en-US" dirty="0"/>
              <a:t>동작을 수행한다</a:t>
            </a:r>
            <a:r>
              <a:rPr lang="en-US" altLang="ko-KR" dirty="0"/>
              <a:t>. </a:t>
            </a:r>
            <a:r>
              <a:rPr lang="ko-KR" altLang="en-US" dirty="0"/>
              <a:t>차이점은 대상과 </a:t>
            </a:r>
            <a:r>
              <a:rPr lang="ko-KR" altLang="en-US" dirty="0" err="1"/>
              <a:t>콘텐츠를</a:t>
            </a:r>
            <a:r>
              <a:rPr lang="ko-KR" altLang="en-US" dirty="0"/>
              <a:t> 배치하는 순서에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 smtClean="0"/>
              <a:t>appendTo</a:t>
            </a:r>
            <a:r>
              <a:rPr lang="en-US" altLang="ko-KR" sz="2000" dirty="0" smtClean="0"/>
              <a:t>(‘</a:t>
            </a:r>
            <a:r>
              <a:rPr lang="ko-KR" altLang="en-US" sz="2000" dirty="0" err="1" smtClean="0"/>
              <a:t>셀렉터</a:t>
            </a:r>
            <a:r>
              <a:rPr lang="en-US" altLang="ko-KR" sz="2000" dirty="0" smtClean="0"/>
              <a:t>’)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276872"/>
            <a:ext cx="82089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$("&lt;</a:t>
            </a:r>
            <a:r>
              <a:rPr lang="en-US" altLang="ko-KR" dirty="0" err="1"/>
              <a:t>br</a:t>
            </a:r>
            <a:r>
              <a:rPr lang="en-US" altLang="ko-KR" dirty="0"/>
              <a:t>&gt; &lt;strong&gt; </a:t>
            </a:r>
            <a:r>
              <a:rPr lang="ko-KR" altLang="en-US" dirty="0"/>
              <a:t>사과 </a:t>
            </a:r>
            <a:r>
              <a:rPr lang="en-US" altLang="ko-KR" dirty="0"/>
              <a:t>&lt;/strong&gt; &lt;</a:t>
            </a:r>
            <a:r>
              <a:rPr lang="en-US" altLang="ko-KR" dirty="0" err="1"/>
              <a:t>br</a:t>
            </a:r>
            <a:r>
              <a:rPr lang="en-US" altLang="ko-KR" dirty="0"/>
              <a:t>&gt;").</a:t>
            </a:r>
            <a:r>
              <a:rPr lang="en-US" altLang="ko-KR" dirty="0" err="1"/>
              <a:t>appendTo</a:t>
            </a:r>
            <a:r>
              <a:rPr lang="en-US" altLang="ko-KR" dirty="0"/>
              <a:t>("span");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3284984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/>
              <a:t>내가 좋아하는 과일</a:t>
            </a:r>
          </a:p>
          <a:p>
            <a:pPr fontAlgn="base"/>
            <a:r>
              <a:rPr lang="en-US" altLang="ko-KR" dirty="0"/>
              <a:t>&lt;/span&gt;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84287" y="32421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/>
              <a:t>내가 좋아하는 과일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 &lt;strong&gt; </a:t>
            </a:r>
            <a:r>
              <a:rPr lang="ko-KR" altLang="en-US" dirty="0">
                <a:solidFill>
                  <a:srgbClr val="FF0000"/>
                </a:solidFill>
              </a:rPr>
              <a:t>사과 </a:t>
            </a:r>
            <a:r>
              <a:rPr lang="en-US" altLang="ko-KR" dirty="0">
                <a:solidFill>
                  <a:srgbClr val="FF0000"/>
                </a:solidFill>
              </a:rPr>
              <a:t>&lt;/strong&gt; 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pPr fontAlgn="base"/>
            <a:r>
              <a:rPr lang="en-US" altLang="ko-KR" dirty="0"/>
              <a:t>&lt;/span&gt; </a:t>
            </a:r>
          </a:p>
        </p:txBody>
      </p:sp>
    </p:spTree>
    <p:extLst>
      <p:ext uri="{BB962C8B-B14F-4D97-AF65-F5344CB8AC3E}">
        <p14:creationId xmlns:p14="http://schemas.microsoft.com/office/powerpoint/2010/main" val="16041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자식 </a:t>
            </a:r>
            <a:r>
              <a:rPr lang="ko-KR" altLang="en-US" b="1" dirty="0" err="1"/>
              <a:t>엘리먼트로</a:t>
            </a:r>
            <a:r>
              <a:rPr lang="ko-KR" altLang="en-US" b="1" dirty="0"/>
              <a:t> 추가하기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0449200" descr="EMB00000b8c69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9" y="1268760"/>
            <a:ext cx="8064896" cy="301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92898" y="4725144"/>
            <a:ext cx="8399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$(target).</a:t>
            </a:r>
            <a:r>
              <a:rPr lang="en-US" altLang="ko-KR" b="1" dirty="0"/>
              <a:t>prepend</a:t>
            </a:r>
            <a:r>
              <a:rPr lang="en-US" altLang="ko-KR" dirty="0"/>
              <a:t>(</a:t>
            </a:r>
            <a:r>
              <a:rPr lang="ko-KR" altLang="en-US" dirty="0" err="1"/>
              <a:t>새로운엘리먼트</a:t>
            </a:r>
            <a:r>
              <a:rPr lang="en-US" altLang="ko-KR" dirty="0"/>
              <a:t>)==$(</a:t>
            </a:r>
            <a:r>
              <a:rPr lang="ko-KR" altLang="en-US" sz="2400" dirty="0" err="1"/>
              <a:t>새로운엘리먼트</a:t>
            </a:r>
            <a:r>
              <a:rPr lang="en-US" altLang="ko-KR" dirty="0"/>
              <a:t>).</a:t>
            </a:r>
            <a:r>
              <a:rPr lang="en-US" altLang="ko-KR" b="1" dirty="0" err="1"/>
              <a:t>prependTo</a:t>
            </a:r>
            <a:r>
              <a:rPr lang="en-US" altLang="ko-KR" dirty="0"/>
              <a:t>(target)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자식 </a:t>
            </a:r>
            <a:r>
              <a:rPr lang="ko-KR" altLang="en-US" b="1" dirty="0" err="1"/>
              <a:t>엘리먼트로</a:t>
            </a:r>
            <a:r>
              <a:rPr lang="ko-KR" altLang="en-US" b="1" dirty="0"/>
              <a:t> 추가하기 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6957" y="4869160"/>
            <a:ext cx="8358246" cy="8640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prepend() </a:t>
            </a:r>
          </a:p>
          <a:p>
            <a:pPr lvl="1" fontAlgn="base"/>
            <a:r>
              <a:rPr lang="ko-KR" altLang="en-US" sz="1800" dirty="0"/>
              <a:t>인자로 전달된 내용을 대상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앞에 첫 번째 자식 </a:t>
            </a:r>
            <a:r>
              <a:rPr lang="ko-KR" altLang="en-US" sz="1800" dirty="0" err="1" smtClean="0"/>
              <a:t>엘리먼트로추가한다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prepend( </a:t>
            </a:r>
            <a:r>
              <a:rPr lang="en-US" altLang="ko-KR" sz="2000" dirty="0"/>
              <a:t>content [, content] 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543697" y="2132856"/>
            <a:ext cx="820476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$("span</a:t>
            </a:r>
            <a:r>
              <a:rPr lang="en-US" altLang="ko-KR" dirty="0" smtClean="0"/>
              <a:t>").</a:t>
            </a:r>
            <a:r>
              <a:rPr lang="en-US" altLang="ko-KR" dirty="0"/>
              <a:t> </a:t>
            </a:r>
            <a:r>
              <a:rPr lang="en-US" altLang="ko-KR" dirty="0" smtClean="0"/>
              <a:t>prepend("&lt;</a:t>
            </a:r>
            <a:r>
              <a:rPr lang="en-US" altLang="ko-KR" dirty="0" err="1"/>
              <a:t>br</a:t>
            </a:r>
            <a:r>
              <a:rPr lang="en-US" altLang="ko-KR" dirty="0"/>
              <a:t>&gt; &lt;strong&gt; </a:t>
            </a:r>
            <a:r>
              <a:rPr lang="ko-KR" altLang="en-US" dirty="0"/>
              <a:t>사과 </a:t>
            </a:r>
            <a:r>
              <a:rPr lang="en-US" altLang="ko-KR" dirty="0"/>
              <a:t>&lt;/strong&gt; &lt;</a:t>
            </a:r>
            <a:r>
              <a:rPr lang="en-US" altLang="ko-KR" dirty="0" err="1"/>
              <a:t>br</a:t>
            </a:r>
            <a:r>
              <a:rPr lang="en-US" altLang="ko-KR" dirty="0"/>
              <a:t>&gt;");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3212976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/>
              <a:t>내가 좋아하는 과일</a:t>
            </a:r>
          </a:p>
          <a:p>
            <a:pPr fontAlgn="base"/>
            <a:r>
              <a:rPr lang="en-US" altLang="ko-KR" dirty="0"/>
              <a:t>&lt;/span&gt;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84287" y="32129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 &lt;strong&gt; </a:t>
            </a:r>
            <a:r>
              <a:rPr lang="ko-KR" altLang="en-US" dirty="0">
                <a:solidFill>
                  <a:srgbClr val="FF0000"/>
                </a:solidFill>
              </a:rPr>
              <a:t>사과 </a:t>
            </a:r>
            <a:r>
              <a:rPr lang="en-US" altLang="ko-KR" dirty="0">
                <a:solidFill>
                  <a:srgbClr val="FF0000"/>
                </a:solidFill>
              </a:rPr>
              <a:t>&lt;/strong&gt; 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내가 </a:t>
            </a:r>
            <a:r>
              <a:rPr lang="ko-KR" altLang="en-US" dirty="0"/>
              <a:t>좋아하는 과일</a:t>
            </a:r>
          </a:p>
          <a:p>
            <a:pPr fontAlgn="base"/>
            <a:r>
              <a:rPr lang="en-US" altLang="ko-KR" dirty="0" smtClean="0"/>
              <a:t>&lt;/</a:t>
            </a:r>
            <a:r>
              <a:rPr lang="en-US" altLang="ko-KR" dirty="0"/>
              <a:t>span&gt; </a:t>
            </a:r>
          </a:p>
        </p:txBody>
      </p:sp>
    </p:spTree>
    <p:extLst>
      <p:ext uri="{BB962C8B-B14F-4D97-AF65-F5344CB8AC3E}">
        <p14:creationId xmlns:p14="http://schemas.microsoft.com/office/powerpoint/2010/main" val="20713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엘리먼트에</a:t>
            </a:r>
            <a:r>
              <a:rPr lang="ko-KR" altLang="en-US" b="1" dirty="0"/>
              <a:t> 자식 </a:t>
            </a:r>
            <a:r>
              <a:rPr lang="ko-KR" altLang="en-US" b="1" dirty="0" err="1"/>
              <a:t>엘리먼트로</a:t>
            </a:r>
            <a:r>
              <a:rPr lang="ko-KR" altLang="en-US" b="1" dirty="0"/>
              <a:t> 추가하기 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4869160"/>
            <a:ext cx="8358246" cy="129614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prependTo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 fontAlgn="base"/>
            <a:r>
              <a:rPr lang="en-US" altLang="ko-KR" sz="2400" dirty="0" smtClean="0"/>
              <a:t>prepend(</a:t>
            </a:r>
            <a:r>
              <a:rPr lang="en-US" altLang="ko-KR" dirty="0" smtClean="0"/>
              <a:t>)</a:t>
            </a:r>
            <a:r>
              <a:rPr lang="ko-KR" altLang="en-US" dirty="0"/>
              <a:t>와 </a:t>
            </a:r>
            <a:r>
              <a:rPr lang="ko-KR" altLang="en-US" dirty="0" smtClean="0"/>
              <a:t>같은 </a:t>
            </a:r>
            <a:r>
              <a:rPr lang="ko-KR" altLang="en-US" dirty="0"/>
              <a:t>동작을 수행한다</a:t>
            </a:r>
            <a:r>
              <a:rPr lang="en-US" altLang="ko-KR" dirty="0"/>
              <a:t>. </a:t>
            </a:r>
            <a:r>
              <a:rPr lang="ko-KR" altLang="en-US" dirty="0"/>
              <a:t>차이점은 대상과 </a:t>
            </a:r>
            <a:r>
              <a:rPr lang="ko-KR" altLang="en-US" dirty="0" err="1"/>
              <a:t>콘텐츠를</a:t>
            </a:r>
            <a:r>
              <a:rPr lang="ko-KR" altLang="en-US" dirty="0"/>
              <a:t> 배치하는 순서에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41277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 smtClean="0"/>
              <a:t>prependTo</a:t>
            </a:r>
            <a:r>
              <a:rPr lang="en-US" altLang="ko-KR" sz="2000" dirty="0" smtClean="0"/>
              <a:t>(‘</a:t>
            </a:r>
            <a:r>
              <a:rPr lang="ko-KR" altLang="en-US" sz="2000" dirty="0" err="1" smtClean="0"/>
              <a:t>셀렉터</a:t>
            </a:r>
            <a:r>
              <a:rPr lang="en-US" altLang="ko-KR" sz="2000" dirty="0" smtClean="0"/>
              <a:t>’)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051555"/>
            <a:ext cx="816354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$("&lt;</a:t>
            </a:r>
            <a:r>
              <a:rPr lang="en-US" altLang="ko-KR" dirty="0" err="1"/>
              <a:t>br</a:t>
            </a:r>
            <a:r>
              <a:rPr lang="en-US" altLang="ko-KR" dirty="0"/>
              <a:t>&gt; &lt;strong&gt; </a:t>
            </a:r>
            <a:r>
              <a:rPr lang="ko-KR" altLang="en-US" dirty="0"/>
              <a:t>사과 </a:t>
            </a:r>
            <a:r>
              <a:rPr lang="en-US" altLang="ko-KR" dirty="0"/>
              <a:t>&lt;/strong&gt; 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&gt;").</a:t>
            </a:r>
            <a:r>
              <a:rPr lang="en-US" altLang="ko-KR" dirty="0"/>
              <a:t> </a:t>
            </a:r>
            <a:r>
              <a:rPr lang="en-US" altLang="ko-KR" dirty="0" err="1" smtClean="0"/>
              <a:t>prependTo</a:t>
            </a:r>
            <a:r>
              <a:rPr lang="en-US" altLang="ko-KR" dirty="0"/>
              <a:t>("span");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8" y="3284984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ko-KR" altLang="en-US" dirty="0"/>
              <a:t>내가 좋아하는 과일</a:t>
            </a:r>
          </a:p>
          <a:p>
            <a:pPr fontAlgn="base"/>
            <a:r>
              <a:rPr lang="en-US" altLang="ko-KR" dirty="0"/>
              <a:t>&lt;/span&gt;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84287" y="32421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&lt;span&gt; 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>
                <a:solidFill>
                  <a:srgbClr val="FF0000"/>
                </a:solidFill>
              </a:rPr>
              <a:t>&gt; &lt;strong&gt; </a:t>
            </a:r>
            <a:r>
              <a:rPr lang="ko-KR" altLang="en-US" dirty="0">
                <a:solidFill>
                  <a:srgbClr val="FF0000"/>
                </a:solidFill>
              </a:rPr>
              <a:t>사과 </a:t>
            </a:r>
            <a:r>
              <a:rPr lang="en-US" altLang="ko-KR" dirty="0">
                <a:solidFill>
                  <a:srgbClr val="FF0000"/>
                </a:solidFill>
              </a:rPr>
              <a:t>&lt;/strong&gt; &lt;</a:t>
            </a:r>
            <a:r>
              <a:rPr lang="en-US" altLang="ko-KR" dirty="0" err="1">
                <a:solidFill>
                  <a:srgbClr val="FF0000"/>
                </a:solidFill>
              </a:rPr>
              <a:t>br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내가 </a:t>
            </a:r>
            <a:r>
              <a:rPr lang="ko-KR" altLang="en-US" dirty="0"/>
              <a:t>좋아하는 과일</a:t>
            </a:r>
          </a:p>
          <a:p>
            <a:pPr fontAlgn="base"/>
            <a:r>
              <a:rPr lang="en-US" altLang="ko-KR" dirty="0" smtClean="0"/>
              <a:t>&lt;/</a:t>
            </a:r>
            <a:r>
              <a:rPr lang="en-US" altLang="ko-KR" dirty="0"/>
              <a:t>span&gt; </a:t>
            </a:r>
          </a:p>
        </p:txBody>
      </p:sp>
    </p:spTree>
    <p:extLst>
      <p:ext uri="{BB962C8B-B14F-4D97-AF65-F5344CB8AC3E}">
        <p14:creationId xmlns:p14="http://schemas.microsoft.com/office/powerpoint/2010/main" val="32313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936104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해당 </a:t>
            </a:r>
            <a:r>
              <a:rPr lang="ko-KR" altLang="en-US" b="1" dirty="0" err="1"/>
              <a:t>엘리먼트의</a:t>
            </a:r>
            <a:r>
              <a:rPr lang="ko-KR" altLang="en-US" b="1" dirty="0"/>
              <a:t> 뒤에 원하는 내용을 추가하기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95536" y="2996952"/>
            <a:ext cx="8286238" cy="208823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b="1" dirty="0" err="1"/>
              <a:t>insertAfter</a:t>
            </a:r>
            <a:r>
              <a:rPr lang="en-US" altLang="ko-KR" sz="2000" b="1" dirty="0"/>
              <a:t>()</a:t>
            </a:r>
          </a:p>
          <a:p>
            <a:pPr lvl="1" fontAlgn="base"/>
            <a:r>
              <a:rPr lang="ko-KR" altLang="en-US" sz="1800" dirty="0" smtClean="0"/>
              <a:t>특정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뒷부분에 요소를 삽입하기 위해 사용한다</a:t>
            </a:r>
            <a:r>
              <a:rPr lang="en-US" altLang="ko-KR" sz="1800" dirty="0" smtClean="0"/>
              <a:t>.  </a:t>
            </a:r>
            <a:r>
              <a:rPr lang="ko-KR" altLang="en-US" sz="1800" dirty="0" err="1" smtClean="0"/>
              <a:t>선택자를</a:t>
            </a:r>
            <a:r>
              <a:rPr lang="ko-KR" altLang="en-US" sz="1800" dirty="0" smtClean="0"/>
              <a:t> 사용하는 위치가 뒷부분이다</a:t>
            </a:r>
            <a:r>
              <a:rPr lang="en-US" altLang="ko-KR" sz="1800" dirty="0" smtClean="0"/>
              <a:t>. </a:t>
            </a:r>
          </a:p>
          <a:p>
            <a:pPr fontAlgn="base"/>
            <a:r>
              <a:rPr lang="en-US" altLang="ko-KR" sz="2000" dirty="0"/>
              <a:t>after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sz="1800" dirty="0" err="1" smtClean="0"/>
              <a:t>선택자를</a:t>
            </a:r>
            <a:r>
              <a:rPr lang="ko-KR" altLang="en-US" sz="1800" dirty="0" smtClean="0"/>
              <a:t> 사용하는 위치가 앞부분이다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 lvl="1" fontAlgn="base"/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861385" y="1293780"/>
            <a:ext cx="743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/>
              <a:t>after(), </a:t>
            </a:r>
            <a:r>
              <a:rPr lang="en-US" altLang="ko-KR" sz="2000" b="1" dirty="0" err="1"/>
              <a:t>insertAfter</a:t>
            </a:r>
            <a:r>
              <a:rPr lang="en-US" altLang="ko-KR" sz="2000" b="1" dirty="0"/>
              <a:t>()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1844824"/>
            <a:ext cx="835292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$('header').after($('&lt;div&gt; </a:t>
            </a:r>
            <a:r>
              <a:rPr lang="ko-KR" altLang="en-US" dirty="0"/>
              <a:t>좋아하는 과일 </a:t>
            </a:r>
            <a:r>
              <a:rPr lang="en-US" altLang="ko-KR" dirty="0"/>
              <a:t>: </a:t>
            </a:r>
            <a:r>
              <a:rPr lang="ko-KR" altLang="en-US" dirty="0"/>
              <a:t>사과 </a:t>
            </a:r>
            <a:r>
              <a:rPr lang="en-US" altLang="ko-KR" dirty="0"/>
              <a:t>&lt;/div&gt;'));</a:t>
            </a:r>
          </a:p>
          <a:p>
            <a:pPr fontAlgn="base"/>
            <a:r>
              <a:rPr lang="en-US" altLang="ko-KR" dirty="0" smtClean="0"/>
              <a:t> $('&lt;</a:t>
            </a:r>
            <a:r>
              <a:rPr lang="en-US" altLang="ko-KR" dirty="0"/>
              <a:t>div&gt; </a:t>
            </a:r>
            <a:r>
              <a:rPr lang="ko-KR" altLang="en-US" dirty="0"/>
              <a:t>싫어하는 과일 </a:t>
            </a:r>
            <a:r>
              <a:rPr lang="en-US" altLang="ko-KR" dirty="0"/>
              <a:t>: </a:t>
            </a:r>
            <a:r>
              <a:rPr lang="ko-KR" altLang="en-US" dirty="0"/>
              <a:t>바나나 </a:t>
            </a:r>
            <a:r>
              <a:rPr lang="en-US" altLang="ko-KR" dirty="0"/>
              <a:t>&lt;/div&gt;').</a:t>
            </a:r>
            <a:r>
              <a:rPr lang="en-US" altLang="ko-KR" dirty="0" err="1"/>
              <a:t>insertAfter</a:t>
            </a:r>
            <a:r>
              <a:rPr lang="en-US" altLang="ko-KR" dirty="0"/>
              <a:t>($('header'));</a:t>
            </a:r>
          </a:p>
        </p:txBody>
      </p:sp>
    </p:spTree>
    <p:extLst>
      <p:ext uri="{BB962C8B-B14F-4D97-AF65-F5344CB8AC3E}">
        <p14:creationId xmlns:p14="http://schemas.microsoft.com/office/powerpoint/2010/main" val="15927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145</TotalTime>
  <Words>849</Words>
  <Application>Microsoft Office PowerPoint</Application>
  <PresentationFormat>화면 슬라이드 쇼(4:3)</PresentationFormat>
  <Paragraphs>142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테마1</vt:lpstr>
      <vt:lpstr>Chapter 05 DOM 조작하기</vt:lpstr>
      <vt:lpstr>목차</vt:lpstr>
      <vt:lpstr>목차</vt:lpstr>
      <vt:lpstr>해당 엘리먼트에 자식 엘리먼트로 추가하기 </vt:lpstr>
      <vt:lpstr>해당 엘리먼트에 자식 엘리먼트로 추가하기 </vt:lpstr>
      <vt:lpstr>해당 엘리먼트에 자식 엘리먼트로 추가하기 </vt:lpstr>
      <vt:lpstr>해당 엘리먼트에 자식 엘리먼트로 추가하기 </vt:lpstr>
      <vt:lpstr>해당 엘리먼트에 자식 엘리먼트로 추가하기 </vt:lpstr>
      <vt:lpstr>해당 엘리먼트의 뒤에 원하는 내용을 추가하기</vt:lpstr>
      <vt:lpstr>해당 엘리먼트의 앞에 원하는 내용을 추가하기</vt:lpstr>
      <vt:lpstr>해당 엘리먼트를 원하는 엘리먼트로 감싸기</vt:lpstr>
      <vt:lpstr>해당 엘리먼트를 원하는 엘리먼트로 감싸기</vt:lpstr>
      <vt:lpstr>해당 엘리먼트를 원하는 엘리먼트로 바꾸기</vt:lpstr>
      <vt:lpstr>해당 엘리먼트의 내용을 비우기</vt:lpstr>
      <vt:lpstr>해당 엘리먼트를 제거하기</vt:lpstr>
      <vt:lpstr>해당 엘리먼트를 복제하기</vt:lpstr>
      <vt:lpstr>해당 엘리먼트의 현재 위치와 너비 높이 알아내기</vt:lpstr>
      <vt:lpstr>엘리먼트의 너비 값 변경하기</vt:lpstr>
      <vt:lpstr>엘리먼트의 높이 값 변경하기</vt:lpstr>
      <vt:lpstr>margin을 포함한 너비와 높이 값 알아내기</vt:lpstr>
      <vt:lpstr>Chapter 05 DOM 조작하기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38</cp:revision>
  <dcterms:created xsi:type="dcterms:W3CDTF">2012-01-12T17:58:20Z</dcterms:created>
  <dcterms:modified xsi:type="dcterms:W3CDTF">2012-01-13T13:26:30Z</dcterms:modified>
</cp:coreProperties>
</file>