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70" r:id="rId5"/>
    <p:sldId id="271" r:id="rId6"/>
    <p:sldId id="260" r:id="rId7"/>
    <p:sldId id="261" r:id="rId8"/>
    <p:sldId id="272" r:id="rId9"/>
    <p:sldId id="273" r:id="rId10"/>
    <p:sldId id="262" r:id="rId11"/>
    <p:sldId id="263" r:id="rId12"/>
    <p:sldId id="268" r:id="rId13"/>
    <p:sldId id="264" r:id="rId14"/>
    <p:sldId id="274" r:id="rId15"/>
    <p:sldId id="275" r:id="rId16"/>
    <p:sldId id="265" r:id="rId17"/>
    <p:sldId id="269" r:id="rId18"/>
    <p:sldId id="266" r:id="rId19"/>
    <p:sldId id="276" r:id="rId20"/>
    <p:sldId id="267" r:id="rId21"/>
    <p:sldId id="277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07 </a:t>
            </a:r>
            <a:r>
              <a:rPr lang="ko-KR" altLang="en-US" dirty="0"/>
              <a:t>효과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상태에 따라</a:t>
            </a:r>
            <a:r>
              <a:rPr lang="en-US" altLang="ko-KR" dirty="0"/>
              <a:t>, </a:t>
            </a:r>
            <a:r>
              <a:rPr lang="ko-KR" altLang="en-US" dirty="0"/>
              <a:t>사라지거나 보이게 하기</a:t>
            </a:r>
            <a:r>
              <a:rPr lang="en-US" altLang="ko-KR" dirty="0"/>
              <a:t>-toggle()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38884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1600" dirty="0"/>
              <a:t>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(0)").click(function () { </a:t>
            </a:r>
          </a:p>
          <a:p>
            <a:pPr fontAlgn="base"/>
            <a:r>
              <a:rPr lang="en-US" altLang="ko-KR" sz="1600" dirty="0"/>
              <a:t>         $("</a:t>
            </a:r>
            <a:r>
              <a:rPr lang="en-US" altLang="ko-KR" sz="1600" dirty="0" err="1"/>
              <a:t>span:first</a:t>
            </a:r>
            <a:r>
              <a:rPr lang="en-US" altLang="ko-KR" sz="1600" dirty="0"/>
              <a:t>").toggle();  </a:t>
            </a:r>
          </a:p>
          <a:p>
            <a:pPr fontAlgn="base"/>
            <a:r>
              <a:rPr lang="en-US" altLang="ko-KR" sz="1600" dirty="0"/>
              <a:t>     });</a:t>
            </a:r>
          </a:p>
          <a:p>
            <a:pPr fontAlgn="base"/>
            <a:r>
              <a:rPr lang="en-US" altLang="ko-KR" sz="1600" dirty="0"/>
              <a:t>    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(1)").click(function () { </a:t>
            </a:r>
          </a:p>
          <a:p>
            <a:pPr fontAlgn="base"/>
            <a:r>
              <a:rPr lang="en-US" altLang="ko-KR" sz="1600" dirty="0"/>
              <a:t>         $("</a:t>
            </a:r>
            <a:r>
              <a:rPr lang="en-US" altLang="ko-KR" sz="1600" dirty="0" err="1"/>
              <a:t>span:last</a:t>
            </a:r>
            <a:r>
              <a:rPr lang="en-US" altLang="ko-KR" sz="1600" dirty="0"/>
              <a:t>").toggle("slow", function() {</a:t>
            </a:r>
          </a:p>
          <a:p>
            <a:pPr fontAlgn="base"/>
            <a:r>
              <a:rPr lang="en-US" altLang="ko-KR" sz="1600" dirty="0"/>
              <a:t>            $(this).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('background', 'yellow');</a:t>
            </a:r>
          </a:p>
          <a:p>
            <a:pPr fontAlgn="base"/>
            <a:r>
              <a:rPr lang="en-US" altLang="ko-KR" sz="1600" dirty="0"/>
              <a:t>         });   </a:t>
            </a:r>
          </a:p>
          <a:p>
            <a:pPr fontAlgn="base"/>
            <a:r>
              <a:rPr lang="en-US" altLang="ko-KR" sz="1600" dirty="0"/>
              <a:t>     </a:t>
            </a:r>
            <a:r>
              <a:rPr lang="en-US" altLang="ko-KR" sz="1600" dirty="0" smtClean="0"/>
              <a:t>});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&lt;body&gt;  </a:t>
            </a:r>
          </a:p>
          <a:p>
            <a:pPr fontAlgn="base"/>
            <a:r>
              <a:rPr lang="en-US" altLang="ko-KR" sz="1600" dirty="0"/>
              <a:t>  &lt;button&gt;Show/Hide It&lt;/button&gt; </a:t>
            </a:r>
          </a:p>
          <a:p>
            <a:pPr fontAlgn="base"/>
            <a:r>
              <a:rPr lang="en-US" altLang="ko-KR" sz="1600" dirty="0"/>
              <a:t>  &lt;span&gt;</a:t>
            </a:r>
            <a:r>
              <a:rPr lang="ko-KR" altLang="en-US" sz="1600" dirty="0"/>
              <a:t>안녕하세요</a:t>
            </a:r>
            <a:r>
              <a:rPr lang="en-US" altLang="ko-KR" sz="1600" dirty="0"/>
              <a:t>.&lt;/span&gt;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fontAlgn="base"/>
            <a:r>
              <a:rPr lang="en-US" altLang="ko-KR" sz="1600" dirty="0"/>
              <a:t>  &lt;button&gt;Show/Hide It slow&lt;/button&gt; </a:t>
            </a:r>
          </a:p>
          <a:p>
            <a:pPr fontAlgn="base"/>
            <a:r>
              <a:rPr lang="en-US" altLang="ko-KR" sz="1600" dirty="0"/>
              <a:t>  &lt;span&gt;</a:t>
            </a:r>
            <a:r>
              <a:rPr lang="ko-KR" altLang="en-US" sz="1600" dirty="0"/>
              <a:t>반갑습니다</a:t>
            </a:r>
            <a:r>
              <a:rPr lang="en-US" altLang="ko-KR" sz="1600" dirty="0"/>
              <a:t>.&lt;/span&gt;</a:t>
            </a:r>
          </a:p>
          <a:p>
            <a:pPr fontAlgn="base"/>
            <a:r>
              <a:rPr lang="en-US" altLang="ko-KR" sz="1600" dirty="0"/>
              <a:t>&lt;/body&gt;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164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슬라이딩</a:t>
            </a:r>
            <a:r>
              <a:rPr lang="en-US" altLang="ko-KR" dirty="0"/>
              <a:t>-</a:t>
            </a:r>
            <a:r>
              <a:rPr lang="en-US" altLang="ko-KR" dirty="0" err="1"/>
              <a:t>slideUp</a:t>
            </a:r>
            <a:r>
              <a:rPr lang="en-US" altLang="ko-KR" dirty="0"/>
              <a:t>(), </a:t>
            </a:r>
            <a:r>
              <a:rPr lang="en-US" altLang="ko-KR" dirty="0" err="1"/>
              <a:t>slideDown</a:t>
            </a:r>
            <a:r>
              <a:rPr lang="en-US" altLang="ko-KR" dirty="0"/>
              <a:t>(), </a:t>
            </a:r>
            <a:r>
              <a:rPr lang="en-US" altLang="ko-KR" dirty="0" err="1"/>
              <a:t>slideToggle</a:t>
            </a:r>
            <a:r>
              <a:rPr lang="en-US" altLang="ko-KR" dirty="0"/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5039464" descr="EMB00000b246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59430"/>
            <a:ext cx="5472608" cy="30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슬라이딩</a:t>
            </a:r>
            <a:r>
              <a:rPr lang="en-US" altLang="ko-KR" dirty="0"/>
              <a:t>-</a:t>
            </a:r>
            <a:r>
              <a:rPr lang="en-US" altLang="ko-KR" dirty="0" err="1"/>
              <a:t>slideUp</a:t>
            </a:r>
            <a:r>
              <a:rPr lang="en-US" altLang="ko-KR" dirty="0"/>
              <a:t>(), </a:t>
            </a:r>
            <a:r>
              <a:rPr lang="en-US" altLang="ko-KR" dirty="0" err="1"/>
              <a:t>slideDown</a:t>
            </a:r>
            <a:r>
              <a:rPr lang="en-US" altLang="ko-KR" dirty="0"/>
              <a:t>(), </a:t>
            </a:r>
            <a:r>
              <a:rPr lang="en-US" altLang="ko-KR" dirty="0" err="1"/>
              <a:t>slideToggle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39"/>
            <a:ext cx="8229600" cy="273630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ko-KR" dirty="0" err="1"/>
              <a:t>slideUp</a:t>
            </a:r>
            <a:r>
              <a:rPr lang="en-US" altLang="ko-KR" dirty="0"/>
              <a:t>(speed, function)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높이가 서서히 </a:t>
            </a:r>
            <a:r>
              <a:rPr lang="en-US" altLang="ko-KR" dirty="0"/>
              <a:t>0</a:t>
            </a:r>
            <a:r>
              <a:rPr lang="ko-KR" altLang="en-US" dirty="0"/>
              <a:t>에 가깝게 줄어가며 사라진다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err="1"/>
              <a:t>slideDown</a:t>
            </a:r>
            <a:r>
              <a:rPr lang="en-US" altLang="ko-KR" dirty="0"/>
              <a:t>(speed, function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높이가 </a:t>
            </a:r>
            <a:r>
              <a:rPr lang="en-US" altLang="ko-KR" dirty="0"/>
              <a:t>0</a:t>
            </a:r>
            <a:r>
              <a:rPr lang="ko-KR" altLang="en-US" dirty="0"/>
              <a:t>부터 원래의 높이로 서서히 늘어가며 나타난다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err="1"/>
              <a:t>slideToggle</a:t>
            </a:r>
            <a:r>
              <a:rPr lang="en-US" altLang="ko-KR" dirty="0"/>
              <a:t>(speed, function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상태에 따라</a:t>
            </a:r>
            <a:r>
              <a:rPr lang="en-US" altLang="ko-KR" dirty="0"/>
              <a:t>, </a:t>
            </a:r>
            <a:r>
              <a:rPr lang="ko-KR" altLang="en-US" dirty="0"/>
              <a:t>위로 사라지게 하거나 내려서 등장시킨다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3042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1600" dirty="0"/>
              <a:t> $('#</a:t>
            </a:r>
            <a:r>
              <a:rPr lang="en-US" altLang="ko-KR" sz="1600" dirty="0" err="1"/>
              <a:t>slideUp</a:t>
            </a:r>
            <a:r>
              <a:rPr lang="en-US" altLang="ko-KR" sz="1600" dirty="0"/>
              <a:t>').click(function () { </a:t>
            </a:r>
          </a:p>
          <a:p>
            <a:pPr fontAlgn="base"/>
            <a:r>
              <a:rPr lang="en-US" altLang="ko-KR" sz="1600" dirty="0"/>
              <a:t>      $("div").</a:t>
            </a:r>
            <a:r>
              <a:rPr lang="en-US" altLang="ko-KR" sz="1600" dirty="0" err="1"/>
              <a:t>slideUp</a:t>
            </a:r>
            <a:r>
              <a:rPr lang="en-US" altLang="ko-KR" sz="1600" dirty="0"/>
              <a:t>(); </a:t>
            </a:r>
          </a:p>
          <a:p>
            <a:pPr fontAlgn="base"/>
            <a:r>
              <a:rPr lang="en-US" altLang="ko-KR" sz="1600" dirty="0"/>
              <a:t>    });  </a:t>
            </a:r>
          </a:p>
          <a:p>
            <a:pPr fontAlgn="base"/>
            <a:r>
              <a:rPr lang="en-US" altLang="ko-KR" sz="1600" dirty="0"/>
              <a:t>    $('#</a:t>
            </a:r>
            <a:r>
              <a:rPr lang="en-US" altLang="ko-KR" sz="1600" dirty="0" err="1"/>
              <a:t>slideDown</a:t>
            </a:r>
            <a:r>
              <a:rPr lang="en-US" altLang="ko-KR" sz="1600" dirty="0"/>
              <a:t>').click(function() {</a:t>
            </a:r>
          </a:p>
          <a:p>
            <a:pPr fontAlgn="base"/>
            <a:r>
              <a:rPr lang="en-US" altLang="ko-KR" sz="1600" dirty="0"/>
              <a:t>      $("div").</a:t>
            </a:r>
            <a:r>
              <a:rPr lang="en-US" altLang="ko-KR" sz="1600" dirty="0" err="1"/>
              <a:t>slideDown</a:t>
            </a:r>
            <a:r>
              <a:rPr lang="en-US" altLang="ko-KR" sz="1600" dirty="0"/>
              <a:t>("slow");</a:t>
            </a:r>
          </a:p>
          <a:p>
            <a:pPr fontAlgn="base"/>
            <a:r>
              <a:rPr lang="en-US" altLang="ko-KR" sz="1600" dirty="0"/>
              <a:t>    }); </a:t>
            </a:r>
          </a:p>
          <a:p>
            <a:pPr fontAlgn="base"/>
            <a:r>
              <a:rPr lang="en-US" altLang="ko-KR" sz="1600" dirty="0"/>
              <a:t>    $('#</a:t>
            </a:r>
            <a:r>
              <a:rPr lang="en-US" altLang="ko-KR" sz="1600" dirty="0" err="1"/>
              <a:t>slideToggle</a:t>
            </a:r>
            <a:r>
              <a:rPr lang="en-US" altLang="ko-KR" sz="1600" dirty="0"/>
              <a:t>').click(function () { </a:t>
            </a:r>
          </a:p>
          <a:p>
            <a:pPr fontAlgn="base"/>
            <a:r>
              <a:rPr lang="en-US" altLang="ko-KR" sz="1600" dirty="0"/>
              <a:t>      $("div").</a:t>
            </a:r>
            <a:r>
              <a:rPr lang="en-US" altLang="ko-KR" sz="1600" dirty="0" err="1"/>
              <a:t>slideToggle</a:t>
            </a:r>
            <a:r>
              <a:rPr lang="en-US" altLang="ko-KR" sz="1600" dirty="0"/>
              <a:t>("slow");  </a:t>
            </a:r>
          </a:p>
          <a:p>
            <a:pPr fontAlgn="base"/>
            <a:r>
              <a:rPr lang="en-US" altLang="ko-KR" sz="16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37721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서서히 보이게 하기</a:t>
            </a:r>
            <a:r>
              <a:rPr lang="en-US" altLang="ko-KR" dirty="0"/>
              <a:t>-</a:t>
            </a:r>
            <a:r>
              <a:rPr lang="en-US" altLang="ko-KR" dirty="0" err="1"/>
              <a:t>fadeIn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15212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err="1"/>
              <a:t>fadeIn</a:t>
            </a:r>
            <a:r>
              <a:rPr lang="en-US" altLang="ko-KR" dirty="0"/>
              <a:t>(speed, function)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</a:t>
            </a:r>
            <a:r>
              <a:rPr lang="ko-KR" altLang="en-US" dirty="0" err="1"/>
              <a:t>불투명도를</a:t>
            </a:r>
            <a:r>
              <a:rPr lang="ko-KR" altLang="en-US" dirty="0"/>
              <a:t> 점점 높여서 </a:t>
            </a:r>
            <a:r>
              <a:rPr lang="ko-KR" altLang="en-US" dirty="0" err="1"/>
              <a:t>엘리먼트가</a:t>
            </a:r>
            <a:r>
              <a:rPr lang="ko-KR" altLang="en-US" dirty="0"/>
              <a:t> 보이도록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5040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 err="1"/>
              <a:t>div:hidden:first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("slow"); </a:t>
            </a:r>
          </a:p>
        </p:txBody>
      </p:sp>
      <p:pic>
        <p:nvPicPr>
          <p:cNvPr id="5123" name="_x205040264" descr="EMB00000b246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048"/>
            <a:ext cx="2592288" cy="19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205039224" descr="EMB00000b2465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2592288" cy="19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05038264" descr="EMB00000b2465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7099"/>
            <a:ext cx="2592288" cy="19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서서히 보이게 하기</a:t>
            </a:r>
            <a:r>
              <a:rPr lang="en-US" altLang="ko-KR" dirty="0"/>
              <a:t>-</a:t>
            </a:r>
            <a:r>
              <a:rPr lang="en-US" altLang="ko-KR" dirty="0" err="1"/>
              <a:t>fadeIn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45365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/>
              <a:t>&lt;head&gt;</a:t>
            </a:r>
          </a:p>
          <a:p>
            <a:pPr fontAlgn="base"/>
            <a:r>
              <a:rPr lang="en-US" altLang="ko-KR" sz="2000" dirty="0"/>
              <a:t>&lt;meta charset="UTF-8"&gt;</a:t>
            </a:r>
          </a:p>
          <a:p>
            <a:pPr fontAlgn="base"/>
            <a:r>
              <a:rPr lang="en-US" altLang="ko-KR" sz="2000" dirty="0"/>
              <a:t>&lt;title&gt;</a:t>
            </a:r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서서히 보이게 하기</a:t>
            </a:r>
            <a:r>
              <a:rPr lang="en-US" altLang="ko-KR" sz="2000" dirty="0"/>
              <a:t>&lt;/title&gt;</a:t>
            </a:r>
          </a:p>
          <a:p>
            <a:pPr fontAlgn="base"/>
            <a:r>
              <a:rPr lang="en-US" altLang="ko-KR" sz="2000" dirty="0"/>
              <a:t>&lt;style&gt;</a:t>
            </a:r>
          </a:p>
          <a:p>
            <a:pPr fontAlgn="base"/>
            <a:r>
              <a:rPr lang="en-US" altLang="ko-KR" sz="2000" dirty="0"/>
              <a:t>span {   color: red;    cursor: pointer; }</a:t>
            </a:r>
          </a:p>
          <a:p>
            <a:pPr fontAlgn="base"/>
            <a:r>
              <a:rPr lang="en-US" altLang="ko-KR" sz="2000" dirty="0"/>
              <a:t>div {</a:t>
            </a:r>
          </a:p>
          <a:p>
            <a:pPr fontAlgn="base"/>
            <a:r>
              <a:rPr lang="en-US" altLang="ko-KR" sz="2000" dirty="0"/>
              <a:t>  width: 80px; height: 80px; margin: 3px;  </a:t>
            </a:r>
          </a:p>
          <a:p>
            <a:pPr fontAlgn="base"/>
            <a:r>
              <a:rPr lang="en-US" altLang="ko-KR" sz="2000" dirty="0"/>
              <a:t>  display: none;   float: left;</a:t>
            </a:r>
          </a:p>
          <a:p>
            <a:pPr fontAlgn="base"/>
            <a:r>
              <a:rPr lang="en-US" altLang="ko-KR" sz="2000" dirty="0"/>
              <a:t> </a:t>
            </a:r>
          </a:p>
          <a:p>
            <a:pPr fontAlgn="base"/>
            <a:r>
              <a:rPr lang="en-US" altLang="ko-KR" sz="2000" dirty="0"/>
              <a:t>}</a:t>
            </a:r>
          </a:p>
          <a:p>
            <a:pPr fontAlgn="base"/>
            <a:r>
              <a:rPr lang="en-US" altLang="ko-KR" sz="2000" dirty="0" err="1"/>
              <a:t>div#red</a:t>
            </a:r>
            <a:r>
              <a:rPr lang="en-US" altLang="ko-KR" sz="2000" dirty="0"/>
              <a:t> {  background: #f00;}</a:t>
            </a:r>
          </a:p>
          <a:p>
            <a:pPr fontAlgn="base"/>
            <a:r>
              <a:rPr lang="en-US" altLang="ko-KR" sz="2000" dirty="0" err="1"/>
              <a:t>div#green</a:t>
            </a:r>
            <a:r>
              <a:rPr lang="en-US" altLang="ko-KR" sz="2000" dirty="0"/>
              <a:t> {  background: #0f0;}</a:t>
            </a:r>
          </a:p>
          <a:p>
            <a:pPr fontAlgn="base"/>
            <a:r>
              <a:rPr lang="en-US" altLang="ko-KR" sz="2000" dirty="0" err="1"/>
              <a:t>div#blue</a:t>
            </a:r>
            <a:r>
              <a:rPr lang="en-US" altLang="ko-KR" sz="2000" dirty="0"/>
              <a:t> {  background: #00f;}</a:t>
            </a:r>
          </a:p>
          <a:p>
            <a:pPr fontAlgn="base"/>
            <a:r>
              <a:rPr lang="en-US" altLang="ko-KR" sz="2000" dirty="0"/>
              <a:t>&lt;/style&gt;</a:t>
            </a:r>
            <a:endParaRPr lang="en-US" altLang="ko-KR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서서히 보이게 하기</a:t>
            </a:r>
            <a:r>
              <a:rPr lang="en-US" altLang="ko-KR" dirty="0"/>
              <a:t>-</a:t>
            </a:r>
            <a:r>
              <a:rPr lang="en-US" altLang="ko-KR" dirty="0" err="1"/>
              <a:t>fadeIn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47525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/>
              <a:t>&lt;script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="../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/jquery.js" type="text/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"&gt;&lt;/script&gt;</a:t>
            </a:r>
          </a:p>
          <a:p>
            <a:pPr fontAlgn="base"/>
            <a:r>
              <a:rPr lang="en-US" altLang="ko-KR" sz="2000" dirty="0"/>
              <a:t>&lt;script type="text/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"&gt;</a:t>
            </a:r>
          </a:p>
          <a:p>
            <a:pPr fontAlgn="base"/>
            <a:r>
              <a:rPr lang="en-US" altLang="ko-KR" sz="2000" dirty="0"/>
              <a:t>  $(function() {</a:t>
            </a:r>
          </a:p>
          <a:p>
            <a:pPr fontAlgn="base"/>
            <a:r>
              <a:rPr lang="en-US" altLang="ko-KR" sz="2000" dirty="0"/>
              <a:t>      $(</a:t>
            </a:r>
            <a:r>
              <a:rPr lang="en-US" altLang="ko-KR" sz="2000" dirty="0" err="1"/>
              <a:t>document.body</a:t>
            </a:r>
            <a:r>
              <a:rPr lang="en-US" altLang="ko-KR" sz="2000" dirty="0"/>
              <a:t>).click(function () { </a:t>
            </a:r>
          </a:p>
          <a:p>
            <a:pPr fontAlgn="base"/>
            <a:r>
              <a:rPr lang="en-US" altLang="ko-KR" sz="2000" dirty="0"/>
              <a:t>         $("</a:t>
            </a:r>
            <a:r>
              <a:rPr lang="en-US" altLang="ko-KR" sz="2000" dirty="0" err="1"/>
              <a:t>div:hidden:first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("slow"); </a:t>
            </a:r>
          </a:p>
          <a:p>
            <a:pPr fontAlgn="base"/>
            <a:r>
              <a:rPr lang="en-US" altLang="ko-KR" sz="2000" dirty="0"/>
              <a:t>      });</a:t>
            </a:r>
          </a:p>
          <a:p>
            <a:pPr fontAlgn="base"/>
            <a:r>
              <a:rPr lang="en-US" altLang="ko-KR" sz="2000" dirty="0"/>
              <a:t>  });</a:t>
            </a:r>
          </a:p>
          <a:p>
            <a:pPr fontAlgn="base"/>
            <a:r>
              <a:rPr lang="en-US" altLang="ko-KR" sz="2000" dirty="0"/>
              <a:t>&lt;/script&gt;</a:t>
            </a:r>
          </a:p>
          <a:p>
            <a:pPr fontAlgn="base"/>
            <a:r>
              <a:rPr lang="en-US" altLang="ko-KR" sz="2000" dirty="0"/>
              <a:t>&lt;/head&gt;</a:t>
            </a:r>
          </a:p>
          <a:p>
            <a:pPr fontAlgn="base"/>
            <a:r>
              <a:rPr lang="en-US" altLang="ko-KR" sz="2000" dirty="0"/>
              <a:t>&lt;body&gt;</a:t>
            </a:r>
          </a:p>
          <a:p>
            <a:pPr fontAlgn="base"/>
            <a:r>
              <a:rPr lang="en-US" altLang="ko-KR" sz="2000" dirty="0"/>
              <a:t>  &lt;span&gt; </a:t>
            </a:r>
            <a:r>
              <a:rPr lang="ko-KR" altLang="en-US" sz="2000" dirty="0"/>
              <a:t>클릭 </a:t>
            </a:r>
            <a:r>
              <a:rPr lang="en-US" altLang="ko-KR" sz="2000" dirty="0"/>
              <a:t>&lt;/span&gt; &lt;p&gt;</a:t>
            </a:r>
          </a:p>
          <a:p>
            <a:pPr fontAlgn="base"/>
            <a:r>
              <a:rPr lang="en-US" altLang="ko-KR" sz="2000" dirty="0"/>
              <a:t>  &lt;div id="red"&gt;&lt;/div&gt; </a:t>
            </a:r>
          </a:p>
          <a:p>
            <a:pPr fontAlgn="base"/>
            <a:r>
              <a:rPr lang="en-US" altLang="ko-KR" sz="2000" dirty="0"/>
              <a:t>  &lt;div id="green"&gt;&lt;/div&gt; </a:t>
            </a:r>
          </a:p>
          <a:p>
            <a:pPr fontAlgn="base"/>
            <a:r>
              <a:rPr lang="en-US" altLang="ko-KR" sz="2000" dirty="0"/>
              <a:t>  &lt;div id="blue"&gt;&lt;/div&gt; </a:t>
            </a:r>
          </a:p>
          <a:p>
            <a:pPr fontAlgn="base"/>
            <a:r>
              <a:rPr lang="en-US" altLang="ko-KR" sz="2000" dirty="0"/>
              <a:t>&lt;/body&gt;</a:t>
            </a:r>
            <a:endParaRPr lang="en-US" altLang="ko-KR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페이딩</a:t>
            </a:r>
            <a:r>
              <a:rPr lang="en-US" altLang="ko-KR" dirty="0"/>
              <a:t>-</a:t>
            </a:r>
            <a:r>
              <a:rPr lang="en-US" altLang="ko-KR" dirty="0" err="1"/>
              <a:t>fadeIn</a:t>
            </a:r>
            <a:r>
              <a:rPr lang="en-US" altLang="ko-KR" dirty="0"/>
              <a:t>(), </a:t>
            </a:r>
            <a:r>
              <a:rPr lang="en-US" altLang="ko-KR" dirty="0" err="1"/>
              <a:t>fadeOut</a:t>
            </a:r>
            <a:r>
              <a:rPr lang="en-US" altLang="ko-KR" dirty="0"/>
              <a:t>(), </a:t>
            </a:r>
            <a:r>
              <a:rPr lang="en-US" altLang="ko-KR" dirty="0" err="1"/>
              <a:t>fadeToggle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610" y="4149080"/>
            <a:ext cx="8524869" cy="2088232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err="1"/>
              <a:t>fadeOut</a:t>
            </a:r>
            <a:r>
              <a:rPr lang="en-US" altLang="ko-KR" dirty="0"/>
              <a:t>(speed, function)</a:t>
            </a:r>
          </a:p>
          <a:p>
            <a:pPr lvl="1" fontAlgn="base"/>
            <a:r>
              <a:rPr lang="ko-KR" altLang="en-US" sz="1800" dirty="0" err="1"/>
              <a:t>불투명도를</a:t>
            </a:r>
            <a:r>
              <a:rPr lang="ko-KR" altLang="en-US" sz="1800" dirty="0"/>
              <a:t> 점점 감소하면서 해당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서서히 사라지게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r>
              <a:rPr lang="en-US" altLang="ko-KR" dirty="0" err="1"/>
              <a:t>fadeToggle</a:t>
            </a:r>
            <a:r>
              <a:rPr lang="en-US" altLang="ko-KR" dirty="0"/>
              <a:t>(speed, function)</a:t>
            </a:r>
          </a:p>
          <a:p>
            <a:pPr lvl="1" fontAlgn="base"/>
            <a:r>
              <a:rPr lang="ko-KR" altLang="en-US" sz="1800" dirty="0" err="1"/>
              <a:t>엘리먼트를</a:t>
            </a:r>
            <a:r>
              <a:rPr lang="ko-KR" altLang="en-US" sz="1800" dirty="0"/>
              <a:t> 감추거나 나타나도록 하기를 반복한다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146" name="_x205041944" descr="EMB00000b2465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06637"/>
            <a:ext cx="3857650" cy="2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05041464" descr="EMB00000b2465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6637"/>
            <a:ext cx="3857650" cy="2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페이딩</a:t>
            </a:r>
            <a:r>
              <a:rPr lang="en-US" altLang="ko-KR" dirty="0"/>
              <a:t>-</a:t>
            </a:r>
            <a:r>
              <a:rPr lang="en-US" altLang="ko-KR" dirty="0" err="1"/>
              <a:t>fadeIn</a:t>
            </a:r>
            <a:r>
              <a:rPr lang="en-US" altLang="ko-KR" dirty="0"/>
              <a:t>(), </a:t>
            </a:r>
            <a:r>
              <a:rPr lang="en-US" altLang="ko-KR" dirty="0" err="1"/>
              <a:t>fadeOut</a:t>
            </a:r>
            <a:r>
              <a:rPr lang="en-US" altLang="ko-KR" dirty="0"/>
              <a:t>(), </a:t>
            </a:r>
            <a:r>
              <a:rPr lang="en-US" altLang="ko-KR" dirty="0" err="1"/>
              <a:t>fadeToggle</a:t>
            </a:r>
            <a:r>
              <a:rPr lang="en-US" altLang="ko-KR" dirty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268760"/>
            <a:ext cx="8280920" cy="44644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/>
              <a:t> $("#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").click(function () { </a:t>
            </a:r>
          </a:p>
          <a:p>
            <a:pPr fontAlgn="base"/>
            <a:r>
              <a:rPr lang="en-US" altLang="ko-KR" sz="2000" dirty="0"/>
              <a:t>            $("div").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(3000, function () { </a:t>
            </a:r>
          </a:p>
          <a:p>
            <a:pPr fontAlgn="base"/>
            <a:r>
              <a:rPr lang="en-US" altLang="ko-KR" sz="2000" dirty="0"/>
              <a:t>              $("span").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(100); </a:t>
            </a:r>
          </a:p>
          <a:p>
            <a:pPr fontAlgn="base"/>
            <a:r>
              <a:rPr lang="en-US" altLang="ko-KR" sz="2000" dirty="0"/>
              <a:t>            }); </a:t>
            </a:r>
          </a:p>
          <a:p>
            <a:pPr fontAlgn="base"/>
            <a:r>
              <a:rPr lang="en-US" altLang="ko-KR" sz="2000" dirty="0"/>
              <a:t>            return false; </a:t>
            </a:r>
          </a:p>
          <a:p>
            <a:pPr fontAlgn="base"/>
            <a:r>
              <a:rPr lang="en-US" altLang="ko-KR" sz="2000" dirty="0" smtClean="0"/>
              <a:t> });        </a:t>
            </a:r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 $("#</a:t>
            </a:r>
            <a:r>
              <a:rPr lang="en-US" altLang="ko-KR" sz="2000" dirty="0" err="1"/>
              <a:t>fadeOut</a:t>
            </a:r>
            <a:r>
              <a:rPr lang="en-US" altLang="ko-KR" sz="2000" dirty="0"/>
              <a:t>").click(function () { </a:t>
            </a:r>
          </a:p>
          <a:p>
            <a:pPr fontAlgn="base"/>
            <a:r>
              <a:rPr lang="en-US" altLang="ko-KR" sz="2000" dirty="0"/>
              <a:t>            $("div").</a:t>
            </a:r>
            <a:r>
              <a:rPr lang="en-US" altLang="ko-KR" sz="2000" dirty="0" err="1"/>
              <a:t>fadeOut</a:t>
            </a:r>
            <a:r>
              <a:rPr lang="en-US" altLang="ko-KR" sz="2000" dirty="0"/>
              <a:t>(3000, function () { </a:t>
            </a:r>
          </a:p>
          <a:p>
            <a:pPr fontAlgn="base"/>
            <a:r>
              <a:rPr lang="en-US" altLang="ko-KR" sz="2000" dirty="0"/>
              <a:t>              $("span").</a:t>
            </a:r>
            <a:r>
              <a:rPr lang="en-US" altLang="ko-KR" sz="2000" dirty="0" err="1"/>
              <a:t>fadeIn</a:t>
            </a:r>
            <a:r>
              <a:rPr lang="en-US" altLang="ko-KR" sz="2000" dirty="0"/>
              <a:t>(100); </a:t>
            </a:r>
          </a:p>
          <a:p>
            <a:pPr fontAlgn="base"/>
            <a:r>
              <a:rPr lang="en-US" altLang="ko-KR" sz="2000" dirty="0"/>
              <a:t>            }); </a:t>
            </a:r>
          </a:p>
          <a:p>
            <a:pPr fontAlgn="base"/>
            <a:r>
              <a:rPr lang="en-US" altLang="ko-KR" sz="2000" dirty="0"/>
              <a:t>            return false; </a:t>
            </a:r>
          </a:p>
          <a:p>
            <a:pPr fontAlgn="base"/>
            <a:r>
              <a:rPr lang="en-US" altLang="ko-KR" sz="2000" dirty="0" smtClean="0"/>
              <a:t>  });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294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엘리먼트에</a:t>
            </a:r>
            <a:r>
              <a:rPr lang="ko-KR" altLang="en-US" dirty="0"/>
              <a:t> 투명도 값 변경하기</a:t>
            </a:r>
            <a:r>
              <a:rPr lang="en-US" altLang="ko-KR" dirty="0"/>
              <a:t>-</a:t>
            </a:r>
            <a:r>
              <a:rPr lang="en-US" altLang="ko-KR" dirty="0" err="1"/>
              <a:t>fadeTo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19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err="1"/>
              <a:t>fadeTo</a:t>
            </a:r>
            <a:r>
              <a:rPr lang="en-US" altLang="ko-KR" dirty="0"/>
              <a:t>(speed, opacity, function)</a:t>
            </a:r>
          </a:p>
          <a:p>
            <a:pPr lvl="1" fontAlgn="base"/>
            <a:r>
              <a:rPr lang="ko-KR" altLang="en-US" dirty="0"/>
              <a:t>대상 </a:t>
            </a:r>
            <a:r>
              <a:rPr lang="ko-KR" altLang="en-US" dirty="0" err="1"/>
              <a:t>엘리먼트를</a:t>
            </a:r>
            <a:r>
              <a:rPr lang="ko-KR" altLang="en-US" dirty="0"/>
              <a:t> 지정한 투명도 값으로 변경한다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05038904" descr="EMB00000b246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89380"/>
            <a:ext cx="359224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05038664" descr="EMB00000b2465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9380"/>
            <a:ext cx="3600400" cy="20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엘리먼트에</a:t>
            </a:r>
            <a:r>
              <a:rPr lang="ko-KR" altLang="en-US" dirty="0"/>
              <a:t> 투명도 값 변경하기</a:t>
            </a:r>
            <a:r>
              <a:rPr lang="en-US" altLang="ko-KR" dirty="0"/>
              <a:t>-</a:t>
            </a:r>
            <a:r>
              <a:rPr lang="en-US" altLang="ko-KR" dirty="0" err="1"/>
              <a:t>fadeTo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7848872" cy="3600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 err="1"/>
              <a:t>div#red</a:t>
            </a:r>
            <a:r>
              <a:rPr lang="en-US" altLang="ko-KR" sz="2000" dirty="0"/>
              <a:t>").click(function () { </a:t>
            </a:r>
          </a:p>
          <a:p>
            <a:pPr fontAlgn="base"/>
            <a:r>
              <a:rPr lang="en-US" altLang="ko-KR" sz="2000" dirty="0" smtClean="0"/>
              <a:t>   $(</a:t>
            </a:r>
            <a:r>
              <a:rPr lang="en-US" altLang="ko-KR" sz="2000" dirty="0"/>
              <a:t>this).</a:t>
            </a:r>
            <a:r>
              <a:rPr lang="en-US" altLang="ko-KR" sz="2000" dirty="0" err="1"/>
              <a:t>fadeTo</a:t>
            </a:r>
            <a:r>
              <a:rPr lang="en-US" altLang="ko-KR" sz="2000" dirty="0"/>
              <a:t>("slow", 1); </a:t>
            </a:r>
          </a:p>
          <a:p>
            <a:pPr fontAlgn="base"/>
            <a:r>
              <a:rPr lang="en-US" altLang="ko-KR" sz="2000" dirty="0" smtClean="0"/>
              <a:t>});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 err="1"/>
              <a:t>div#green</a:t>
            </a:r>
            <a:r>
              <a:rPr lang="en-US" altLang="ko-KR" sz="2000" dirty="0"/>
              <a:t>").click(function () { </a:t>
            </a:r>
          </a:p>
          <a:p>
            <a:pPr fontAlgn="base"/>
            <a:r>
              <a:rPr lang="en-US" altLang="ko-KR" sz="2000" dirty="0" smtClean="0"/>
              <a:t>   $(</a:t>
            </a:r>
            <a:r>
              <a:rPr lang="en-US" altLang="ko-KR" sz="2000" dirty="0"/>
              <a:t>this).</a:t>
            </a:r>
            <a:r>
              <a:rPr lang="en-US" altLang="ko-KR" sz="2000" dirty="0" err="1"/>
              <a:t>fadeTo</a:t>
            </a:r>
            <a:r>
              <a:rPr lang="en-US" altLang="ko-KR" sz="2000" dirty="0"/>
              <a:t>("slow", 0.5); </a:t>
            </a:r>
          </a:p>
          <a:p>
            <a:pPr fontAlgn="base"/>
            <a:r>
              <a:rPr lang="en-US" altLang="ko-KR" sz="2000" dirty="0" smtClean="0"/>
              <a:t>});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 err="1"/>
              <a:t>div#blue</a:t>
            </a:r>
            <a:r>
              <a:rPr lang="en-US" altLang="ko-KR" sz="2000" dirty="0"/>
              <a:t>").click(function () { </a:t>
            </a:r>
          </a:p>
          <a:p>
            <a:pPr fontAlgn="base"/>
            <a:r>
              <a:rPr lang="en-US" altLang="ko-KR" sz="2000" dirty="0" smtClean="0"/>
              <a:t>   $(</a:t>
            </a:r>
            <a:r>
              <a:rPr lang="en-US" altLang="ko-KR" sz="2000" dirty="0"/>
              <a:t>this).</a:t>
            </a:r>
            <a:r>
              <a:rPr lang="en-US" altLang="ko-KR" sz="2000" dirty="0" err="1"/>
              <a:t>fadeTo</a:t>
            </a:r>
            <a:r>
              <a:rPr lang="en-US" altLang="ko-KR" sz="2000" dirty="0"/>
              <a:t>("slow", 0); </a:t>
            </a:r>
          </a:p>
          <a:p>
            <a:pPr fontAlgn="base"/>
            <a:r>
              <a:rPr lang="en-US" altLang="ko-KR" sz="2000" dirty="0" smtClean="0"/>
              <a:t>});</a:t>
            </a:r>
            <a:endParaRPr lang="en-US" altLang="ko-KR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2400" dirty="0"/>
              <a:t>효과에 대해서</a:t>
            </a:r>
          </a:p>
          <a:p>
            <a:pPr fontAlgn="base"/>
            <a:r>
              <a:rPr lang="ko-KR" altLang="en-US" sz="2400" dirty="0"/>
              <a:t>해당 </a:t>
            </a:r>
            <a:r>
              <a:rPr lang="ko-KR" altLang="en-US" sz="2400" dirty="0" err="1"/>
              <a:t>엘리먼트</a:t>
            </a:r>
            <a:r>
              <a:rPr lang="ko-KR" altLang="en-US" sz="2400" dirty="0"/>
              <a:t> 보이게 하기</a:t>
            </a:r>
            <a:r>
              <a:rPr lang="en-US" altLang="ko-KR" sz="2400" dirty="0"/>
              <a:t>-show()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해당 </a:t>
            </a:r>
            <a:r>
              <a:rPr lang="ko-KR" altLang="en-US" sz="2400" dirty="0" err="1"/>
              <a:t>엘리먼트를</a:t>
            </a:r>
            <a:r>
              <a:rPr lang="ko-KR" altLang="en-US" sz="2400" dirty="0"/>
              <a:t> 사라지게 하기</a:t>
            </a:r>
            <a:r>
              <a:rPr lang="en-US" altLang="ko-KR" sz="2400" dirty="0"/>
              <a:t>-hide()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해당 </a:t>
            </a:r>
            <a:r>
              <a:rPr lang="ko-KR" altLang="en-US" sz="2400" dirty="0" err="1"/>
              <a:t>엘리먼트의</a:t>
            </a:r>
            <a:r>
              <a:rPr lang="ko-KR" altLang="en-US" sz="2400" dirty="0"/>
              <a:t> 상태에 따라</a:t>
            </a:r>
            <a:r>
              <a:rPr lang="en-US" altLang="ko-KR" sz="2400" dirty="0"/>
              <a:t>, </a:t>
            </a:r>
            <a:r>
              <a:rPr lang="ko-KR" altLang="en-US" sz="2400" dirty="0"/>
              <a:t>사라지거나 보이게 하기</a:t>
            </a:r>
            <a:r>
              <a:rPr lang="en-US" altLang="ko-KR" sz="2400" dirty="0"/>
              <a:t>-toggle()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슬라이딩</a:t>
            </a:r>
            <a:r>
              <a:rPr lang="en-US" altLang="ko-KR" sz="2400" dirty="0"/>
              <a:t>-</a:t>
            </a:r>
            <a:r>
              <a:rPr lang="en-US" altLang="ko-KR" sz="2400" dirty="0" err="1"/>
              <a:t>slideUp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slideDown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slideToggle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해당 </a:t>
            </a:r>
            <a:r>
              <a:rPr lang="ko-KR" altLang="en-US" sz="2400" dirty="0" err="1"/>
              <a:t>엘리먼트를</a:t>
            </a:r>
            <a:r>
              <a:rPr lang="ko-KR" altLang="en-US" sz="2400" dirty="0"/>
              <a:t> 서서히 보이게 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fadeIn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페이딩</a:t>
            </a:r>
            <a:r>
              <a:rPr lang="en-US" altLang="ko-KR" sz="2400" dirty="0"/>
              <a:t>-</a:t>
            </a:r>
            <a:r>
              <a:rPr lang="en-US" altLang="ko-KR" sz="2400" dirty="0" err="1"/>
              <a:t>fadeIn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fadeOut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fadeToggle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엘리먼트에</a:t>
            </a:r>
            <a:r>
              <a:rPr lang="ko-KR" altLang="en-US" sz="2400" dirty="0"/>
              <a:t> 투명도 값 변경하기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fadeTo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사용자 효과</a:t>
            </a:r>
            <a:r>
              <a:rPr lang="en-US" altLang="ko-KR" sz="2400" dirty="0"/>
              <a:t>-animate() </a:t>
            </a:r>
            <a:endParaRPr lang="ko-KR" altLang="en-US" sz="240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89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 효과</a:t>
            </a:r>
            <a:r>
              <a:rPr lang="en-US" altLang="ko-KR" dirty="0"/>
              <a:t>-animate()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49081"/>
            <a:ext cx="8229600" cy="792088"/>
          </a:xfrm>
        </p:spPr>
        <p:txBody>
          <a:bodyPr>
            <a:normAutofit lnSpcReduction="10000"/>
          </a:bodyPr>
          <a:lstStyle/>
          <a:p>
            <a:pPr fontAlgn="base" latinLnBrk="0"/>
            <a:r>
              <a:rPr lang="en-US" altLang="ko-KR" dirty="0"/>
              <a:t>animate(properties, speed, function)</a:t>
            </a:r>
          </a:p>
          <a:p>
            <a:pPr lvl="1" fontAlgn="base"/>
            <a:r>
              <a:rPr lang="ko-KR" altLang="en-US" dirty="0" err="1"/>
              <a:t>엘리먼트를</a:t>
            </a:r>
            <a:r>
              <a:rPr lang="ko-KR" altLang="en-US" dirty="0"/>
              <a:t> 감추거나 나타나도록 하기를 반복한다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8194" name="_x205040664" descr="EMB00000b246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3"/>
            <a:ext cx="3096344" cy="27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05038104" descr="EMB00000b2465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51" y="1196752"/>
            <a:ext cx="3096344" cy="27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 효과</a:t>
            </a:r>
            <a:r>
              <a:rPr lang="en-US" altLang="ko-KR" dirty="0"/>
              <a:t>-animate()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980728"/>
            <a:ext cx="8280920" cy="56166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1600" dirty="0"/>
              <a:t> $('.</a:t>
            </a:r>
            <a:r>
              <a:rPr lang="en-US" altLang="ko-KR" sz="1600" dirty="0" err="1"/>
              <a:t>leftbtn</a:t>
            </a:r>
            <a:r>
              <a:rPr lang="en-US" altLang="ko-KR" sz="1600" dirty="0"/>
              <a:t>').click(function(event){</a:t>
            </a:r>
          </a:p>
          <a:p>
            <a:pPr fontAlgn="base"/>
            <a:r>
              <a:rPr lang="en-US" altLang="ko-KR" sz="1600" dirty="0"/>
              <a:t>      $('#</a:t>
            </a:r>
            <a:r>
              <a:rPr lang="en-US" altLang="ko-KR" sz="1600" dirty="0" err="1"/>
              <a:t>leftimage</a:t>
            </a:r>
            <a:r>
              <a:rPr lang="en-US" altLang="ko-KR" sz="1600" dirty="0"/>
              <a:t>').animate({</a:t>
            </a:r>
            <a:r>
              <a:rPr lang="en-US" altLang="ko-KR" sz="1600" dirty="0" err="1"/>
              <a:t>marginLeft</a:t>
            </a:r>
            <a:r>
              <a:rPr lang="en-US" altLang="ko-KR" sz="1600" dirty="0"/>
              <a:t>:-210}, 2000);</a:t>
            </a:r>
          </a:p>
          <a:p>
            <a:pPr fontAlgn="base"/>
            <a:r>
              <a:rPr lang="en-US" altLang="ko-KR" sz="1600" dirty="0"/>
              <a:t>    });</a:t>
            </a:r>
          </a:p>
          <a:p>
            <a:pPr fontAlgn="base"/>
            <a:r>
              <a:rPr lang="en-US" altLang="ko-KR" sz="1600" dirty="0"/>
              <a:t>    $('.</a:t>
            </a:r>
            <a:r>
              <a:rPr lang="en-US" altLang="ko-KR" sz="1600" dirty="0" err="1"/>
              <a:t>rightbtn</a:t>
            </a:r>
            <a:r>
              <a:rPr lang="en-US" altLang="ko-KR" sz="1600" dirty="0"/>
              <a:t>').click(function(event){</a:t>
            </a:r>
          </a:p>
          <a:p>
            <a:pPr fontAlgn="base"/>
            <a:r>
              <a:rPr lang="en-US" altLang="ko-KR" sz="1600" dirty="0"/>
              <a:t>      $('#</a:t>
            </a:r>
            <a:r>
              <a:rPr lang="en-US" altLang="ko-KR" sz="1600" dirty="0" err="1"/>
              <a:t>leftimage</a:t>
            </a:r>
            <a:r>
              <a:rPr lang="en-US" altLang="ko-KR" sz="1600" dirty="0"/>
              <a:t>').animate({marginLeft:0 }, 2000);</a:t>
            </a:r>
          </a:p>
          <a:p>
            <a:pPr fontAlgn="base"/>
            <a:r>
              <a:rPr lang="en-US" altLang="ko-KR" sz="1600" dirty="0"/>
              <a:t>    </a:t>
            </a:r>
            <a:r>
              <a:rPr lang="en-US" altLang="ko-KR" sz="1600" dirty="0" smtClean="0"/>
              <a:t>});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&lt;body&gt;</a:t>
            </a:r>
          </a:p>
          <a:p>
            <a:pPr fontAlgn="base"/>
            <a:r>
              <a:rPr lang="en-US" altLang="ko-KR" sz="1600" dirty="0"/>
              <a:t>  &lt;div id="region"&gt;</a:t>
            </a:r>
          </a:p>
          <a:p>
            <a:pPr fontAlgn="base"/>
            <a:r>
              <a:rPr lang="en-US" altLang="ko-KR" sz="1600" dirty="0"/>
              <a:t>    &lt;div id="images"&gt;</a:t>
            </a:r>
          </a:p>
          <a:p>
            <a:pPr fontAlgn="base"/>
            <a:r>
              <a:rPr lang="en-US" altLang="ko-KR" sz="1600" dirty="0"/>
              <a:t>     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="#"&gt;&lt;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="../images/image3.jpg" id="</a:t>
            </a:r>
            <a:r>
              <a:rPr lang="en-US" altLang="ko-KR" sz="1600" dirty="0" err="1"/>
              <a:t>leftimage</a:t>
            </a:r>
            <a:r>
              <a:rPr lang="en-US" altLang="ko-KR" sz="1600" dirty="0"/>
              <a:t>" /&gt;&lt;/a&gt; </a:t>
            </a:r>
          </a:p>
          <a:p>
            <a:pPr fontAlgn="base"/>
            <a:r>
              <a:rPr lang="en-US" altLang="ko-KR" sz="1600" dirty="0"/>
              <a:t>     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="#"&gt;&lt;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="../images/image4.jpg" id="</a:t>
            </a:r>
            <a:r>
              <a:rPr lang="en-US" altLang="ko-KR" sz="1600" dirty="0" err="1"/>
              <a:t>rightimage</a:t>
            </a:r>
            <a:r>
              <a:rPr lang="en-US" altLang="ko-KR" sz="1600" dirty="0"/>
              <a:t>" /&gt;&lt;/a&gt;</a:t>
            </a:r>
          </a:p>
          <a:p>
            <a:pPr fontAlgn="base"/>
            <a:r>
              <a:rPr lang="en-US" altLang="ko-KR" sz="1600" dirty="0"/>
              <a:t>    &lt;/div&gt;</a:t>
            </a:r>
          </a:p>
          <a:p>
            <a:pPr fontAlgn="base"/>
            <a:r>
              <a:rPr lang="en-US" altLang="ko-KR" sz="1600" dirty="0"/>
              <a:t>  &lt;/div&gt;</a:t>
            </a:r>
          </a:p>
          <a:p>
            <a:pPr fontAlgn="base"/>
            <a:r>
              <a:rPr lang="en-US" altLang="ko-KR" sz="1600" dirty="0"/>
              <a:t>  &lt;div id="direction"&gt;</a:t>
            </a:r>
          </a:p>
          <a:p>
            <a:pPr fontAlgn="base"/>
            <a:r>
              <a:rPr lang="en-US" altLang="ko-KR" sz="1600" dirty="0"/>
              <a:t>    &lt;button class="</a:t>
            </a:r>
            <a:r>
              <a:rPr lang="en-US" altLang="ko-KR" sz="1600" dirty="0" err="1"/>
              <a:t>leftbtn</a:t>
            </a:r>
            <a:r>
              <a:rPr lang="en-US" altLang="ko-KR" sz="1600" dirty="0"/>
              <a:t>"&gt;&amp;</a:t>
            </a:r>
            <a:r>
              <a:rPr lang="en-US" altLang="ko-KR" sz="1600" dirty="0" err="1"/>
              <a:t>laquo</a:t>
            </a:r>
            <a:r>
              <a:rPr lang="en-US" altLang="ko-KR" sz="1600" dirty="0"/>
              <a:t>;&lt;/button&gt;</a:t>
            </a:r>
          </a:p>
          <a:p>
            <a:pPr fontAlgn="base"/>
            <a:r>
              <a:rPr lang="en-US" altLang="ko-KR" sz="1600" dirty="0"/>
              <a:t>    &lt;button class="</a:t>
            </a:r>
            <a:r>
              <a:rPr lang="en-US" altLang="ko-KR" sz="1600" dirty="0" err="1"/>
              <a:t>rightbtn</a:t>
            </a:r>
            <a:r>
              <a:rPr lang="en-US" altLang="ko-KR" sz="1600" dirty="0"/>
              <a:t>"&gt;&amp;</a:t>
            </a:r>
            <a:r>
              <a:rPr lang="en-US" altLang="ko-KR" sz="1600" dirty="0" err="1"/>
              <a:t>raquo</a:t>
            </a:r>
            <a:r>
              <a:rPr lang="en-US" altLang="ko-KR" sz="1600" dirty="0"/>
              <a:t>;&lt;/button&gt;</a:t>
            </a:r>
          </a:p>
          <a:p>
            <a:pPr fontAlgn="base"/>
            <a:r>
              <a:rPr lang="en-US" altLang="ko-KR" sz="1600" dirty="0"/>
              <a:t>  &lt;/div&gt;</a:t>
            </a:r>
          </a:p>
          <a:p>
            <a:pPr fontAlgn="base"/>
            <a:r>
              <a:rPr lang="en-US" altLang="ko-KR" sz="1600" dirty="0"/>
              <a:t>&lt;/body&gt;</a:t>
            </a:r>
            <a:endParaRPr lang="en-US" altLang="ko-KR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dirty="0" smtClean="0"/>
              <a:t>Chapter 07 </a:t>
            </a:r>
            <a:r>
              <a:rPr lang="ko-KR" altLang="en-US" dirty="0"/>
              <a:t>효과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4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r>
              <a:rPr lang="ko-KR" altLang="en-US" dirty="0"/>
              <a:t>효과에 </a:t>
            </a:r>
            <a:r>
              <a:rPr lang="ko-KR" altLang="en-US" dirty="0" smtClean="0"/>
              <a:t>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72" y="980728"/>
            <a:ext cx="7620000" cy="43735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포토 </a:t>
            </a:r>
            <a:r>
              <a:rPr lang="ko-KR" altLang="en-US" dirty="0" err="1"/>
              <a:t>샵과</a:t>
            </a:r>
            <a:r>
              <a:rPr lang="ko-KR" altLang="en-US" dirty="0"/>
              <a:t> 같은 그래픽 제작 툴에서 제공하는 도큐먼트의 변화를 표시하기 위한 다양한 애니메이션 효과를 위한 </a:t>
            </a:r>
            <a:r>
              <a:rPr lang="ko-KR" altLang="en-US" dirty="0" err="1"/>
              <a:t>메소드를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5038904" descr="EMB00000b246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11455"/>
            <a:ext cx="6696744" cy="40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pPr fontAlgn="base"/>
            <a:r>
              <a:rPr lang="ko-KR" altLang="en-US" dirty="0"/>
              <a:t>기본 </a:t>
            </a:r>
            <a:r>
              <a:rPr lang="ko-KR" altLang="en-US" dirty="0" err="1"/>
              <a:t>이펙트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96763"/>
              </p:ext>
            </p:extLst>
          </p:nvPr>
        </p:nvGraphicFramePr>
        <p:xfrm>
          <a:off x="539552" y="992585"/>
          <a:ext cx="8064896" cy="3985710"/>
        </p:xfrm>
        <a:graphic>
          <a:graphicData uri="http://schemas.openxmlformats.org/drawingml/2006/table">
            <a:tbl>
              <a:tblPr/>
              <a:tblGrid>
                <a:gridCol w="1728192"/>
                <a:gridCol w="6336704"/>
              </a:tblGrid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나타나게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hide()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사라지게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toggle()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사라졌다 나타나도록 하는 상태를 반복하도록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slideDown()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앞에 원하는 내용을 추가한다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slideUp()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높이가 서서히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가깝게 줄어가며 사라진다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slideToggle()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상태에 따라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위로 사라지게 하거나 내려서 등장시킨다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fadeIn()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불투명도를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점점 높여서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보이도록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불투명도를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점점 감소하면서 해당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서서히 사라지게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fadeTo()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지정한 투명도 값으로 변경한다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fadeToggle()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감추거나 나타나도록 하기를 반복한다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animate()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감추거나 나타나도록 하기를 반복한다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9888" y="2408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</a:t>
            </a:r>
            <a:r>
              <a:rPr lang="ko-KR" altLang="en-US" dirty="0"/>
              <a:t> 보이게 하기</a:t>
            </a:r>
            <a:r>
              <a:rPr lang="en-US" altLang="ko-KR" dirty="0"/>
              <a:t>-show()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1008112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show(speed, function)</a:t>
            </a:r>
          </a:p>
          <a:p>
            <a:pPr lvl="1"/>
            <a:r>
              <a:rPr lang="ko-KR" altLang="en-US" dirty="0" err="1"/>
              <a:t>엘리먼트를</a:t>
            </a:r>
            <a:r>
              <a:rPr lang="ko-KR" altLang="en-US" dirty="0"/>
              <a:t> 나타나게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050" name="_x205040344" descr="EMB00000b2465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096344" cy="18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5041464" descr="EMB00000b2465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1394"/>
            <a:ext cx="3096344" cy="18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</a:t>
            </a:r>
            <a:r>
              <a:rPr lang="ko-KR" altLang="en-US" dirty="0"/>
              <a:t> 보이게 하기</a:t>
            </a:r>
            <a:r>
              <a:rPr lang="en-US" altLang="ko-KR" dirty="0"/>
              <a:t>-show()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980728"/>
            <a:ext cx="8280920" cy="41764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 $("</a:t>
            </a:r>
            <a:r>
              <a:rPr lang="en-US" altLang="ko-KR" dirty="0" err="1"/>
              <a:t>button:eq</a:t>
            </a:r>
            <a:r>
              <a:rPr lang="en-US" altLang="ko-KR" dirty="0"/>
              <a:t>(0)").click(function () {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span:first</a:t>
            </a:r>
            <a:r>
              <a:rPr lang="en-US" altLang="ko-KR" dirty="0"/>
              <a:t>").show(); </a:t>
            </a:r>
          </a:p>
          <a:p>
            <a:pPr fontAlgn="base"/>
            <a:r>
              <a:rPr lang="en-US" altLang="ko-KR" dirty="0"/>
              <a:t>     });</a:t>
            </a:r>
          </a:p>
          <a:p>
            <a:pPr fontAlgn="base"/>
            <a:r>
              <a:rPr lang="en-US" altLang="ko-KR" dirty="0"/>
              <a:t>     $("</a:t>
            </a:r>
            <a:r>
              <a:rPr lang="en-US" altLang="ko-KR" dirty="0" err="1"/>
              <a:t>button:eq</a:t>
            </a:r>
            <a:r>
              <a:rPr lang="en-US" altLang="ko-KR" dirty="0"/>
              <a:t>(1)").click(function () {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span:last</a:t>
            </a:r>
            <a:r>
              <a:rPr lang="en-US" altLang="ko-KR" dirty="0"/>
              <a:t>").show("slow", function() {</a:t>
            </a:r>
          </a:p>
          <a:p>
            <a:pPr fontAlgn="base"/>
            <a:r>
              <a:rPr lang="en-US" altLang="ko-KR" dirty="0"/>
              <a:t>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('background', 'yellow');</a:t>
            </a:r>
          </a:p>
          <a:p>
            <a:pPr fontAlgn="base"/>
            <a:r>
              <a:rPr lang="en-US" altLang="ko-KR" dirty="0"/>
              <a:t>         });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});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&lt;body&gt;  </a:t>
            </a:r>
          </a:p>
          <a:p>
            <a:pPr fontAlgn="base"/>
            <a:r>
              <a:rPr lang="en-US" altLang="ko-KR" dirty="0"/>
              <a:t>  &lt;button&gt;Show It&lt;/button&gt; </a:t>
            </a:r>
          </a:p>
          <a:p>
            <a:pPr fontAlgn="base"/>
            <a:r>
              <a:rPr lang="en-US" altLang="ko-KR" dirty="0"/>
              <a:t>  &lt;span&gt;</a:t>
            </a:r>
            <a:r>
              <a:rPr lang="ko-KR" altLang="en-US" dirty="0"/>
              <a:t>안녕하세요</a:t>
            </a:r>
            <a:r>
              <a:rPr lang="en-US" altLang="ko-KR" dirty="0"/>
              <a:t>.&lt;/span&gt;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&lt;button&gt;Show It slow&lt;/button&gt; </a:t>
            </a:r>
          </a:p>
          <a:p>
            <a:pPr fontAlgn="base"/>
            <a:r>
              <a:rPr lang="en-US" altLang="ko-KR" dirty="0"/>
              <a:t>  &lt;span&gt;</a:t>
            </a:r>
            <a:r>
              <a:rPr lang="ko-KR" altLang="en-US" dirty="0"/>
              <a:t>반갑습니다</a:t>
            </a:r>
            <a:r>
              <a:rPr lang="en-US" altLang="ko-KR" dirty="0"/>
              <a:t>.&lt;/span&gt;</a:t>
            </a:r>
          </a:p>
          <a:p>
            <a:pPr fontAlgn="base"/>
            <a:r>
              <a:rPr lang="en-US" altLang="ko-KR" dirty="0"/>
              <a:t>&lt;/body&gt;</a:t>
            </a:r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사라지게 하기</a:t>
            </a:r>
            <a:r>
              <a:rPr lang="en-US" altLang="ko-KR" dirty="0"/>
              <a:t>-hide()</a:t>
            </a:r>
            <a:endParaRPr lang="ko-KR" altLang="en-US" dirty="0"/>
          </a:p>
        </p:txBody>
      </p:sp>
      <p:pic>
        <p:nvPicPr>
          <p:cNvPr id="3074" name="_x205038344" descr="EMB00000b2465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248472" cy="25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05041624" descr="EMB00000b2465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248472" cy="25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85192" y="4365104"/>
            <a:ext cx="8229600" cy="896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hide(speed, function)</a:t>
            </a:r>
          </a:p>
          <a:p>
            <a:pPr lvl="1" fontAlgn="base"/>
            <a:r>
              <a:rPr lang="ko-KR" altLang="en-US" dirty="0" err="1"/>
              <a:t>엘리먼트를</a:t>
            </a:r>
            <a:r>
              <a:rPr lang="ko-KR" altLang="en-US" dirty="0"/>
              <a:t> 사라지게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900018"/>
          </a:xfrm>
        </p:spPr>
        <p:txBody>
          <a:bodyPr/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사라지게 하기</a:t>
            </a:r>
            <a:r>
              <a:rPr lang="en-US" altLang="ko-KR" dirty="0"/>
              <a:t>-hide()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136904" cy="40324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1600" dirty="0"/>
              <a:t>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(0)").click(function () { </a:t>
            </a:r>
          </a:p>
          <a:p>
            <a:pPr fontAlgn="base"/>
            <a:r>
              <a:rPr lang="en-US" altLang="ko-KR" sz="1600" dirty="0"/>
              <a:t>        $("</a:t>
            </a:r>
            <a:r>
              <a:rPr lang="en-US" altLang="ko-KR" sz="1600" dirty="0" err="1"/>
              <a:t>span:first</a:t>
            </a:r>
            <a:r>
              <a:rPr lang="en-US" altLang="ko-KR" sz="1600" dirty="0"/>
              <a:t>").show(); </a:t>
            </a:r>
          </a:p>
          <a:p>
            <a:pPr fontAlgn="base"/>
            <a:r>
              <a:rPr lang="en-US" altLang="ko-KR" sz="1600" dirty="0"/>
              <a:t>     });</a:t>
            </a:r>
          </a:p>
          <a:p>
            <a:pPr fontAlgn="base"/>
            <a:r>
              <a:rPr lang="en-US" altLang="ko-KR" sz="1600" dirty="0"/>
              <a:t>    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(2)").click(function () { </a:t>
            </a:r>
          </a:p>
          <a:p>
            <a:pPr fontAlgn="base"/>
            <a:r>
              <a:rPr lang="en-US" altLang="ko-KR" sz="1600" dirty="0"/>
              <a:t>        $("</a:t>
            </a:r>
            <a:r>
              <a:rPr lang="en-US" altLang="ko-KR" sz="1600" dirty="0" err="1"/>
              <a:t>span:last</a:t>
            </a:r>
            <a:r>
              <a:rPr lang="en-US" altLang="ko-KR" sz="1600" dirty="0"/>
              <a:t>").show("slow", function() {</a:t>
            </a:r>
          </a:p>
          <a:p>
            <a:pPr fontAlgn="base"/>
            <a:r>
              <a:rPr lang="en-US" altLang="ko-KR" sz="1600" dirty="0"/>
              <a:t>           $(this).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('background', 'yellow');</a:t>
            </a:r>
          </a:p>
          <a:p>
            <a:pPr fontAlgn="base"/>
            <a:r>
              <a:rPr lang="en-US" altLang="ko-KR" sz="1600" dirty="0"/>
              <a:t>        }); </a:t>
            </a:r>
          </a:p>
          <a:p>
            <a:pPr fontAlgn="base"/>
            <a:r>
              <a:rPr lang="en-US" altLang="ko-KR" sz="1600" dirty="0"/>
              <a:t>     });</a:t>
            </a:r>
          </a:p>
          <a:p>
            <a:pPr fontAlgn="base"/>
            <a:r>
              <a:rPr lang="en-US" altLang="ko-KR" sz="1600" dirty="0"/>
              <a:t>    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(1)").click(function () { </a:t>
            </a:r>
          </a:p>
          <a:p>
            <a:pPr fontAlgn="base"/>
            <a:r>
              <a:rPr lang="en-US" altLang="ko-KR" sz="1600" dirty="0"/>
              <a:t>        $("</a:t>
            </a:r>
            <a:r>
              <a:rPr lang="en-US" altLang="ko-KR" sz="1600" dirty="0" err="1"/>
              <a:t>span:first</a:t>
            </a:r>
            <a:r>
              <a:rPr lang="en-US" altLang="ko-KR" sz="1600" dirty="0"/>
              <a:t>").hide() </a:t>
            </a:r>
          </a:p>
          <a:p>
            <a:pPr fontAlgn="base"/>
            <a:r>
              <a:rPr lang="en-US" altLang="ko-KR" sz="1600" dirty="0"/>
              <a:t>     });</a:t>
            </a:r>
          </a:p>
          <a:p>
            <a:pPr fontAlgn="base"/>
            <a:r>
              <a:rPr lang="en-US" altLang="ko-KR" sz="1600" dirty="0"/>
              <a:t>     $("</a:t>
            </a:r>
            <a:r>
              <a:rPr lang="en-US" altLang="ko-KR" sz="1600" dirty="0" err="1"/>
              <a:t>button:eq</a:t>
            </a:r>
            <a:r>
              <a:rPr lang="en-US" altLang="ko-KR" sz="1600" dirty="0"/>
              <a:t>(3)").click(function () { </a:t>
            </a:r>
          </a:p>
          <a:p>
            <a:pPr fontAlgn="base"/>
            <a:r>
              <a:rPr lang="en-US" altLang="ko-KR" sz="1600" dirty="0"/>
              <a:t>        $("</a:t>
            </a:r>
            <a:r>
              <a:rPr lang="en-US" altLang="ko-KR" sz="1600" dirty="0" err="1"/>
              <a:t>span:last</a:t>
            </a:r>
            <a:r>
              <a:rPr lang="en-US" altLang="ko-KR" sz="1600" dirty="0"/>
              <a:t>").hide("slow", function() {</a:t>
            </a:r>
          </a:p>
          <a:p>
            <a:pPr fontAlgn="base"/>
            <a:r>
              <a:rPr lang="en-US" altLang="ko-KR" sz="1600" dirty="0"/>
              <a:t>           $(this).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('background', '');</a:t>
            </a:r>
          </a:p>
          <a:p>
            <a:pPr fontAlgn="base"/>
            <a:r>
              <a:rPr lang="en-US" altLang="ko-KR" sz="1600" dirty="0"/>
              <a:t>        }); </a:t>
            </a:r>
          </a:p>
          <a:p>
            <a:pPr fontAlgn="base"/>
            <a:r>
              <a:rPr lang="en-US" altLang="ko-KR" sz="1600" dirty="0"/>
              <a:t>     });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상태에 따라</a:t>
            </a:r>
            <a:r>
              <a:rPr lang="en-US" altLang="ko-KR" dirty="0"/>
              <a:t>, </a:t>
            </a:r>
            <a:r>
              <a:rPr lang="ko-KR" altLang="en-US" dirty="0"/>
              <a:t>사라지거나 보이게 하기</a:t>
            </a:r>
            <a:r>
              <a:rPr lang="en-US" altLang="ko-KR" dirty="0"/>
              <a:t>-toggle()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365105"/>
            <a:ext cx="822960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toggle(speed, function)</a:t>
            </a:r>
          </a:p>
          <a:p>
            <a:pPr lvl="1" fontAlgn="base"/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ko-KR" altLang="en-US" dirty="0"/>
              <a:t>사라졌다 나타나도록 하는 상태를 반복하도록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050" name="_x270945984" descr="EMB000011803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9"/>
            <a:ext cx="3600400" cy="21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70947344" descr="EMB000011803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3600400" cy="21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260</TotalTime>
  <Words>1205</Words>
  <Application>Microsoft Office PowerPoint</Application>
  <PresentationFormat>화면 슬라이드 쇼(4:3)</PresentationFormat>
  <Paragraphs>222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테마1</vt:lpstr>
      <vt:lpstr>Chapter 07 효과</vt:lpstr>
      <vt:lpstr>목차</vt:lpstr>
      <vt:lpstr>효과에 대해서</vt:lpstr>
      <vt:lpstr>기본 이펙트 메서드</vt:lpstr>
      <vt:lpstr>해당 엘리먼트 보이게 하기-show()</vt:lpstr>
      <vt:lpstr>해당 엘리먼트 보이게 하기-show()</vt:lpstr>
      <vt:lpstr>해당 엘리먼트를 사라지게 하기-hide()</vt:lpstr>
      <vt:lpstr>해당 엘리먼트를 사라지게 하기-hide()</vt:lpstr>
      <vt:lpstr>해당 엘리먼트의 상태에 따라, 사라지거나 보이게 하기-toggle()</vt:lpstr>
      <vt:lpstr>해당 엘리먼트의 상태에 따라, 사라지거나 보이게 하기-toggle()</vt:lpstr>
      <vt:lpstr>슬라이딩-slideUp(), slideDown(), slideToggle()</vt:lpstr>
      <vt:lpstr>슬라이딩-slideUp(), slideDown(), slideToggle()</vt:lpstr>
      <vt:lpstr>해당 엘리먼트를 서서히 보이게 하기-fadeIn()</vt:lpstr>
      <vt:lpstr>해당 엘리먼트를 서서히 보이게 하기-fadeIn()</vt:lpstr>
      <vt:lpstr>해당 엘리먼트를 서서히 보이게 하기-fadeIn()</vt:lpstr>
      <vt:lpstr>페이딩-fadeIn(), fadeOut(), fadeToggle()</vt:lpstr>
      <vt:lpstr>페이딩-fadeIn(), fadeOut(), fadeToggle()</vt:lpstr>
      <vt:lpstr>엘리먼트에 투명도 값 변경하기-fadeTo()</vt:lpstr>
      <vt:lpstr>엘리먼트에 투명도 값 변경하기-fadeTo()</vt:lpstr>
      <vt:lpstr>사용자 효과-animate()</vt:lpstr>
      <vt:lpstr>사용자 효과-animate()</vt:lpstr>
      <vt:lpstr> Chapter 07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46</cp:revision>
  <dcterms:created xsi:type="dcterms:W3CDTF">2012-01-12T17:58:20Z</dcterms:created>
  <dcterms:modified xsi:type="dcterms:W3CDTF">2012-06-01T06:10:49Z</dcterms:modified>
</cp:coreProperties>
</file>