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60" r:id="rId4"/>
    <p:sldId id="259" r:id="rId5"/>
    <p:sldId id="261" r:id="rId6"/>
    <p:sldId id="262" r:id="rId7"/>
    <p:sldId id="271" r:id="rId8"/>
    <p:sldId id="272" r:id="rId9"/>
    <p:sldId id="263" r:id="rId10"/>
    <p:sldId id="273" r:id="rId11"/>
    <p:sldId id="264" r:id="rId12"/>
    <p:sldId id="274" r:id="rId13"/>
    <p:sldId id="275" r:id="rId14"/>
    <p:sldId id="265" r:id="rId15"/>
    <p:sldId id="266" r:id="rId16"/>
    <p:sldId id="276" r:id="rId17"/>
    <p:sldId id="277" r:id="rId18"/>
    <p:sldId id="267" r:id="rId19"/>
    <p:sldId id="268" r:id="rId20"/>
    <p:sldId id="278" r:id="rId21"/>
    <p:sldId id="269" r:id="rId22"/>
    <p:sldId id="279" r:id="rId23"/>
    <p:sldId id="270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3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F19B9-FEEC-4299-A7B8-DC5353C5544C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FE19F-C665-4F7F-A422-25C44C690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4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507288" cy="576064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§"/>
              <a:defRPr/>
            </a:lvl1pPr>
            <a:lvl2pPr marL="617220" indent="-342900">
              <a:buFont typeface="Arial" pitchFamily="34" charset="0"/>
              <a:buChar char="•"/>
              <a:defRPr/>
            </a:lvl2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188B5E2-0CF8-4E75-9AC5-338396D288A1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spcAft>
          <a:spcPts val="600"/>
        </a:spcAft>
        <a:buClr>
          <a:srgbClr val="FF0000"/>
        </a:buClr>
        <a:buFont typeface="Wingdings" pitchFamily="2" charset="2"/>
        <a:buChar char="l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134672" cy="1470025"/>
          </a:xfrm>
        </p:spPr>
        <p:txBody>
          <a:bodyPr/>
          <a:lstStyle/>
          <a:p>
            <a:pPr fontAlgn="base"/>
            <a:r>
              <a:rPr lang="en-US" altLang="ko-KR" dirty="0" smtClean="0"/>
              <a:t>Chapter </a:t>
            </a:r>
            <a:r>
              <a:rPr lang="en-US" altLang="ko-KR" dirty="0"/>
              <a:t>08 </a:t>
            </a:r>
            <a:r>
              <a:rPr lang="ko-KR" altLang="en-US" dirty="0"/>
              <a:t>유틸리티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1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배열을 반복 처리하기</a:t>
            </a:r>
            <a:r>
              <a:rPr lang="en-US" altLang="ko-KR" dirty="0"/>
              <a:t>-$.each()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3204" y="3068960"/>
            <a:ext cx="8229600" cy="1208007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/>
              <a:t>$.each(object, callback(</a:t>
            </a:r>
            <a:r>
              <a:rPr lang="en-US" altLang="ko-KR" dirty="0" err="1"/>
              <a:t>indexInArray</a:t>
            </a:r>
            <a:r>
              <a:rPr lang="en-US" altLang="ko-KR" dirty="0"/>
              <a:t>, </a:t>
            </a:r>
            <a:r>
              <a:rPr lang="en-US" altLang="ko-KR" dirty="0" err="1"/>
              <a:t>valueOfElement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반복 구조를 갖은 배열 형태의 첫 </a:t>
            </a:r>
            <a:r>
              <a:rPr lang="ko-KR" altLang="en-US" dirty="0"/>
              <a:t>번째 매개변수에 해당하는 값을 </a:t>
            </a:r>
            <a:r>
              <a:rPr lang="ko-KR" altLang="en-US" dirty="0" smtClean="0"/>
              <a:t>두 </a:t>
            </a:r>
            <a:r>
              <a:rPr lang="ko-KR" altLang="en-US" dirty="0"/>
              <a:t>번째 매개변수인 </a:t>
            </a:r>
            <a:r>
              <a:rPr lang="ko-KR" altLang="en-US" dirty="0" err="1"/>
              <a:t>콜백</a:t>
            </a:r>
            <a:r>
              <a:rPr lang="ko-KR" altLang="en-US" dirty="0"/>
              <a:t> 함수에서 처리하게 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340768"/>
            <a:ext cx="8280920" cy="136815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/>
              <a:t>list = ['Jessica', 'Tiffany', 'Sunny', 'crystal', 'G.NA']</a:t>
            </a:r>
          </a:p>
          <a:p>
            <a:pPr fontAlgn="base"/>
            <a:r>
              <a:rPr lang="en-US" altLang="ko-KR" dirty="0"/>
              <a:t>    $.each(list, function(index, value) {</a:t>
            </a:r>
          </a:p>
          <a:p>
            <a:pPr fontAlgn="base"/>
            <a:r>
              <a:rPr lang="en-US" altLang="ko-KR" dirty="0"/>
              <a:t>      $('</a:t>
            </a:r>
            <a:r>
              <a:rPr lang="en-US" altLang="ko-KR" dirty="0" err="1"/>
              <a:t>ol</a:t>
            </a:r>
            <a:r>
              <a:rPr lang="en-US" altLang="ko-KR" dirty="0"/>
              <a:t>').append('&lt;li&gt;'+value+'&lt;/li&gt;');</a:t>
            </a:r>
          </a:p>
          <a:p>
            <a:pPr fontAlgn="base"/>
            <a:r>
              <a:rPr lang="en-US" altLang="ko-KR" dirty="0"/>
              <a:t>    });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9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배열에서 특정 조건의 요소만 선택하여 반환하기</a:t>
            </a:r>
            <a:r>
              <a:rPr lang="en-US" altLang="ko-KR" dirty="0"/>
              <a:t>-$.</a:t>
            </a:r>
            <a:r>
              <a:rPr lang="en-US" altLang="ko-KR" dirty="0" err="1"/>
              <a:t>grep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03953832" descr="EMB000009f862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8136904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77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배열에서 특정 조건의 요소만 선택하여 반환하기</a:t>
            </a:r>
            <a:r>
              <a:rPr lang="en-US" altLang="ko-KR" dirty="0"/>
              <a:t>-$.</a:t>
            </a:r>
            <a:r>
              <a:rPr lang="en-US" altLang="ko-KR" dirty="0" err="1"/>
              <a:t>grep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540" y="3573016"/>
            <a:ext cx="8229600" cy="1112987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altLang="ko-KR" dirty="0"/>
              <a:t>$.</a:t>
            </a:r>
            <a:r>
              <a:rPr lang="en-US" altLang="ko-KR" dirty="0" err="1"/>
              <a:t>grep</a:t>
            </a:r>
            <a:r>
              <a:rPr lang="en-US" altLang="ko-KR" dirty="0"/>
              <a:t>( array, function(</a:t>
            </a:r>
            <a:r>
              <a:rPr lang="en-US" altLang="ko-KR" dirty="0" err="1"/>
              <a:t>elementOfArray</a:t>
            </a:r>
            <a:r>
              <a:rPr lang="en-US" altLang="ko-KR" dirty="0"/>
              <a:t>, </a:t>
            </a:r>
            <a:r>
              <a:rPr lang="en-US" altLang="ko-KR" dirty="0" err="1"/>
              <a:t>indexInArray</a:t>
            </a:r>
            <a:r>
              <a:rPr lang="en-US" altLang="ko-KR" dirty="0"/>
              <a:t>) [, invert] )</a:t>
            </a:r>
          </a:p>
          <a:p>
            <a:pPr lvl="1" fontAlgn="base"/>
            <a:r>
              <a:rPr lang="ko-KR" altLang="en-US" dirty="0" smtClean="0"/>
              <a:t>반복 </a:t>
            </a:r>
            <a:r>
              <a:rPr lang="ko-KR" altLang="en-US" dirty="0"/>
              <a:t>구조를 갖은 배열 형태의 첫 번째 매개변수에 해당하는 값을 받아 </a:t>
            </a:r>
            <a:r>
              <a:rPr lang="ko-KR" altLang="en-US" dirty="0" err="1"/>
              <a:t>필터링</a:t>
            </a:r>
            <a:r>
              <a:rPr lang="en-US" altLang="ko-KR" dirty="0"/>
              <a:t>( filtering)</a:t>
            </a:r>
            <a:r>
              <a:rPr lang="ko-KR" altLang="en-US" dirty="0"/>
              <a:t>을 하고 그 결과를 배열 형태로 반환한다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1540" y="1052736"/>
            <a:ext cx="8280920" cy="223224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dirty="0" smtClean="0"/>
              <a:t>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/>
              <a:t>arr</a:t>
            </a:r>
            <a:r>
              <a:rPr lang="en-US" altLang="ko-KR" dirty="0"/>
              <a:t> = [ 1, 9, 3, 8, 6, 1, 5, 9, 4, 7, 3, 8, 6, 9, 1 </a:t>
            </a:r>
            <a:r>
              <a:rPr lang="en-US" altLang="ko-KR" dirty="0" smtClean="0"/>
              <a:t>];       </a:t>
            </a:r>
            <a:endParaRPr lang="en-US" altLang="ko-KR" dirty="0"/>
          </a:p>
          <a:p>
            <a:pPr fontAlgn="base"/>
            <a:r>
              <a:rPr lang="en-US" altLang="ko-KR" dirty="0"/>
              <a:t>    </a:t>
            </a:r>
            <a:r>
              <a:rPr lang="en-US" altLang="ko-KR" dirty="0" err="1"/>
              <a:t>arr</a:t>
            </a:r>
            <a:r>
              <a:rPr lang="en-US" altLang="ko-KR" dirty="0"/>
              <a:t> = $.</a:t>
            </a:r>
            <a:r>
              <a:rPr lang="en-US" altLang="ko-KR" dirty="0" err="1"/>
              <a:t>grep</a:t>
            </a:r>
            <a:r>
              <a:rPr lang="en-US" altLang="ko-KR" dirty="0"/>
              <a:t>(</a:t>
            </a:r>
            <a:r>
              <a:rPr lang="en-US" altLang="ko-KR" dirty="0" err="1"/>
              <a:t>arr</a:t>
            </a:r>
            <a:r>
              <a:rPr lang="en-US" altLang="ko-KR" dirty="0"/>
              <a:t>, function(element, index){ </a:t>
            </a:r>
          </a:p>
          <a:p>
            <a:pPr fontAlgn="base"/>
            <a:r>
              <a:rPr lang="en-US" altLang="ko-KR" dirty="0"/>
              <a:t>      return (element != 5 &amp;&amp; index &gt; 4); </a:t>
            </a:r>
          </a:p>
          <a:p>
            <a:pPr fontAlgn="base"/>
            <a:r>
              <a:rPr lang="en-US" altLang="ko-KR" dirty="0"/>
              <a:t>    }); </a:t>
            </a:r>
          </a:p>
          <a:p>
            <a:pPr fontAlgn="base"/>
            <a:r>
              <a:rPr lang="en-US" altLang="ko-KR" dirty="0"/>
              <a:t>    </a:t>
            </a:r>
            <a:r>
              <a:rPr lang="en-US" altLang="ko-KR" dirty="0" err="1"/>
              <a:t>arr</a:t>
            </a:r>
            <a:r>
              <a:rPr lang="en-US" altLang="ko-KR" dirty="0"/>
              <a:t> = $.</a:t>
            </a:r>
            <a:r>
              <a:rPr lang="en-US" altLang="ko-KR" dirty="0" err="1"/>
              <a:t>grep</a:t>
            </a:r>
            <a:r>
              <a:rPr lang="en-US" altLang="ko-KR" dirty="0"/>
              <a:t>(</a:t>
            </a:r>
            <a:r>
              <a:rPr lang="en-US" altLang="ko-KR" dirty="0" err="1"/>
              <a:t>arr</a:t>
            </a:r>
            <a:r>
              <a:rPr lang="en-US" altLang="ko-KR" dirty="0"/>
              <a:t>, function (element) { </a:t>
            </a:r>
          </a:p>
          <a:p>
            <a:pPr fontAlgn="base"/>
            <a:r>
              <a:rPr lang="en-US" altLang="ko-KR" dirty="0"/>
              <a:t>    	return element != 9; </a:t>
            </a:r>
          </a:p>
          <a:p>
            <a:pPr fontAlgn="base"/>
            <a:r>
              <a:rPr lang="en-US" altLang="ko-KR" dirty="0"/>
              <a:t>    });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객체 </a:t>
            </a:r>
            <a:r>
              <a:rPr lang="ko-KR" altLang="en-US" dirty="0" err="1"/>
              <a:t>맵</a:t>
            </a:r>
            <a:r>
              <a:rPr lang="ko-KR" altLang="en-US" dirty="0"/>
              <a:t> 형식을 자바스크립트 배열화하기</a:t>
            </a:r>
            <a:r>
              <a:rPr lang="en-US" altLang="ko-KR" dirty="0"/>
              <a:t>-$.</a:t>
            </a:r>
            <a:r>
              <a:rPr lang="en-US" altLang="ko-KR" dirty="0" err="1"/>
              <a:t>makeArray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9201" y="4365104"/>
            <a:ext cx="8229600" cy="1008112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/>
              <a:t>$.</a:t>
            </a:r>
            <a:r>
              <a:rPr lang="en-US" altLang="ko-KR" dirty="0" err="1"/>
              <a:t>makeArray</a:t>
            </a:r>
            <a:r>
              <a:rPr lang="en-US" altLang="ko-KR" dirty="0"/>
              <a:t>( </a:t>
            </a:r>
            <a:r>
              <a:rPr lang="en-US" altLang="ko-KR" dirty="0" err="1"/>
              <a:t>obj</a:t>
            </a:r>
            <a:r>
              <a:rPr lang="en-US" altLang="ko-KR" dirty="0"/>
              <a:t> )</a:t>
            </a:r>
          </a:p>
          <a:p>
            <a:pPr lvl="1" fontAlgn="base"/>
            <a:r>
              <a:rPr lang="ko-KR" altLang="en-US" dirty="0" smtClean="0"/>
              <a:t>반복 </a:t>
            </a:r>
            <a:r>
              <a:rPr lang="ko-KR" altLang="en-US" dirty="0"/>
              <a:t>구조를 갖은 배열 형태의 객체를 </a:t>
            </a:r>
            <a:r>
              <a:rPr lang="en-US" altLang="ko-KR" dirty="0"/>
              <a:t>Array </a:t>
            </a:r>
            <a:r>
              <a:rPr lang="ko-KR" altLang="en-US" dirty="0"/>
              <a:t>객체로 변형한다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5122" name="_x203953912" descr="EMB000009f862e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001" y="1268760"/>
            <a:ext cx="3069946" cy="274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203955752" descr="EMB000009f862e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09" y="1268760"/>
            <a:ext cx="3069946" cy="274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8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객체 </a:t>
            </a:r>
            <a:r>
              <a:rPr lang="ko-KR" altLang="en-US" dirty="0" err="1"/>
              <a:t>맵</a:t>
            </a:r>
            <a:r>
              <a:rPr lang="ko-KR" altLang="en-US" dirty="0"/>
              <a:t> 형식을 자바스크립트 배열화하기</a:t>
            </a:r>
            <a:r>
              <a:rPr lang="en-US" altLang="ko-KR" dirty="0"/>
              <a:t>-$.</a:t>
            </a:r>
            <a:r>
              <a:rPr lang="en-US" altLang="ko-KR" dirty="0" err="1"/>
              <a:t>makeArray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124744"/>
            <a:ext cx="8280920" cy="518457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 latinLnBrk="0"/>
            <a:r>
              <a:rPr lang="en-US" altLang="ko-KR" dirty="0"/>
              <a:t>&lt;script type="text/</a:t>
            </a:r>
            <a:r>
              <a:rPr lang="en-US" altLang="ko-KR" dirty="0" err="1"/>
              <a:t>javascript</a:t>
            </a:r>
            <a:r>
              <a:rPr lang="en-US" altLang="ko-KR" dirty="0"/>
              <a:t>"&gt;</a:t>
            </a:r>
          </a:p>
          <a:p>
            <a:pPr fontAlgn="base" latinLnBrk="0"/>
            <a:r>
              <a:rPr lang="en-US" altLang="ko-KR" dirty="0"/>
              <a:t>  $(function() {</a:t>
            </a:r>
          </a:p>
          <a:p>
            <a:pPr fontAlgn="base" latinLnBrk="0"/>
            <a:r>
              <a:rPr lang="en-US" altLang="ko-KR" dirty="0"/>
              <a:t> 	$('button').click(function() { </a:t>
            </a:r>
          </a:p>
          <a:p>
            <a:pPr fontAlgn="base" latinLnBrk="0"/>
            <a:r>
              <a:rPr lang="en-US" altLang="ko-KR" dirty="0"/>
              <a:t>	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elems</a:t>
            </a:r>
            <a:r>
              <a:rPr lang="en-US" altLang="ko-KR" dirty="0"/>
              <a:t> = $("div");  </a:t>
            </a:r>
          </a:p>
          <a:p>
            <a:pPr fontAlgn="base" latinLnBrk="0"/>
            <a:r>
              <a:rPr lang="en-US" altLang="ko-KR" dirty="0"/>
              <a:t>	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arr</a:t>
            </a:r>
            <a:r>
              <a:rPr lang="en-US" altLang="ko-KR" dirty="0"/>
              <a:t> = $.</a:t>
            </a:r>
            <a:r>
              <a:rPr lang="en-US" altLang="ko-KR" dirty="0" err="1"/>
              <a:t>makeArray</a:t>
            </a:r>
            <a:r>
              <a:rPr lang="en-US" altLang="ko-KR" dirty="0"/>
              <a:t>(</a:t>
            </a:r>
            <a:r>
              <a:rPr lang="en-US" altLang="ko-KR" dirty="0" err="1"/>
              <a:t>elems</a:t>
            </a:r>
            <a:r>
              <a:rPr lang="en-US" altLang="ko-KR" dirty="0"/>
              <a:t>); </a:t>
            </a:r>
          </a:p>
          <a:p>
            <a:pPr fontAlgn="base" latinLnBrk="0"/>
            <a:r>
              <a:rPr lang="en-US" altLang="ko-KR" dirty="0"/>
              <a:t>	      </a:t>
            </a:r>
            <a:r>
              <a:rPr lang="en-US" altLang="ko-KR" dirty="0" err="1"/>
              <a:t>arr.reverse</a:t>
            </a:r>
            <a:r>
              <a:rPr lang="en-US" altLang="ko-KR" dirty="0"/>
              <a:t>();  </a:t>
            </a:r>
          </a:p>
          <a:p>
            <a:pPr fontAlgn="base" latinLnBrk="0"/>
            <a:r>
              <a:rPr lang="en-US" altLang="ko-KR" dirty="0"/>
              <a:t>	      $(</a:t>
            </a:r>
            <a:r>
              <a:rPr lang="en-US" altLang="ko-KR" dirty="0" err="1"/>
              <a:t>arr</a:t>
            </a:r>
            <a:r>
              <a:rPr lang="en-US" altLang="ko-KR" dirty="0"/>
              <a:t>).</a:t>
            </a:r>
            <a:r>
              <a:rPr lang="en-US" altLang="ko-KR" dirty="0" err="1"/>
              <a:t>appendTo</a:t>
            </a:r>
            <a:r>
              <a:rPr lang="en-US" altLang="ko-KR" dirty="0"/>
              <a:t>(</a:t>
            </a:r>
            <a:r>
              <a:rPr lang="en-US" altLang="ko-KR" dirty="0" err="1"/>
              <a:t>document.body</a:t>
            </a:r>
            <a:r>
              <a:rPr lang="en-US" altLang="ko-KR" dirty="0"/>
              <a:t>);</a:t>
            </a:r>
          </a:p>
          <a:p>
            <a:pPr fontAlgn="base" latinLnBrk="0"/>
            <a:r>
              <a:rPr lang="en-US" altLang="ko-KR" dirty="0"/>
              <a:t> 	});  </a:t>
            </a:r>
          </a:p>
          <a:p>
            <a:pPr fontAlgn="base" latinLnBrk="0"/>
            <a:r>
              <a:rPr lang="en-US" altLang="ko-KR" dirty="0"/>
              <a:t>  });</a:t>
            </a:r>
          </a:p>
          <a:p>
            <a:pPr fontAlgn="base" latinLnBrk="0"/>
            <a:r>
              <a:rPr lang="en-US" altLang="ko-KR" dirty="0"/>
              <a:t>&lt;/script&gt;</a:t>
            </a:r>
          </a:p>
          <a:p>
            <a:pPr fontAlgn="base" latinLnBrk="0"/>
            <a:r>
              <a:rPr lang="en-US" altLang="ko-KR" dirty="0"/>
              <a:t>&lt;/head&gt;</a:t>
            </a:r>
          </a:p>
          <a:p>
            <a:pPr fontAlgn="base" latinLnBrk="0"/>
            <a:r>
              <a:rPr lang="en-US" altLang="ko-KR" dirty="0"/>
              <a:t>&lt;body&gt;</a:t>
            </a:r>
          </a:p>
          <a:p>
            <a:pPr fontAlgn="base" latinLnBrk="0"/>
            <a:r>
              <a:rPr lang="en-US" altLang="ko-KR" dirty="0"/>
              <a:t>	&lt;button&gt;</a:t>
            </a:r>
            <a:r>
              <a:rPr lang="ko-KR" altLang="en-US" dirty="0"/>
              <a:t>클릭</a:t>
            </a:r>
            <a:r>
              <a:rPr lang="en-US" altLang="ko-KR" dirty="0"/>
              <a:t>&lt;/button&gt;</a:t>
            </a:r>
          </a:p>
          <a:p>
            <a:pPr fontAlgn="base" latinLnBrk="0"/>
            <a:r>
              <a:rPr lang="en-US" altLang="ko-KR" dirty="0"/>
              <a:t>	&lt;div&gt;First&lt;/div&gt;</a:t>
            </a:r>
          </a:p>
          <a:p>
            <a:pPr fontAlgn="base" latinLnBrk="0"/>
            <a:r>
              <a:rPr lang="en-US" altLang="ko-KR" dirty="0"/>
              <a:t>	&lt;div&gt;Second&lt;/div&gt;</a:t>
            </a:r>
          </a:p>
          <a:p>
            <a:pPr fontAlgn="base" latinLnBrk="0"/>
            <a:r>
              <a:rPr lang="en-US" altLang="ko-KR" dirty="0"/>
              <a:t>	&lt;div&gt;Third&lt;/div&gt;</a:t>
            </a:r>
          </a:p>
          <a:p>
            <a:pPr fontAlgn="base" latinLnBrk="0"/>
            <a:r>
              <a:rPr lang="en-US" altLang="ko-KR" dirty="0"/>
              <a:t>	&lt;div&gt;Fourth&lt;/div&gt;</a:t>
            </a:r>
          </a:p>
          <a:p>
            <a:pPr fontAlgn="base" latinLnBrk="0"/>
            <a:r>
              <a:rPr lang="en-US" altLang="ko-KR" dirty="0"/>
              <a:t>&lt;/body&gt;</a:t>
            </a:r>
            <a:endParaRPr lang="en-US" altLang="ko-KR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48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배열에 특정 값이 있는지 검사하기</a:t>
            </a:r>
            <a:r>
              <a:rPr lang="en-US" altLang="ko-KR" dirty="0"/>
              <a:t>-$.</a:t>
            </a:r>
            <a:r>
              <a:rPr lang="en-US" altLang="ko-KR" dirty="0" err="1"/>
              <a:t>inArray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3429000"/>
            <a:ext cx="7992888" cy="1080120"/>
          </a:xfrm>
        </p:spPr>
        <p:txBody>
          <a:bodyPr>
            <a:normAutofit fontScale="92500" lnSpcReduction="10000"/>
          </a:bodyPr>
          <a:lstStyle/>
          <a:p>
            <a:pPr fontAlgn="base" latinLnBrk="0"/>
            <a:r>
              <a:rPr lang="en-US" altLang="ko-KR" dirty="0"/>
              <a:t>$.</a:t>
            </a:r>
            <a:r>
              <a:rPr lang="en-US" altLang="ko-KR" dirty="0" err="1"/>
              <a:t>inArray</a:t>
            </a:r>
            <a:r>
              <a:rPr lang="en-US" altLang="ko-KR" dirty="0"/>
              <a:t>( value, array [, </a:t>
            </a:r>
            <a:r>
              <a:rPr lang="en-US" altLang="ko-KR" dirty="0" err="1"/>
              <a:t>fromIndex</a:t>
            </a:r>
            <a:r>
              <a:rPr lang="en-US" altLang="ko-KR" dirty="0"/>
              <a:t>] )</a:t>
            </a:r>
          </a:p>
          <a:p>
            <a:pPr lvl="1" fontAlgn="base"/>
            <a:r>
              <a:rPr lang="ko-KR" altLang="en-US" dirty="0"/>
              <a:t>배열에 값이 </a:t>
            </a:r>
            <a:r>
              <a:rPr lang="ko-KR" altLang="en-US" dirty="0" smtClean="0"/>
              <a:t>몇 </a:t>
            </a:r>
            <a:r>
              <a:rPr lang="ko-KR" altLang="en-US" dirty="0"/>
              <a:t>번째 </a:t>
            </a:r>
            <a:r>
              <a:rPr lang="en-US" altLang="ko-KR" dirty="0"/>
              <a:t>index</a:t>
            </a:r>
            <a:r>
              <a:rPr lang="ko-KR" altLang="en-US" dirty="0"/>
              <a:t>에 존재하는지 알려준다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index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부터 시작하고 존재 하지 않을 경우에는 </a:t>
            </a:r>
            <a:r>
              <a:rPr lang="en-US" altLang="ko-KR" dirty="0"/>
              <a:t>-1</a:t>
            </a:r>
            <a:r>
              <a:rPr lang="ko-KR" altLang="en-US" dirty="0"/>
              <a:t>를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06775624" descr="EMB000009f862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5760640" cy="186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95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배열에 특정 값이 있는지 검사하기</a:t>
            </a:r>
            <a:r>
              <a:rPr lang="en-US" altLang="ko-KR" dirty="0"/>
              <a:t>-$.</a:t>
            </a:r>
            <a:r>
              <a:rPr lang="en-US" altLang="ko-KR" dirty="0" err="1"/>
              <a:t>inArray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836712"/>
            <a:ext cx="8280920" cy="56886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 latinLnBrk="0"/>
            <a:r>
              <a:rPr lang="en-US" altLang="ko-KR" sz="1600" dirty="0"/>
              <a:t>&lt;head&gt;</a:t>
            </a:r>
          </a:p>
          <a:p>
            <a:pPr fontAlgn="base" latinLnBrk="0"/>
            <a:r>
              <a:rPr lang="en-US" altLang="ko-KR" sz="1600" dirty="0" smtClean="0"/>
              <a:t>&lt;</a:t>
            </a:r>
            <a:r>
              <a:rPr lang="en-US" altLang="ko-KR" sz="1600" dirty="0"/>
              <a:t>style&gt; </a:t>
            </a:r>
          </a:p>
          <a:p>
            <a:pPr fontAlgn="base" latinLnBrk="0"/>
            <a:r>
              <a:rPr lang="en-US" altLang="ko-KR" sz="1600" dirty="0"/>
              <a:t>  div { </a:t>
            </a:r>
            <a:r>
              <a:rPr lang="en-US" altLang="ko-KR" sz="1600" dirty="0" err="1"/>
              <a:t>color:blue</a:t>
            </a:r>
            <a:r>
              <a:rPr lang="en-US" altLang="ko-KR" sz="1600" dirty="0"/>
              <a:t>; } </a:t>
            </a:r>
          </a:p>
          <a:p>
            <a:pPr fontAlgn="base" latinLnBrk="0"/>
            <a:r>
              <a:rPr lang="en-US" altLang="ko-KR" sz="1600" dirty="0"/>
              <a:t>  span { </a:t>
            </a:r>
            <a:r>
              <a:rPr lang="en-US" altLang="ko-KR" sz="1600" dirty="0" err="1"/>
              <a:t>color:red</a:t>
            </a:r>
            <a:r>
              <a:rPr lang="en-US" altLang="ko-KR" sz="1600" dirty="0"/>
              <a:t>; } </a:t>
            </a:r>
          </a:p>
          <a:p>
            <a:pPr fontAlgn="base" latinLnBrk="0"/>
            <a:r>
              <a:rPr lang="en-US" altLang="ko-KR" sz="1600" dirty="0"/>
              <a:t>&lt;/style&gt;</a:t>
            </a:r>
          </a:p>
          <a:p>
            <a:pPr fontAlgn="base" latinLnBrk="0"/>
            <a:r>
              <a:rPr lang="en-US" altLang="ko-KR" sz="1600" dirty="0"/>
              <a:t>&lt;script 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="../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/jquery.js" type="text/</a:t>
            </a:r>
            <a:r>
              <a:rPr lang="en-US" altLang="ko-KR" sz="1600" dirty="0" err="1"/>
              <a:t>javascript</a:t>
            </a:r>
            <a:r>
              <a:rPr lang="en-US" altLang="ko-KR" sz="1600" dirty="0"/>
              <a:t>"&gt;&lt;/script&gt;</a:t>
            </a:r>
          </a:p>
          <a:p>
            <a:pPr fontAlgn="base" latinLnBrk="0"/>
            <a:r>
              <a:rPr lang="en-US" altLang="ko-KR" sz="1600" dirty="0"/>
              <a:t>&lt;script type="text/</a:t>
            </a:r>
            <a:r>
              <a:rPr lang="en-US" altLang="ko-KR" sz="1600" dirty="0" err="1"/>
              <a:t>javascript</a:t>
            </a:r>
            <a:r>
              <a:rPr lang="en-US" altLang="ko-KR" sz="1600" dirty="0"/>
              <a:t>"&gt;</a:t>
            </a:r>
          </a:p>
          <a:p>
            <a:pPr fontAlgn="base" latinLnBrk="0"/>
            <a:r>
              <a:rPr lang="en-US" altLang="ko-KR" sz="1600" dirty="0"/>
              <a:t>  $(function() {</a:t>
            </a:r>
          </a:p>
          <a:p>
            <a:pPr fontAlgn="base" latinLnBrk="0"/>
            <a:r>
              <a:rPr lang="en-US" altLang="ko-KR" sz="1600" dirty="0"/>
              <a:t>   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 = [ 1, "two", 3, "four" ]; </a:t>
            </a:r>
          </a:p>
          <a:p>
            <a:pPr fontAlgn="base" latinLnBrk="0"/>
            <a:r>
              <a:rPr lang="en-US" altLang="ko-KR" sz="1600" dirty="0"/>
              <a:t>   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$spans = $("span"); </a:t>
            </a:r>
          </a:p>
          <a:p>
            <a:pPr fontAlgn="base" latinLnBrk="0"/>
            <a:r>
              <a:rPr lang="en-US" altLang="ko-KR" sz="1600" dirty="0"/>
              <a:t>    $</a:t>
            </a:r>
            <a:r>
              <a:rPr lang="en-US" altLang="ko-KR" sz="1600" dirty="0" err="1"/>
              <a:t>spans.eq</a:t>
            </a:r>
            <a:r>
              <a:rPr lang="en-US" altLang="ko-KR" sz="1600" dirty="0"/>
              <a:t>(0).text($.</a:t>
            </a:r>
            <a:r>
              <a:rPr lang="en-US" altLang="ko-KR" sz="1600" dirty="0" err="1"/>
              <a:t>inArray</a:t>
            </a:r>
            <a:r>
              <a:rPr lang="en-US" altLang="ko-KR" sz="1600" dirty="0"/>
              <a:t>("one", 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)); </a:t>
            </a:r>
          </a:p>
          <a:p>
            <a:pPr fontAlgn="base" latinLnBrk="0"/>
            <a:r>
              <a:rPr lang="en-US" altLang="ko-KR" sz="1600" dirty="0"/>
              <a:t>    $</a:t>
            </a:r>
            <a:r>
              <a:rPr lang="en-US" altLang="ko-KR" sz="1600" dirty="0" err="1"/>
              <a:t>spans.eq</a:t>
            </a:r>
            <a:r>
              <a:rPr lang="en-US" altLang="ko-KR" sz="1600" dirty="0"/>
              <a:t>(1).text($.</a:t>
            </a:r>
            <a:r>
              <a:rPr lang="en-US" altLang="ko-KR" sz="1600" dirty="0" err="1"/>
              <a:t>inArray</a:t>
            </a:r>
            <a:r>
              <a:rPr lang="en-US" altLang="ko-KR" sz="1600" dirty="0"/>
              <a:t>(2, 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)); </a:t>
            </a:r>
          </a:p>
          <a:p>
            <a:pPr fontAlgn="base" latinLnBrk="0"/>
            <a:r>
              <a:rPr lang="en-US" altLang="ko-KR" sz="1600" dirty="0"/>
              <a:t>    $</a:t>
            </a:r>
            <a:r>
              <a:rPr lang="en-US" altLang="ko-KR" sz="1600" dirty="0" err="1"/>
              <a:t>spans.eq</a:t>
            </a:r>
            <a:r>
              <a:rPr lang="en-US" altLang="ko-KR" sz="1600" dirty="0"/>
              <a:t>(2).text($.</a:t>
            </a:r>
            <a:r>
              <a:rPr lang="en-US" altLang="ko-KR" sz="1600" dirty="0" err="1"/>
              <a:t>inArray</a:t>
            </a:r>
            <a:r>
              <a:rPr lang="en-US" altLang="ko-KR" sz="1600" dirty="0"/>
              <a:t>(3, 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)); </a:t>
            </a:r>
          </a:p>
          <a:p>
            <a:pPr fontAlgn="base" latinLnBrk="0"/>
            <a:r>
              <a:rPr lang="en-US" altLang="ko-KR" sz="1600" dirty="0"/>
              <a:t>    $</a:t>
            </a:r>
            <a:r>
              <a:rPr lang="en-US" altLang="ko-KR" sz="1600" dirty="0" err="1"/>
              <a:t>spans.eq</a:t>
            </a:r>
            <a:r>
              <a:rPr lang="en-US" altLang="ko-KR" sz="1600" dirty="0"/>
              <a:t>(3).text($.</a:t>
            </a:r>
            <a:r>
              <a:rPr lang="en-US" altLang="ko-KR" sz="1600" dirty="0" err="1"/>
              <a:t>inArray</a:t>
            </a:r>
            <a:r>
              <a:rPr lang="en-US" altLang="ko-KR" sz="1600" dirty="0"/>
              <a:t>("four", 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, 2));</a:t>
            </a:r>
          </a:p>
          <a:p>
            <a:pPr fontAlgn="base" latinLnBrk="0"/>
            <a:r>
              <a:rPr lang="en-US" altLang="ko-KR" sz="1600" dirty="0"/>
              <a:t>  });</a:t>
            </a:r>
          </a:p>
          <a:p>
            <a:pPr fontAlgn="base" latinLnBrk="0"/>
            <a:r>
              <a:rPr lang="en-US" altLang="ko-KR" sz="1600" dirty="0"/>
              <a:t>&lt;/script&gt;</a:t>
            </a:r>
          </a:p>
          <a:p>
            <a:pPr fontAlgn="base" latinLnBrk="0"/>
            <a:r>
              <a:rPr lang="en-US" altLang="ko-KR" sz="1600" dirty="0"/>
              <a:t>&lt;/head&gt;</a:t>
            </a:r>
          </a:p>
          <a:p>
            <a:pPr fontAlgn="base" latinLnBrk="0"/>
            <a:r>
              <a:rPr lang="en-US" altLang="ko-KR" sz="1600" dirty="0"/>
              <a:t>&lt;body&gt;</a:t>
            </a:r>
          </a:p>
          <a:p>
            <a:pPr fontAlgn="base" latinLnBrk="0"/>
            <a:r>
              <a:rPr lang="en-US" altLang="ko-KR" sz="1600" dirty="0"/>
              <a:t>	&lt;div&gt;"one" </a:t>
            </a:r>
            <a:r>
              <a:rPr lang="ko-KR" altLang="en-US" sz="1600" dirty="0"/>
              <a:t>검색 결과 </a:t>
            </a:r>
            <a:r>
              <a:rPr lang="en-US" altLang="ko-KR" sz="1600" dirty="0"/>
              <a:t>: &lt;span&gt;&lt;/span&gt;&lt;/div&gt; </a:t>
            </a:r>
          </a:p>
          <a:p>
            <a:pPr fontAlgn="base" latinLnBrk="0"/>
            <a:r>
              <a:rPr lang="en-US" altLang="ko-KR" sz="1600" dirty="0"/>
              <a:t>	&lt;div&gt;2 </a:t>
            </a:r>
            <a:r>
              <a:rPr lang="ko-KR" altLang="en-US" sz="1600" dirty="0"/>
              <a:t>검색 결과 </a:t>
            </a:r>
            <a:r>
              <a:rPr lang="en-US" altLang="ko-KR" sz="1600" dirty="0"/>
              <a:t>: &lt;span&gt;&lt;/span&gt;&lt;/div&gt; </a:t>
            </a:r>
          </a:p>
          <a:p>
            <a:pPr fontAlgn="base" latinLnBrk="0"/>
            <a:r>
              <a:rPr lang="en-US" altLang="ko-KR" sz="1600" dirty="0"/>
              <a:t>	&lt;div&gt;3 </a:t>
            </a:r>
            <a:r>
              <a:rPr lang="ko-KR" altLang="en-US" sz="1600" dirty="0"/>
              <a:t>검색 결과 </a:t>
            </a:r>
            <a:r>
              <a:rPr lang="en-US" altLang="ko-KR" sz="1600" dirty="0"/>
              <a:t>: &lt;span&gt;&lt;/span&gt;&lt;/div&gt; </a:t>
            </a:r>
          </a:p>
          <a:p>
            <a:pPr fontAlgn="base" latinLnBrk="0"/>
            <a:r>
              <a:rPr lang="en-US" altLang="ko-KR" sz="1600" dirty="0"/>
              <a:t>	&lt;div&gt;"four" </a:t>
            </a:r>
            <a:r>
              <a:rPr lang="ko-KR" altLang="en-US" sz="1600" dirty="0"/>
              <a:t>검색 결과 </a:t>
            </a:r>
            <a:r>
              <a:rPr lang="en-US" altLang="ko-KR" sz="1600" dirty="0"/>
              <a:t>: &lt;span&gt;&lt;/span&gt;&lt;/div&gt; </a:t>
            </a:r>
          </a:p>
          <a:p>
            <a:pPr fontAlgn="base" latinLnBrk="0"/>
            <a:r>
              <a:rPr lang="en-US" altLang="ko-KR" sz="1600" dirty="0"/>
              <a:t>&lt;/body&gt;</a:t>
            </a:r>
            <a:endParaRPr lang="en-US" altLang="ko-KR" sz="16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92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새롭게 구성한 배열 반환하기</a:t>
            </a:r>
            <a:r>
              <a:rPr lang="en-US" altLang="ko-KR" dirty="0"/>
              <a:t>-$.map()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9482" y="3573016"/>
            <a:ext cx="8229600" cy="1040979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/>
              <a:t>$.map( </a:t>
            </a:r>
            <a:r>
              <a:rPr lang="en-US" altLang="ko-KR" dirty="0" err="1"/>
              <a:t>arrayOrObject</a:t>
            </a:r>
            <a:r>
              <a:rPr lang="en-US" altLang="ko-KR" dirty="0"/>
              <a:t>, callback( value, </a:t>
            </a:r>
            <a:r>
              <a:rPr lang="en-US" altLang="ko-KR" dirty="0" err="1"/>
              <a:t>indexOrKey</a:t>
            </a:r>
            <a:r>
              <a:rPr lang="en-US" altLang="ko-KR" dirty="0"/>
              <a:t> ) )</a:t>
            </a:r>
          </a:p>
          <a:p>
            <a:pPr lvl="1" fontAlgn="base"/>
            <a:r>
              <a:rPr lang="ko-KR" altLang="en-US" dirty="0"/>
              <a:t>값의 집합을 다른 집합으로 변환하는 연산을 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227255280" descr="EMB000009f862e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503122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48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새롭게 구성한 배열 반환하기</a:t>
            </a:r>
            <a:r>
              <a:rPr lang="en-US" altLang="ko-KR" dirty="0"/>
              <a:t>-$.map()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052736"/>
            <a:ext cx="8280920" cy="561662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 latinLnBrk="0"/>
            <a:r>
              <a:rPr lang="en-US" altLang="ko-KR" dirty="0"/>
              <a:t>&lt;head&gt;</a:t>
            </a:r>
          </a:p>
          <a:p>
            <a:pPr fontAlgn="base" latinLnBrk="0"/>
            <a:r>
              <a:rPr lang="en-US" altLang="ko-KR" dirty="0" smtClean="0"/>
              <a:t>&lt;</a:t>
            </a:r>
            <a:r>
              <a:rPr lang="en-US" altLang="ko-KR" dirty="0"/>
              <a:t>style&gt; </a:t>
            </a:r>
          </a:p>
          <a:p>
            <a:pPr fontAlgn="base" latinLnBrk="0"/>
            <a:r>
              <a:rPr lang="en-US" altLang="ko-KR" dirty="0"/>
              <a:t>  * { font-size:14pt; font-weight: bold}</a:t>
            </a:r>
          </a:p>
          <a:p>
            <a:pPr fontAlgn="base" latinLnBrk="0"/>
            <a:r>
              <a:rPr lang="en-US" altLang="ko-KR" dirty="0"/>
              <a:t>  div { </a:t>
            </a:r>
            <a:r>
              <a:rPr lang="en-US" altLang="ko-KR" dirty="0" err="1"/>
              <a:t>color:blue</a:t>
            </a:r>
            <a:r>
              <a:rPr lang="en-US" altLang="ko-KR" dirty="0"/>
              <a:t>; } </a:t>
            </a:r>
          </a:p>
          <a:p>
            <a:pPr fontAlgn="base" latinLnBrk="0"/>
            <a:r>
              <a:rPr lang="en-US" altLang="ko-KR" dirty="0"/>
              <a:t>  p { </a:t>
            </a:r>
            <a:r>
              <a:rPr lang="en-US" altLang="ko-KR" dirty="0" err="1"/>
              <a:t>color:green</a:t>
            </a:r>
            <a:r>
              <a:rPr lang="en-US" altLang="ko-KR" dirty="0"/>
              <a:t>; margin:0; } </a:t>
            </a:r>
          </a:p>
          <a:p>
            <a:pPr fontAlgn="base" latinLnBrk="0"/>
            <a:r>
              <a:rPr lang="en-US" altLang="ko-KR" dirty="0"/>
              <a:t>&lt;/style&gt; </a:t>
            </a:r>
          </a:p>
          <a:p>
            <a:pPr fontAlgn="base" latinLnBrk="0"/>
            <a:r>
              <a:rPr lang="en-US" altLang="ko-KR" dirty="0"/>
              <a:t>&lt;script </a:t>
            </a:r>
            <a:r>
              <a:rPr lang="en-US" altLang="ko-KR" dirty="0" err="1"/>
              <a:t>src</a:t>
            </a:r>
            <a:r>
              <a:rPr lang="en-US" altLang="ko-KR" dirty="0"/>
              <a:t>="../</a:t>
            </a:r>
            <a:r>
              <a:rPr lang="en-US" altLang="ko-KR" dirty="0" err="1"/>
              <a:t>js</a:t>
            </a:r>
            <a:r>
              <a:rPr lang="en-US" altLang="ko-KR" dirty="0"/>
              <a:t>/jquery.js" type="text/</a:t>
            </a:r>
            <a:r>
              <a:rPr lang="en-US" altLang="ko-KR" dirty="0" err="1"/>
              <a:t>javascript</a:t>
            </a:r>
            <a:r>
              <a:rPr lang="en-US" altLang="ko-KR" dirty="0"/>
              <a:t>"&gt;&lt;/script&gt;</a:t>
            </a:r>
          </a:p>
          <a:p>
            <a:pPr fontAlgn="base" latinLnBrk="0"/>
            <a:r>
              <a:rPr lang="en-US" altLang="ko-KR" dirty="0"/>
              <a:t>&lt;script type="text/</a:t>
            </a:r>
            <a:r>
              <a:rPr lang="en-US" altLang="ko-KR" dirty="0" err="1"/>
              <a:t>javascript</a:t>
            </a:r>
            <a:r>
              <a:rPr lang="en-US" altLang="ko-KR" dirty="0"/>
              <a:t>"&gt;</a:t>
            </a:r>
          </a:p>
          <a:p>
            <a:pPr fontAlgn="base" latinLnBrk="0"/>
            <a:r>
              <a:rPr lang="en-US" altLang="ko-KR" dirty="0"/>
              <a:t>  $(function() {</a:t>
            </a:r>
          </a:p>
          <a:p>
            <a:pPr fontAlgn="base" latinLnBrk="0"/>
            <a:r>
              <a:rPr lang="en-US" altLang="ko-KR" dirty="0"/>
              <a:t>      </a:t>
            </a:r>
            <a:r>
              <a:rPr lang="en-US" altLang="ko-KR" dirty="0" err="1"/>
              <a:t>var</a:t>
            </a:r>
            <a:r>
              <a:rPr lang="en-US" altLang="ko-KR" dirty="0"/>
              <a:t> months = [ "Sunday", "Monday", "Tuesday", "</a:t>
            </a:r>
            <a:r>
              <a:rPr lang="en-US" altLang="ko-KR" dirty="0" err="1"/>
              <a:t>Wedensday</a:t>
            </a:r>
            <a:r>
              <a:rPr lang="en-US" altLang="ko-KR" dirty="0"/>
              <a:t>", </a:t>
            </a:r>
          </a:p>
          <a:p>
            <a:pPr fontAlgn="base" latinLnBrk="0"/>
            <a:r>
              <a:rPr lang="en-US" altLang="ko-KR" dirty="0"/>
              <a:t>                      "Thursday", "Friday", "Saturday</a:t>
            </a:r>
            <a:r>
              <a:rPr lang="en-US" altLang="ko-KR" dirty="0" smtClean="0"/>
              <a:t>"];   </a:t>
            </a:r>
            <a:endParaRPr lang="en-US" altLang="ko-KR" dirty="0"/>
          </a:p>
          <a:p>
            <a:pPr fontAlgn="base" latinLnBrk="0"/>
            <a:r>
              <a:rPr lang="en-US" altLang="ko-KR" dirty="0"/>
              <a:t>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mons</a:t>
            </a:r>
            <a:r>
              <a:rPr lang="en-US" altLang="ko-KR" dirty="0"/>
              <a:t> = $.map(months, function(value, </a:t>
            </a:r>
            <a:r>
              <a:rPr lang="en-US" altLang="ko-KR" dirty="0" err="1"/>
              <a:t>indexOrKey</a:t>
            </a:r>
            <a:r>
              <a:rPr lang="en-US" altLang="ko-KR" dirty="0"/>
              <a:t>){ </a:t>
            </a:r>
          </a:p>
          <a:p>
            <a:pPr fontAlgn="base" latinLnBrk="0"/>
            <a:r>
              <a:rPr lang="en-US" altLang="ko-KR" dirty="0"/>
              <a:t>        return </a:t>
            </a:r>
            <a:r>
              <a:rPr lang="en-US" altLang="ko-KR" dirty="0" err="1"/>
              <a:t>value.substr</a:t>
            </a:r>
            <a:r>
              <a:rPr lang="en-US" altLang="ko-KR" dirty="0"/>
              <a:t>(0, 3);        </a:t>
            </a:r>
          </a:p>
          <a:p>
            <a:pPr fontAlgn="base" latinLnBrk="0"/>
            <a:r>
              <a:rPr lang="en-US" altLang="ko-KR" dirty="0"/>
              <a:t>      }); </a:t>
            </a:r>
            <a:r>
              <a:rPr lang="en-US" altLang="ko-KR" dirty="0" smtClean="0"/>
              <a:t>      </a:t>
            </a:r>
            <a:endParaRPr lang="en-US" altLang="ko-KR" dirty="0"/>
          </a:p>
          <a:p>
            <a:pPr fontAlgn="base" latinLnBrk="0"/>
            <a:r>
              <a:rPr lang="en-US" altLang="ko-KR" dirty="0"/>
              <a:t>      $("div").text(</a:t>
            </a:r>
            <a:r>
              <a:rPr lang="en-US" altLang="ko-KR" dirty="0" err="1"/>
              <a:t>months.join</a:t>
            </a:r>
            <a:r>
              <a:rPr lang="en-US" altLang="ko-KR" dirty="0"/>
              <a:t>(", "));</a:t>
            </a:r>
          </a:p>
          <a:p>
            <a:pPr fontAlgn="base" latinLnBrk="0"/>
            <a:r>
              <a:rPr lang="en-US" altLang="ko-KR" dirty="0"/>
              <a:t>      $("p").text(</a:t>
            </a:r>
            <a:r>
              <a:rPr lang="en-US" altLang="ko-KR" dirty="0" err="1"/>
              <a:t>mons.join</a:t>
            </a:r>
            <a:r>
              <a:rPr lang="en-US" altLang="ko-KR" dirty="0"/>
              <a:t>(", "));  </a:t>
            </a:r>
          </a:p>
          <a:p>
            <a:pPr fontAlgn="base" latinLnBrk="0"/>
            <a:r>
              <a:rPr lang="en-US" altLang="ko-KR" dirty="0"/>
              <a:t>  });</a:t>
            </a:r>
          </a:p>
          <a:p>
            <a:pPr fontAlgn="base" latinLnBrk="0"/>
            <a:r>
              <a:rPr lang="en-US" altLang="ko-KR" dirty="0"/>
              <a:t>&lt;/script&gt;</a:t>
            </a:r>
          </a:p>
          <a:p>
            <a:pPr fontAlgn="base" latinLnBrk="0"/>
            <a:r>
              <a:rPr lang="en-US" altLang="ko-KR" dirty="0"/>
              <a:t>&lt;/head&gt;</a:t>
            </a:r>
          </a:p>
          <a:p>
            <a:pPr fontAlgn="base" latinLnBrk="0"/>
            <a:r>
              <a:rPr lang="en-US" altLang="ko-KR" dirty="0"/>
              <a:t>&lt;body</a:t>
            </a:r>
            <a:r>
              <a:rPr lang="en-US" altLang="ko-KR" dirty="0" smtClean="0"/>
              <a:t>&gt;  </a:t>
            </a:r>
            <a:r>
              <a:rPr lang="en-US" altLang="ko-KR" dirty="0"/>
              <a:t>&lt;div&gt;&lt;/div&gt; </a:t>
            </a:r>
            <a:r>
              <a:rPr lang="en-US" altLang="ko-KR" dirty="0" smtClean="0"/>
              <a:t> </a:t>
            </a:r>
            <a:r>
              <a:rPr lang="en-US" altLang="ko-KR" dirty="0"/>
              <a:t>&lt;p&gt;&lt;/p&gt; </a:t>
            </a:r>
            <a:r>
              <a:rPr lang="en-US" altLang="ko-KR" dirty="0" smtClean="0"/>
              <a:t>  &lt;/</a:t>
            </a:r>
            <a:r>
              <a:rPr lang="en-US" altLang="ko-KR" dirty="0"/>
              <a:t>body&gt;</a:t>
            </a:r>
            <a:endParaRPr lang="en-US" altLang="ko-K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0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객체 확장하기</a:t>
            </a:r>
            <a:r>
              <a:rPr lang="en-US" altLang="ko-KR" dirty="0"/>
              <a:t>-$.extend()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437112"/>
            <a:ext cx="8229600" cy="1401019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setting</a:t>
            </a:r>
            <a:r>
              <a:rPr lang="ko-KR" altLang="en-US" dirty="0"/>
              <a:t>에 저장된 </a:t>
            </a:r>
            <a:r>
              <a:rPr lang="ko-KR" altLang="en-US" dirty="0" err="1"/>
              <a:t>프로퍼티에</a:t>
            </a:r>
            <a:r>
              <a:rPr lang="ko-KR" altLang="en-US" dirty="0"/>
              <a:t> </a:t>
            </a:r>
            <a:r>
              <a:rPr lang="en-US" altLang="ko-KR" dirty="0"/>
              <a:t>options</a:t>
            </a:r>
            <a:r>
              <a:rPr lang="ko-KR" altLang="en-US" dirty="0"/>
              <a:t>의 저장된 </a:t>
            </a:r>
            <a:r>
              <a:rPr lang="ko-KR" altLang="en-US" dirty="0" err="1"/>
              <a:t>프로퍼티를</a:t>
            </a:r>
            <a:r>
              <a:rPr lang="ko-KR" altLang="en-US" dirty="0"/>
              <a:t> 확장시킨다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options</a:t>
            </a:r>
            <a:r>
              <a:rPr lang="ko-KR" altLang="en-US" dirty="0"/>
              <a:t>의 저장된 </a:t>
            </a:r>
            <a:r>
              <a:rPr lang="ko-KR" altLang="en-US" dirty="0" err="1"/>
              <a:t>프로퍼티를</a:t>
            </a:r>
            <a:r>
              <a:rPr lang="ko-KR" altLang="en-US" dirty="0"/>
              <a:t> </a:t>
            </a:r>
            <a:r>
              <a:rPr lang="en-US" altLang="ko-KR" dirty="0"/>
              <a:t>setting</a:t>
            </a:r>
            <a:r>
              <a:rPr lang="ko-KR" altLang="en-US" dirty="0"/>
              <a:t>에 저장된 </a:t>
            </a:r>
            <a:r>
              <a:rPr lang="ko-KR" altLang="en-US" dirty="0" err="1"/>
              <a:t>프로퍼티에</a:t>
            </a:r>
            <a:r>
              <a:rPr lang="ko-KR" altLang="en-US" dirty="0"/>
              <a:t> 포함시키는 것이다</a:t>
            </a:r>
            <a:r>
              <a:rPr lang="en-US" altLang="ko-KR" dirty="0"/>
              <a:t>. </a:t>
            </a:r>
            <a:r>
              <a:rPr lang="ko-KR" altLang="en-US" dirty="0"/>
              <a:t>이를 위해서 </a:t>
            </a:r>
            <a:r>
              <a:rPr lang="en-US" altLang="ko-KR" dirty="0"/>
              <a:t>$.extend()</a:t>
            </a:r>
            <a:r>
              <a:rPr lang="ko-KR" altLang="en-US" dirty="0"/>
              <a:t>를 사용한다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71815296" descr="EMB000015ec2cf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0727"/>
            <a:ext cx="7776864" cy="322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67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680520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400" dirty="0"/>
              <a:t>유틸리티에 대해서</a:t>
            </a:r>
          </a:p>
          <a:p>
            <a:pPr fontAlgn="base"/>
            <a:r>
              <a:rPr lang="ko-KR" altLang="en-US" sz="2400" dirty="0"/>
              <a:t>배열을 반복 처리하기</a:t>
            </a:r>
            <a:r>
              <a:rPr lang="en-US" altLang="ko-KR" sz="2400" dirty="0"/>
              <a:t>-$.each()</a:t>
            </a:r>
            <a:endParaRPr lang="ko-KR" altLang="en-US" sz="2400" dirty="0"/>
          </a:p>
          <a:p>
            <a:pPr fontAlgn="base"/>
            <a:r>
              <a:rPr lang="ko-KR" altLang="en-US" sz="2400" dirty="0"/>
              <a:t>배열에서 특정 조건의 요소만 선택하여 반환하기</a:t>
            </a:r>
            <a:r>
              <a:rPr lang="en-US" altLang="ko-KR" sz="2400" dirty="0"/>
              <a:t>-$.</a:t>
            </a:r>
            <a:r>
              <a:rPr lang="en-US" altLang="ko-KR" sz="2400" dirty="0" err="1"/>
              <a:t>grep</a:t>
            </a:r>
            <a:r>
              <a:rPr lang="en-US" altLang="ko-KR" sz="2400" dirty="0"/>
              <a:t>()</a:t>
            </a:r>
            <a:endParaRPr lang="ko-KR" altLang="en-US" sz="2400" dirty="0"/>
          </a:p>
          <a:p>
            <a:pPr fontAlgn="base"/>
            <a:r>
              <a:rPr lang="ko-KR" altLang="en-US" sz="2400" dirty="0"/>
              <a:t>객체 </a:t>
            </a:r>
            <a:r>
              <a:rPr lang="ko-KR" altLang="en-US" sz="2400" dirty="0" err="1"/>
              <a:t>맵</a:t>
            </a:r>
            <a:r>
              <a:rPr lang="ko-KR" altLang="en-US" sz="2400" dirty="0"/>
              <a:t> 형식을 자바스크립트 배열화하기</a:t>
            </a:r>
            <a:r>
              <a:rPr lang="en-US" altLang="ko-KR" sz="2400" dirty="0"/>
              <a:t>-$.</a:t>
            </a:r>
            <a:r>
              <a:rPr lang="en-US" altLang="ko-KR" sz="2400" dirty="0" err="1"/>
              <a:t>makeArray</a:t>
            </a:r>
            <a:r>
              <a:rPr lang="en-US" altLang="ko-KR" sz="2400" dirty="0"/>
              <a:t>()</a:t>
            </a:r>
            <a:endParaRPr lang="ko-KR" altLang="en-US" sz="2400" dirty="0"/>
          </a:p>
          <a:p>
            <a:pPr fontAlgn="base"/>
            <a:r>
              <a:rPr lang="ko-KR" altLang="en-US" sz="2400" dirty="0"/>
              <a:t>배열에 특정 값이 있는지 검사하기</a:t>
            </a:r>
            <a:r>
              <a:rPr lang="en-US" altLang="ko-KR" sz="2400" dirty="0"/>
              <a:t>-$.</a:t>
            </a:r>
            <a:r>
              <a:rPr lang="en-US" altLang="ko-KR" sz="2400" dirty="0" err="1"/>
              <a:t>inArray</a:t>
            </a:r>
            <a:r>
              <a:rPr lang="en-US" altLang="ko-KR" sz="2400" dirty="0"/>
              <a:t>()</a:t>
            </a:r>
            <a:endParaRPr lang="ko-KR" altLang="en-US" sz="2400" dirty="0"/>
          </a:p>
          <a:p>
            <a:pPr fontAlgn="base"/>
            <a:r>
              <a:rPr lang="ko-KR" altLang="en-US" sz="2400" dirty="0"/>
              <a:t>새롭게 구성한 배열 반환하기</a:t>
            </a:r>
            <a:r>
              <a:rPr lang="en-US" altLang="ko-KR" sz="2400" dirty="0"/>
              <a:t>-$.map()</a:t>
            </a:r>
            <a:endParaRPr lang="ko-KR" altLang="en-US" sz="2400" dirty="0"/>
          </a:p>
          <a:p>
            <a:pPr fontAlgn="base"/>
            <a:r>
              <a:rPr lang="ko-KR" altLang="en-US" sz="2400" dirty="0"/>
              <a:t>객체 확장하기</a:t>
            </a:r>
            <a:r>
              <a:rPr lang="en-US" altLang="ko-KR" sz="2400" dirty="0"/>
              <a:t>-$.extend()</a:t>
            </a:r>
            <a:endParaRPr lang="ko-KR" altLang="en-US" sz="2400" dirty="0"/>
          </a:p>
          <a:p>
            <a:pPr fontAlgn="base"/>
            <a:r>
              <a:rPr lang="ko-KR" altLang="en-US" sz="2400" dirty="0"/>
              <a:t>데이터 관리하기</a:t>
            </a:r>
            <a:r>
              <a:rPr lang="en-US" altLang="ko-KR" sz="2400" dirty="0"/>
              <a:t>-$.data() </a:t>
            </a:r>
            <a:endParaRPr lang="ko-KR" altLang="en-US" sz="2400" dirty="0"/>
          </a:p>
          <a:p>
            <a:pPr fontAlgn="base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493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객체 확장하기</a:t>
            </a:r>
            <a:r>
              <a:rPr lang="en-US" altLang="ko-KR" dirty="0"/>
              <a:t>-$.extend()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25144"/>
            <a:ext cx="8229600" cy="1401019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$.extend( target, object1 [, </a:t>
            </a:r>
            <a:r>
              <a:rPr lang="en-US" altLang="ko-KR" dirty="0" err="1"/>
              <a:t>objectN</a:t>
            </a:r>
            <a:r>
              <a:rPr lang="en-US" altLang="ko-KR" dirty="0"/>
              <a:t>] )</a:t>
            </a:r>
          </a:p>
          <a:p>
            <a:pPr lvl="1" fontAlgn="base"/>
            <a:r>
              <a:rPr lang="ko-KR" altLang="en-US" dirty="0"/>
              <a:t>여러 개의 객체를 합친다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124744"/>
            <a:ext cx="8280920" cy="32403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 latinLnBrk="0"/>
            <a:r>
              <a:rPr lang="en-US" altLang="ko-KR" dirty="0"/>
              <a:t>	  </a:t>
            </a:r>
            <a:r>
              <a:rPr lang="en-US" altLang="ko-KR" dirty="0" err="1"/>
              <a:t>var</a:t>
            </a:r>
            <a:r>
              <a:rPr lang="en-US" altLang="ko-KR" dirty="0"/>
              <a:t> settings = {</a:t>
            </a:r>
          </a:p>
          <a:p>
            <a:pPr fontAlgn="base" latinLnBrk="0"/>
            <a:r>
              <a:rPr lang="en-US" altLang="ko-KR" dirty="0"/>
              <a:t>		    name: "</a:t>
            </a:r>
            <a:r>
              <a:rPr lang="en-US" altLang="ko-KR" dirty="0" err="1"/>
              <a:t>defaultName</a:t>
            </a:r>
            <a:r>
              <a:rPr lang="en-US" altLang="ko-KR" dirty="0"/>
              <a:t>",</a:t>
            </a:r>
          </a:p>
          <a:p>
            <a:pPr fontAlgn="base" latinLnBrk="0"/>
            <a:r>
              <a:rPr lang="en-US" altLang="ko-KR" dirty="0"/>
              <a:t>		    size: 5,</a:t>
            </a:r>
          </a:p>
          <a:p>
            <a:pPr fontAlgn="base" latinLnBrk="0"/>
            <a:r>
              <a:rPr lang="en-US" altLang="ko-KR" dirty="0"/>
              <a:t>		    global: true</a:t>
            </a:r>
          </a:p>
          <a:p>
            <a:pPr fontAlgn="base" latinLnBrk="0"/>
            <a:r>
              <a:rPr lang="en-US" altLang="ko-KR" dirty="0"/>
              <a:t>	  };</a:t>
            </a:r>
          </a:p>
          <a:p>
            <a:pPr fontAlgn="base" latinLnBrk="0"/>
            <a:r>
              <a:rPr lang="en-US" altLang="ko-KR" dirty="0"/>
              <a:t>	  </a:t>
            </a:r>
            <a:r>
              <a:rPr lang="en-US" altLang="ko-KR" dirty="0" err="1"/>
              <a:t>var</a:t>
            </a:r>
            <a:r>
              <a:rPr lang="en-US" altLang="ko-KR" dirty="0"/>
              <a:t> options = {</a:t>
            </a:r>
          </a:p>
          <a:p>
            <a:pPr fontAlgn="base" latinLnBrk="0"/>
            <a:r>
              <a:rPr lang="en-US" altLang="ko-KR" dirty="0"/>
              <a:t>			name: "</a:t>
            </a:r>
            <a:r>
              <a:rPr lang="en-US" altLang="ko-KR" dirty="0" err="1"/>
              <a:t>foobar</a:t>
            </a:r>
            <a:r>
              <a:rPr lang="en-US" altLang="ko-KR" dirty="0"/>
              <a:t>",</a:t>
            </a:r>
          </a:p>
          <a:p>
            <a:pPr fontAlgn="base" latinLnBrk="0"/>
            <a:r>
              <a:rPr lang="en-US" altLang="ko-KR" dirty="0"/>
              <a:t>			size: 10</a:t>
            </a:r>
          </a:p>
          <a:p>
            <a:pPr fontAlgn="base" latinLnBrk="0"/>
            <a:r>
              <a:rPr lang="en-US" altLang="ko-KR" dirty="0"/>
              <a:t>	  };</a:t>
            </a:r>
          </a:p>
          <a:p>
            <a:pPr fontAlgn="base" latinLnBrk="0"/>
            <a:endParaRPr lang="en-US" altLang="ko-KR" dirty="0"/>
          </a:p>
          <a:p>
            <a:pPr fontAlgn="base" latinLnBrk="0"/>
            <a:r>
              <a:rPr lang="en-US" altLang="ko-KR" dirty="0"/>
              <a:t>	  $.extend(settings, options);</a:t>
            </a:r>
          </a:p>
        </p:txBody>
      </p:sp>
    </p:spTree>
    <p:extLst>
      <p:ext uri="{BB962C8B-B14F-4D97-AF65-F5344CB8AC3E}">
        <p14:creationId xmlns:p14="http://schemas.microsoft.com/office/powerpoint/2010/main" val="233870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데이터 관리하기</a:t>
            </a:r>
            <a:r>
              <a:rPr lang="en-US" altLang="ko-KR" dirty="0"/>
              <a:t>-$.data()</a:t>
            </a:r>
            <a:endParaRPr lang="ko-KR" altLang="en-US" dirty="0"/>
          </a:p>
        </p:txBody>
      </p:sp>
      <p:pic>
        <p:nvPicPr>
          <p:cNvPr id="4100" name="_x271815216" descr="EMB000015ec2cf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9" y="1034416"/>
            <a:ext cx="3528521" cy="225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_x269828240" descr="EMB000015ec2cf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488" y="1034416"/>
            <a:ext cx="3528521" cy="225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_x269827360" descr="EMB000015ec2cf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27" y="3476462"/>
            <a:ext cx="3528521" cy="225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_x232698872" descr="EMB000015ec2cf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871" y="3548470"/>
            <a:ext cx="3528521" cy="225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59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데이터 관리하기</a:t>
            </a:r>
            <a:r>
              <a:rPr lang="en-US" altLang="ko-KR" dirty="0"/>
              <a:t>-$.data()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2088232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/>
              <a:t>$.data(element, key, </a:t>
            </a:r>
            <a:r>
              <a:rPr lang="en-US" altLang="ko-KR" dirty="0" smtClean="0"/>
              <a:t>value)</a:t>
            </a:r>
          </a:p>
          <a:p>
            <a:pPr lvl="1" fontAlgn="base"/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/>
              <a:t>내부에 사용자 정의 데이터를 저장하여 사용할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element</a:t>
            </a:r>
            <a:r>
              <a:rPr lang="ko-KR" altLang="en-US" dirty="0"/>
              <a:t>의 </a:t>
            </a:r>
            <a:r>
              <a:rPr lang="en-US" altLang="ko-KR" dirty="0"/>
              <a:t>key</a:t>
            </a:r>
            <a:r>
              <a:rPr lang="ko-KR" altLang="en-US" dirty="0"/>
              <a:t>에 </a:t>
            </a:r>
            <a:r>
              <a:rPr lang="en-US" altLang="ko-KR" dirty="0"/>
              <a:t>value</a:t>
            </a:r>
            <a:r>
              <a:rPr lang="ko-KR" altLang="en-US" dirty="0"/>
              <a:t>를 넣는다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저장된 </a:t>
            </a:r>
            <a:r>
              <a:rPr lang="en-US" altLang="ko-KR" dirty="0"/>
              <a:t>data </a:t>
            </a:r>
            <a:r>
              <a:rPr lang="ko-KR" altLang="en-US" dirty="0"/>
              <a:t>는 </a:t>
            </a:r>
            <a:r>
              <a:rPr lang="en-US" altLang="ko-KR" dirty="0"/>
              <a:t>$.data(element, key)</a:t>
            </a:r>
            <a:r>
              <a:rPr lang="ko-KR" altLang="en-US" dirty="0"/>
              <a:t>로 불러올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340768"/>
            <a:ext cx="8280920" cy="309634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 latinLnBrk="0"/>
            <a:r>
              <a:rPr lang="en-US" altLang="ko-KR" dirty="0" smtClean="0"/>
              <a:t>          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/>
              <a:t>adiv</a:t>
            </a:r>
            <a:r>
              <a:rPr lang="en-US" altLang="ko-KR" dirty="0"/>
              <a:t> = $("div").get(0);	   	  </a:t>
            </a:r>
          </a:p>
          <a:p>
            <a:pPr fontAlgn="base" latinLnBrk="0"/>
            <a:r>
              <a:rPr lang="en-US" altLang="ko-KR" dirty="0"/>
              <a:t>	  $("#</a:t>
            </a:r>
            <a:r>
              <a:rPr lang="en-US" altLang="ko-KR" dirty="0" err="1"/>
              <a:t>btnshow</a:t>
            </a:r>
            <a:r>
              <a:rPr lang="en-US" altLang="ko-KR" dirty="0"/>
              <a:t>").click(function() {</a:t>
            </a:r>
          </a:p>
          <a:p>
            <a:pPr fontAlgn="base" latinLnBrk="0"/>
            <a:r>
              <a:rPr lang="en-US" altLang="ko-KR" dirty="0"/>
              <a:t>	  	alert($.data(</a:t>
            </a:r>
            <a:r>
              <a:rPr lang="en-US" altLang="ko-KR" dirty="0" err="1"/>
              <a:t>adiv</a:t>
            </a:r>
            <a:r>
              <a:rPr lang="en-US" altLang="ko-KR" dirty="0"/>
              <a:t>, "content"));</a:t>
            </a:r>
          </a:p>
          <a:p>
            <a:pPr fontAlgn="base" latinLnBrk="0"/>
            <a:r>
              <a:rPr lang="en-US" altLang="ko-KR" dirty="0"/>
              <a:t>	  });	   	  </a:t>
            </a:r>
          </a:p>
          <a:p>
            <a:pPr fontAlgn="base" latinLnBrk="0"/>
            <a:r>
              <a:rPr lang="en-US" altLang="ko-KR" dirty="0"/>
              <a:t>	  $("#</a:t>
            </a:r>
            <a:r>
              <a:rPr lang="en-US" altLang="ko-KR" dirty="0" err="1"/>
              <a:t>btnsave</a:t>
            </a:r>
            <a:r>
              <a:rPr lang="en-US" altLang="ko-KR" dirty="0"/>
              <a:t>").click(function() {		</a:t>
            </a:r>
          </a:p>
          <a:p>
            <a:pPr fontAlgn="base" latinLnBrk="0"/>
            <a:r>
              <a:rPr lang="en-US" altLang="ko-KR" dirty="0"/>
              <a:t>		$.data(</a:t>
            </a:r>
            <a:r>
              <a:rPr lang="en-US" altLang="ko-KR" dirty="0" err="1"/>
              <a:t>adiv</a:t>
            </a:r>
            <a:r>
              <a:rPr lang="en-US" altLang="ko-KR" dirty="0"/>
              <a:t>,"content", "</a:t>
            </a:r>
            <a:r>
              <a:rPr lang="ko-KR" altLang="en-US" dirty="0"/>
              <a:t>안녕</a:t>
            </a:r>
            <a:r>
              <a:rPr lang="en-US" altLang="ko-KR" dirty="0"/>
              <a:t>");</a:t>
            </a:r>
          </a:p>
          <a:p>
            <a:pPr fontAlgn="base" latinLnBrk="0"/>
            <a:r>
              <a:rPr lang="en-US" altLang="ko-KR" dirty="0"/>
              <a:t>	  </a:t>
            </a:r>
            <a:r>
              <a:rPr lang="en-US" altLang="ko-KR" dirty="0" smtClean="0"/>
              <a:t>});</a:t>
            </a:r>
            <a:r>
              <a:rPr lang="en-US" altLang="ko-KR" dirty="0"/>
              <a:t>	  	  </a:t>
            </a:r>
          </a:p>
          <a:p>
            <a:pPr fontAlgn="base" latinLnBrk="0"/>
            <a:r>
              <a:rPr lang="en-US" altLang="ko-KR" dirty="0"/>
              <a:t>	  $("#</a:t>
            </a:r>
            <a:r>
              <a:rPr lang="en-US" altLang="ko-KR" dirty="0" err="1"/>
              <a:t>btnremove</a:t>
            </a:r>
            <a:r>
              <a:rPr lang="en-US" altLang="ko-KR" dirty="0"/>
              <a:t>").click(function() {</a:t>
            </a:r>
          </a:p>
          <a:p>
            <a:pPr fontAlgn="base" latinLnBrk="0"/>
            <a:r>
              <a:rPr lang="en-US" altLang="ko-KR" dirty="0"/>
              <a:t>		  $.</a:t>
            </a:r>
            <a:r>
              <a:rPr lang="en-US" altLang="ko-KR" dirty="0" err="1"/>
              <a:t>removeData</a:t>
            </a:r>
            <a:r>
              <a:rPr lang="en-US" altLang="ko-KR" dirty="0"/>
              <a:t>(</a:t>
            </a:r>
            <a:r>
              <a:rPr lang="en-US" altLang="ko-KR" dirty="0" err="1"/>
              <a:t>adiv</a:t>
            </a:r>
            <a:r>
              <a:rPr lang="en-US" altLang="ko-KR" dirty="0"/>
              <a:t>, "content");</a:t>
            </a:r>
          </a:p>
          <a:p>
            <a:pPr fontAlgn="base" latinLnBrk="0"/>
            <a:r>
              <a:rPr lang="en-US" altLang="ko-KR" dirty="0"/>
              <a:t>	  });</a:t>
            </a:r>
          </a:p>
        </p:txBody>
      </p:sp>
    </p:spTree>
    <p:extLst>
      <p:ext uri="{BB962C8B-B14F-4D97-AF65-F5344CB8AC3E}">
        <p14:creationId xmlns:p14="http://schemas.microsoft.com/office/powerpoint/2010/main" val="340114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b="1" dirty="0" smtClean="0"/>
              <a:t> </a:t>
            </a:r>
            <a:r>
              <a:rPr lang="en-US" altLang="ko-KR" dirty="0"/>
              <a:t>Chapter 08 </a:t>
            </a:r>
            <a:r>
              <a:rPr lang="ko-KR" altLang="en-US" dirty="0"/>
              <a:t>유틸리티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2274370"/>
            <a:ext cx="6912768" cy="2088232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prstTxWarp prst="textDeflateTop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Thank You !</a:t>
            </a:r>
            <a:endParaRPr lang="en-US" altLang="ko-KR" sz="5400" b="1" cap="all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011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유틸리티에 </a:t>
            </a:r>
            <a:r>
              <a:rPr lang="ko-KR" altLang="en-US" dirty="0" smtClean="0"/>
              <a:t>대해서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유틸리티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/>
              <a:t>라이브러리에 오직 한번 정의되어 </a:t>
            </a:r>
            <a:r>
              <a:rPr lang="ko-KR" altLang="en-US" dirty="0" smtClean="0"/>
              <a:t>사용된다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전역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객체가 </a:t>
            </a:r>
            <a:r>
              <a:rPr lang="ko-KR" altLang="en-US" dirty="0"/>
              <a:t>아닌 클래스가 가진 클래스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자바의 </a:t>
            </a:r>
            <a:r>
              <a:rPr lang="en-US" altLang="ko-KR" dirty="0"/>
              <a:t>static </a:t>
            </a:r>
            <a:r>
              <a:rPr lang="ko-KR" altLang="en-US" dirty="0" err="1" smtClean="0"/>
              <a:t>메소드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21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자바 스크립트의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013176"/>
            <a:ext cx="8229600" cy="1112987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배열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동일한 </a:t>
            </a:r>
            <a:r>
              <a:rPr lang="ko-KR" altLang="en-US" dirty="0"/>
              <a:t>타입의 자료를 한꺼번에 처리하기 위해서 제공되는 </a:t>
            </a:r>
            <a:r>
              <a:rPr lang="ko-KR" altLang="en-US" dirty="0" smtClean="0"/>
              <a:t>기술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340768"/>
            <a:ext cx="8280920" cy="57606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b="1" dirty="0" smtClean="0"/>
              <a:t>   </a:t>
            </a:r>
            <a:r>
              <a:rPr lang="en-US" altLang="ko-KR" b="1" dirty="0" err="1" smtClean="0"/>
              <a:t>var</a:t>
            </a:r>
            <a:r>
              <a:rPr lang="en-US" altLang="ko-KR" b="1" dirty="0" smtClean="0"/>
              <a:t> </a:t>
            </a:r>
            <a:r>
              <a:rPr lang="en-US" altLang="ko-KR" b="1" dirty="0"/>
              <a:t>list = ['Jessica', 'Tiffany', 'Sunny', 'crystal', 'G.NA']</a:t>
            </a:r>
            <a:endParaRPr lang="en-US" altLang="ko-K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03952632" descr="EMB000009f862d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3"/>
            <a:ext cx="6120680" cy="249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56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자바 스크립트의 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692277"/>
            <a:ext cx="8229600" cy="1689051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객체 만들기 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new </a:t>
            </a:r>
            <a:r>
              <a:rPr lang="ko-KR" altLang="en-US" dirty="0"/>
              <a:t>연산자와 </a:t>
            </a:r>
            <a:r>
              <a:rPr lang="en-US" altLang="ko-KR" dirty="0"/>
              <a:t>Object() </a:t>
            </a:r>
            <a:r>
              <a:rPr lang="ko-KR" altLang="en-US" dirty="0" err="1"/>
              <a:t>생성자를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fontAlgn="base"/>
            <a:r>
              <a:rPr lang="ko-KR" altLang="en-US" dirty="0"/>
              <a:t>자바 스크립트 객체를 구성하는 </a:t>
            </a:r>
            <a:r>
              <a:rPr lang="ko-KR" altLang="en-US" dirty="0" smtClean="0"/>
              <a:t>요소들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 </a:t>
            </a:r>
            <a:r>
              <a:rPr lang="ko-KR" altLang="en-US" dirty="0"/>
              <a:t>동적으로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fontAlgn="base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340768"/>
            <a:ext cx="8280920" cy="158417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dirty="0" err="1"/>
              <a:t>var</a:t>
            </a:r>
            <a:r>
              <a:rPr lang="en-US" altLang="ko-KR" dirty="0"/>
              <a:t> car=new Object();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err="1"/>
              <a:t>car.make</a:t>
            </a:r>
            <a:r>
              <a:rPr lang="en-US" altLang="ko-KR" dirty="0"/>
              <a:t>='</a:t>
            </a:r>
            <a:r>
              <a:rPr lang="en-US" altLang="ko-KR" dirty="0" err="1"/>
              <a:t>samsung</a:t>
            </a:r>
            <a:r>
              <a:rPr lang="en-US" altLang="ko-KR" dirty="0"/>
              <a:t>';</a:t>
            </a:r>
          </a:p>
          <a:p>
            <a:pPr fontAlgn="base"/>
            <a:r>
              <a:rPr lang="en-US" altLang="ko-KR" dirty="0" err="1"/>
              <a:t>car.model</a:t>
            </a:r>
            <a:r>
              <a:rPr lang="en-US" altLang="ko-KR" dirty="0"/>
              <a:t>='sm5';</a:t>
            </a:r>
          </a:p>
          <a:p>
            <a:pPr fontAlgn="base"/>
            <a:r>
              <a:rPr lang="en-US" altLang="ko-KR" dirty="0" err="1"/>
              <a:t>car.year</a:t>
            </a:r>
            <a:r>
              <a:rPr lang="en-US" altLang="ko-KR" dirty="0"/>
              <a:t>=2011</a:t>
            </a:r>
            <a:r>
              <a:rPr lang="en-US" altLang="ko-KR" dirty="0" smtClean="0"/>
              <a:t>;</a:t>
            </a:r>
            <a:endParaRPr lang="en-US" altLang="ko-K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03952152" descr="EMB000009f862d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687" y="2628325"/>
            <a:ext cx="6432393" cy="209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30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객체 </a:t>
            </a:r>
            <a:r>
              <a:rPr lang="ko-KR" altLang="en-US" dirty="0" err="1"/>
              <a:t>리터럴로</a:t>
            </a:r>
            <a:r>
              <a:rPr lang="ko-KR" altLang="en-US" dirty="0"/>
              <a:t> 객체 생성하기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437112"/>
            <a:ext cx="8229600" cy="1689051"/>
          </a:xfrm>
        </p:spPr>
        <p:txBody>
          <a:bodyPr>
            <a:normAutofit/>
          </a:bodyPr>
          <a:lstStyle/>
          <a:p>
            <a:pPr marL="342900" lvl="1" indent="-342900" fontAlgn="base">
              <a:buFont typeface="Arial" pitchFamily="34" charset="0"/>
              <a:buChar char="•"/>
            </a:pPr>
            <a:r>
              <a:rPr lang="en-US" altLang="ko-KR" dirty="0"/>
              <a:t>JSON(JavaScript Object </a:t>
            </a:r>
            <a:r>
              <a:rPr lang="en-US" altLang="ko-KR" dirty="0" err="1"/>
              <a:t>Notatiion</a:t>
            </a:r>
            <a:r>
              <a:rPr lang="en-US" altLang="ko-KR" dirty="0"/>
              <a:t>)</a:t>
            </a:r>
          </a:p>
          <a:p>
            <a:pPr lvl="1" fontAlgn="base"/>
            <a:r>
              <a:rPr lang="ko-KR" altLang="en-US" dirty="0" smtClean="0"/>
              <a:t>객체 </a:t>
            </a:r>
            <a:r>
              <a:rPr lang="ko-KR" altLang="en-US" dirty="0" err="1" smtClean="0"/>
              <a:t>리터럴을</a:t>
            </a:r>
            <a:r>
              <a:rPr lang="ko-KR" altLang="en-US" dirty="0" smtClean="0"/>
              <a:t> 사용하여 객체를 </a:t>
            </a:r>
            <a:r>
              <a:rPr lang="ko-KR" altLang="en-US" dirty="0"/>
              <a:t>생성하는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객체는 </a:t>
            </a:r>
            <a:r>
              <a:rPr lang="ko-KR" altLang="en-US" dirty="0"/>
              <a:t>중괄호의 쌍으로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 fontAlgn="base"/>
            <a:r>
              <a:rPr lang="ko-KR" altLang="en-US" dirty="0" err="1" smtClean="0"/>
              <a:t>프로퍼티는</a:t>
            </a:r>
            <a:r>
              <a:rPr lang="ko-KR" altLang="en-US" dirty="0" smtClean="0"/>
              <a:t> </a:t>
            </a:r>
            <a:r>
              <a:rPr lang="ko-KR" altLang="en-US" dirty="0"/>
              <a:t>중괄호 안에서 쉼표로 구분하여 </a:t>
            </a:r>
            <a:r>
              <a:rPr lang="ko-KR" altLang="en-US" dirty="0" smtClean="0"/>
              <a:t>나열</a:t>
            </a:r>
            <a:endParaRPr lang="ko-KR" altLang="en-US" dirty="0"/>
          </a:p>
          <a:p>
            <a:pPr fontAlgn="base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340768"/>
            <a:ext cx="8280920" cy="28803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 car={</a:t>
            </a:r>
          </a:p>
          <a:p>
            <a:pPr fontAlgn="base"/>
            <a:r>
              <a:rPr lang="en-US" altLang="ko-KR" dirty="0"/>
              <a:t>           make:'samsung2',</a:t>
            </a:r>
          </a:p>
          <a:p>
            <a:pPr fontAlgn="base"/>
            <a:r>
              <a:rPr lang="en-US" altLang="ko-KR" dirty="0"/>
              <a:t>           model:'sm7',</a:t>
            </a:r>
          </a:p>
          <a:p>
            <a:pPr fontAlgn="base"/>
            <a:r>
              <a:rPr lang="en-US" altLang="ko-KR" dirty="0"/>
              <a:t>           year:2012,</a:t>
            </a:r>
          </a:p>
          <a:p>
            <a:pPr fontAlgn="base"/>
            <a:r>
              <a:rPr lang="en-US" altLang="ko-KR" dirty="0"/>
              <a:t>           </a:t>
            </a:r>
            <a:r>
              <a:rPr lang="en-US" altLang="ko-KR" dirty="0" err="1"/>
              <a:t>buydate:new</a:t>
            </a:r>
            <a:r>
              <a:rPr lang="en-US" altLang="ko-KR" dirty="0"/>
              <a:t> Date(2012, 12, 1),</a:t>
            </a:r>
          </a:p>
          <a:p>
            <a:pPr fontAlgn="base"/>
            <a:r>
              <a:rPr lang="en-US" altLang="ko-KR" dirty="0"/>
              <a:t>           owner: {</a:t>
            </a:r>
          </a:p>
          <a:p>
            <a:pPr fontAlgn="base"/>
            <a:r>
              <a:rPr lang="en-US" altLang="ko-KR" dirty="0"/>
              <a:t>                  name: "wonder girls2",</a:t>
            </a:r>
          </a:p>
          <a:p>
            <a:pPr fontAlgn="base"/>
            <a:r>
              <a:rPr lang="en-US" altLang="ko-KR" dirty="0"/>
              <a:t>                  age: 20</a:t>
            </a:r>
          </a:p>
          <a:p>
            <a:pPr fontAlgn="base"/>
            <a:r>
              <a:rPr lang="en-US" altLang="ko-KR" dirty="0"/>
              <a:t>           }</a:t>
            </a:r>
          </a:p>
          <a:p>
            <a:pPr fontAlgn="base"/>
            <a:r>
              <a:rPr lang="en-US" altLang="ko-KR" dirty="0"/>
              <a:t>      };</a:t>
            </a:r>
          </a:p>
        </p:txBody>
      </p:sp>
    </p:spTree>
    <p:extLst>
      <p:ext uri="{BB962C8B-B14F-4D97-AF65-F5344CB8AC3E}">
        <p14:creationId xmlns:p14="http://schemas.microsoft.com/office/powerpoint/2010/main" val="271292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컬렉션 처리 </a:t>
            </a:r>
            <a:r>
              <a:rPr lang="ko-KR" altLang="en-US" dirty="0" err="1"/>
              <a:t>메서드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048634"/>
              </p:ext>
            </p:extLst>
          </p:nvPr>
        </p:nvGraphicFramePr>
        <p:xfrm>
          <a:off x="467544" y="1052736"/>
          <a:ext cx="8208912" cy="5150358"/>
        </p:xfrm>
        <a:graphic>
          <a:graphicData uri="http://schemas.openxmlformats.org/drawingml/2006/table">
            <a:tbl>
              <a:tblPr/>
              <a:tblGrid>
                <a:gridCol w="1800200"/>
                <a:gridCol w="6408712"/>
              </a:tblGrid>
              <a:tr h="15024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 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357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$.each()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형태의 객체에 대해 각각의 요소에 대해서 반복처리를 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062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$.grep()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형태의 첫 번째 매개변수에 해당하는 값을 받아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필터링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filtering)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처리를 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182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$.makeArray()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반복 구조를 갖은 배열 형태의 객체를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객체로 변형한다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182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$.inArray()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배열에 특정 값이 있는지 검사한다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123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$.map()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새롭게 구성한 배열 반환한다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123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$.extend()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객체 확장한다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123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$.trim()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문자열에서 공백을 제거한다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123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$.merge()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 개의 배열을 결합한다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585913" y="25717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56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객체 타입 확인 </a:t>
            </a:r>
            <a:r>
              <a:rPr lang="ko-KR" altLang="en-US" dirty="0" err="1"/>
              <a:t>메서드</a:t>
            </a:r>
            <a:r>
              <a:rPr lang="ko-KR" altLang="en-US" dirty="0"/>
              <a:t> 및 데이터 관리 </a:t>
            </a:r>
            <a:r>
              <a:rPr lang="ko-KR" altLang="en-US" dirty="0" err="1"/>
              <a:t>메서드</a:t>
            </a:r>
            <a:endParaRPr lang="ko-KR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585913" y="25717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64670"/>
              </p:ext>
            </p:extLst>
          </p:nvPr>
        </p:nvGraphicFramePr>
        <p:xfrm>
          <a:off x="611560" y="1124744"/>
          <a:ext cx="8064896" cy="1424178"/>
        </p:xfrm>
        <a:graphic>
          <a:graphicData uri="http://schemas.openxmlformats.org/drawingml/2006/table">
            <a:tbl>
              <a:tblPr/>
              <a:tblGrid>
                <a:gridCol w="1872208"/>
                <a:gridCol w="6192688"/>
              </a:tblGrid>
              <a:tr h="15024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 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182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$.isFunction()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콜백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함수인지 확인한다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182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$.data()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데이터를 관리한다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26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배열을 반복 처리하기</a:t>
            </a:r>
            <a:r>
              <a:rPr lang="en-US" altLang="ko-KR" dirty="0"/>
              <a:t>-$.each()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03952392" descr="EMB000009f862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8136905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63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79</TotalTime>
  <Words>1022</Words>
  <Application>Microsoft Office PowerPoint</Application>
  <PresentationFormat>화면 슬라이드 쇼(4:3)</PresentationFormat>
  <Paragraphs>198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테마1</vt:lpstr>
      <vt:lpstr>Chapter 08 유틸리티</vt:lpstr>
      <vt:lpstr>목차</vt:lpstr>
      <vt:lpstr>유틸리티에 대해서</vt:lpstr>
      <vt:lpstr>자바 스크립트의 배열</vt:lpstr>
      <vt:lpstr>자바 스크립트의 객체</vt:lpstr>
      <vt:lpstr>객체 리터럴로 객체 생성하기</vt:lpstr>
      <vt:lpstr>컬렉션 처리 메서드</vt:lpstr>
      <vt:lpstr>객체 타입 확인 메서드 및 데이터 관리 메서드</vt:lpstr>
      <vt:lpstr>배열을 반복 처리하기-$.each()</vt:lpstr>
      <vt:lpstr>배열을 반복 처리하기-$.each()</vt:lpstr>
      <vt:lpstr>배열에서 특정 조건의 요소만 선택하여 반환하기-$.grep()</vt:lpstr>
      <vt:lpstr>배열에서 특정 조건의 요소만 선택하여 반환하기-$.grep()</vt:lpstr>
      <vt:lpstr>객체 맵 형식을 자바스크립트 배열화하기-$.makeArray()</vt:lpstr>
      <vt:lpstr>객체 맵 형식을 자바스크립트 배열화하기-$.makeArray()</vt:lpstr>
      <vt:lpstr>배열에 특정 값이 있는지 검사하기-$.inArray()</vt:lpstr>
      <vt:lpstr>배열에 특정 값이 있는지 검사하기-$.inArray()</vt:lpstr>
      <vt:lpstr>새롭게 구성한 배열 반환하기-$.map()</vt:lpstr>
      <vt:lpstr>새롭게 구성한 배열 반환하기-$.map()</vt:lpstr>
      <vt:lpstr>객체 확장하기-$.extend()</vt:lpstr>
      <vt:lpstr>객체 확장하기-$.extend()</vt:lpstr>
      <vt:lpstr>데이터 관리하기-$.data()</vt:lpstr>
      <vt:lpstr>데이터 관리하기-$.data()</vt:lpstr>
      <vt:lpstr> Chapter 08 유틸리티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39</cp:revision>
  <dcterms:created xsi:type="dcterms:W3CDTF">2012-01-12T17:58:20Z</dcterms:created>
  <dcterms:modified xsi:type="dcterms:W3CDTF">2012-06-01T06:02:50Z</dcterms:modified>
</cp:coreProperties>
</file>