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5" r:id="rId4"/>
    <p:sldId id="281" r:id="rId5"/>
    <p:sldId id="282" r:id="rId6"/>
    <p:sldId id="260" r:id="rId7"/>
    <p:sldId id="280" r:id="rId8"/>
    <p:sldId id="283" r:id="rId9"/>
    <p:sldId id="261" r:id="rId10"/>
    <p:sldId id="276" r:id="rId11"/>
    <p:sldId id="263" r:id="rId12"/>
    <p:sldId id="277" r:id="rId13"/>
    <p:sldId id="278" r:id="rId14"/>
    <p:sldId id="279" r:id="rId15"/>
    <p:sldId id="284" r:id="rId16"/>
    <p:sldId id="285" r:id="rId17"/>
    <p:sldId id="286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/>
              <a:t>Chapter 10 </a:t>
            </a:r>
            <a:r>
              <a:rPr lang="ko-KR" altLang="en-US" dirty="0"/>
              <a:t>플러그인 사용법과 사용자 정의 플러그인 제작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3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플러그인 </a:t>
            </a:r>
            <a:r>
              <a:rPr lang="ko-KR" altLang="en-US" b="1" dirty="0" smtClean="0"/>
              <a:t>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확장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</a:t>
            </a:r>
            <a:r>
              <a:rPr lang="ko-KR" altLang="en-US" dirty="0" smtClean="0"/>
              <a:t>에 정의되는 유틸리티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$.</a:t>
            </a:r>
            <a:r>
              <a:rPr lang="en-US" altLang="ko-KR" dirty="0" err="1" smtClean="0"/>
              <a:t>MethodName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일종의 정적 </a:t>
            </a:r>
            <a:r>
              <a:rPr lang="ko-KR" altLang="en-US" dirty="0" err="1" smtClean="0"/>
              <a:t>메서드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 집합에서 동작하는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$(“#id”).</a:t>
            </a:r>
            <a:r>
              <a:rPr lang="en-US" altLang="ko-KR" dirty="0" err="1" smtClean="0"/>
              <a:t>MethodName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개체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$.</a:t>
            </a:r>
            <a:r>
              <a:rPr lang="en-US" altLang="ko-KR" dirty="0" err="1" smtClean="0"/>
              <a:t>MethodName</a:t>
            </a:r>
            <a:r>
              <a:rPr lang="en-US" altLang="ko-KR" dirty="0" smtClean="0"/>
              <a:t> = function() { …. }</a:t>
            </a:r>
          </a:p>
          <a:p>
            <a:pPr>
              <a:buNone/>
            </a:pPr>
            <a:r>
              <a:rPr lang="en-US" altLang="ko-KR" dirty="0" smtClean="0"/>
              <a:t>$.</a:t>
            </a:r>
            <a:r>
              <a:rPr lang="en-US" altLang="ko-KR" dirty="0" err="1" smtClean="0"/>
              <a:t>fn.MethodName</a:t>
            </a:r>
            <a:r>
              <a:rPr lang="en-US" altLang="ko-KR" dirty="0" smtClean="0"/>
              <a:t> = function() { ….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9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플러그인 명명규칙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접두어로</a:t>
            </a:r>
            <a:r>
              <a:rPr lang="ko-KR" altLang="en-US" dirty="0" smtClean="0"/>
              <a:t> 시작한다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고유한 명칭을 중간이름으로 사용한다</a:t>
            </a:r>
          </a:p>
          <a:p>
            <a:r>
              <a:rPr lang="ko-KR" altLang="en-US" dirty="0" smtClean="0"/>
              <a:t>기존 이름과 충돌되지 않는 이름을 사용한다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명칭의 파일로 만든다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9102448" descr="EMB00000a9c47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2" y="3812208"/>
            <a:ext cx="8682770" cy="177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ko-KR" altLang="en-US" dirty="0"/>
              <a:t>별칭 사용 시의 충돌문제 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933056"/>
            <a:ext cx="7848872" cy="2337123"/>
          </a:xfrm>
        </p:spPr>
        <p:txBody>
          <a:bodyPr/>
          <a:lstStyle/>
          <a:p>
            <a:r>
              <a:rPr lang="ko-KR" altLang="en-US" dirty="0"/>
              <a:t>전역변수 </a:t>
            </a:r>
            <a:r>
              <a:rPr lang="en-US" altLang="ko-KR" dirty="0"/>
              <a:t>$</a:t>
            </a:r>
            <a:r>
              <a:rPr lang="ko-KR" altLang="en-US" dirty="0"/>
              <a:t>를 선언하여 문자열 값을 대입하면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정의를 덮어쓰게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준비 </a:t>
            </a:r>
            <a:r>
              <a:rPr lang="ko-KR" altLang="en-US" dirty="0" err="1"/>
              <a:t>핸들러에서</a:t>
            </a:r>
            <a:r>
              <a:rPr lang="ko-KR" altLang="en-US" dirty="0"/>
              <a:t> </a:t>
            </a:r>
            <a:r>
              <a:rPr lang="en-US" altLang="ko-KR" dirty="0"/>
              <a:t>alert </a:t>
            </a:r>
            <a:r>
              <a:rPr lang="ko-KR" altLang="en-US" dirty="0"/>
              <a:t>함수에서 </a:t>
            </a:r>
            <a:r>
              <a:rPr lang="en-US" altLang="ko-KR" dirty="0"/>
              <a:t>$</a:t>
            </a:r>
            <a:r>
              <a:rPr lang="ko-KR" altLang="en-US" dirty="0"/>
              <a:t>를 출력하도록 하면 전역변수로 선언된 </a:t>
            </a:r>
            <a:r>
              <a:rPr lang="en-US" altLang="ko-KR" dirty="0"/>
              <a:t>$ </a:t>
            </a:r>
            <a:r>
              <a:rPr lang="ko-KR" altLang="en-US" dirty="0"/>
              <a:t>값이 출력된다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3924436" cy="1944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altLang="ko-KR" sz="2400" dirty="0" err="1"/>
              <a:t>var</a:t>
            </a:r>
            <a:r>
              <a:rPr lang="en-US" altLang="ko-KR" sz="2400" dirty="0"/>
              <a:t> $='Hello !';</a:t>
            </a:r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jQuery</a:t>
            </a:r>
            <a:r>
              <a:rPr lang="en-US" altLang="ko-KR" sz="2400" dirty="0"/>
              <a:t>(function() { </a:t>
            </a:r>
          </a:p>
          <a:p>
            <a:pPr>
              <a:buNone/>
            </a:pPr>
            <a:r>
              <a:rPr lang="en-US" altLang="ko-KR" sz="2400" dirty="0"/>
              <a:t>    alert('$ = ' + $);    </a:t>
            </a:r>
          </a:p>
          <a:p>
            <a:pPr>
              <a:buNone/>
            </a:pPr>
            <a:r>
              <a:rPr lang="en-US" altLang="ko-KR" sz="2400" dirty="0"/>
              <a:t>  });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9138608" descr="EMB000017d82b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2952328" cy="24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4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ko-KR" altLang="en-US" dirty="0"/>
              <a:t>별칭 사용 시의 충돌문제 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89040"/>
            <a:ext cx="7620000" cy="2337123"/>
          </a:xfrm>
        </p:spPr>
        <p:txBody>
          <a:bodyPr/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별칭으로 사용되는 </a:t>
            </a:r>
            <a:r>
              <a:rPr lang="en-US" altLang="ko-KR" dirty="0"/>
              <a:t>$ </a:t>
            </a:r>
            <a:r>
              <a:rPr lang="ko-KR" altLang="en-US" dirty="0"/>
              <a:t>기호가 되도록 하기 위해서 함수의 매개변수로 </a:t>
            </a:r>
            <a:r>
              <a:rPr lang="en-US" altLang="ko-KR" dirty="0"/>
              <a:t>$</a:t>
            </a:r>
            <a:r>
              <a:rPr lang="ko-KR" altLang="en-US" dirty="0"/>
              <a:t>를 선언하였다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17281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(</a:t>
            </a:r>
            <a:r>
              <a:rPr lang="en-US" altLang="ko-KR" b="1" dirty="0"/>
              <a:t>function</a:t>
            </a:r>
            <a:r>
              <a:rPr lang="en-US" altLang="ko-KR" dirty="0"/>
              <a:t>( </a:t>
            </a:r>
            <a:r>
              <a:rPr lang="en-US" altLang="ko-KR" b="1" dirty="0"/>
              <a:t>$</a:t>
            </a:r>
            <a:r>
              <a:rPr lang="ko-KR" altLang="en-US" dirty="0"/>
              <a:t> </a:t>
            </a:r>
            <a:r>
              <a:rPr lang="en-US" altLang="ko-KR" dirty="0"/>
              <a:t>){ </a:t>
            </a:r>
            <a:r>
              <a:rPr lang="en-US" altLang="ko-KR" i="1" dirty="0"/>
              <a:t>// </a:t>
            </a:r>
            <a:r>
              <a:rPr lang="ko-KR" altLang="en-US" i="1" dirty="0"/>
              <a:t>여러분의 </a:t>
            </a:r>
            <a:r>
              <a:rPr lang="ko-KR" altLang="en-US" i="1" dirty="0" err="1"/>
              <a:t>플러그인을</a:t>
            </a:r>
            <a:r>
              <a:rPr lang="ko-KR" altLang="en-US" i="1" dirty="0"/>
              <a:t> 감싼다</a:t>
            </a:r>
            <a:r>
              <a:rPr lang="en-US" altLang="ko-KR" i="1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   $.</a:t>
            </a:r>
            <a:r>
              <a:rPr lang="en-US" altLang="ko-KR" dirty="0" err="1"/>
              <a:t>fn.methodName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function</a:t>
            </a:r>
            <a:r>
              <a:rPr lang="en-US" altLang="ko-KR" dirty="0"/>
              <a:t>() {</a:t>
            </a:r>
            <a:endParaRPr lang="ko-KR" altLang="en-US" dirty="0"/>
          </a:p>
          <a:p>
            <a:pPr fontAlgn="base"/>
            <a:r>
              <a:rPr lang="en-US" altLang="ko-KR" i="1" dirty="0" smtClean="0"/>
              <a:t>         // </a:t>
            </a:r>
            <a:r>
              <a:rPr lang="ko-KR" altLang="en-US" i="1" dirty="0"/>
              <a:t>여러분의 </a:t>
            </a:r>
            <a:r>
              <a:rPr lang="ko-KR" altLang="en-US" i="1" dirty="0" err="1"/>
              <a:t>플러그인으로</a:t>
            </a:r>
            <a:r>
              <a:rPr lang="ko-KR" altLang="en-US" i="1" dirty="0"/>
              <a:t> 동작할 </a:t>
            </a:r>
            <a:r>
              <a:rPr lang="ko-KR" altLang="en-US" i="1" dirty="0" err="1"/>
              <a:t>로직을</a:t>
            </a:r>
            <a:r>
              <a:rPr lang="ko-KR" altLang="en-US" i="1" dirty="0"/>
              <a:t> 기술할 자리이다</a:t>
            </a:r>
            <a:r>
              <a:rPr lang="en-US" altLang="ko-KR" i="1" dirty="0"/>
              <a:t>.</a:t>
            </a:r>
            <a:r>
              <a:rPr lang="ko-KR" altLang="en-US" dirty="0"/>
              <a:t> </a:t>
            </a:r>
          </a:p>
          <a:p>
            <a:pPr fontAlgn="base"/>
            <a:r>
              <a:rPr lang="en-US" altLang="ko-KR" dirty="0" smtClean="0"/>
              <a:t>   };</a:t>
            </a:r>
            <a:endParaRPr lang="ko-KR" altLang="en-US" dirty="0"/>
          </a:p>
          <a:p>
            <a:pPr fontAlgn="base"/>
            <a:r>
              <a:rPr lang="en-US" altLang="ko-KR" dirty="0"/>
              <a:t>}) </a:t>
            </a:r>
            <a:r>
              <a:rPr lang="en-US" altLang="ko-KR" b="1" dirty="0"/>
              <a:t>(</a:t>
            </a:r>
            <a:r>
              <a:rPr lang="en-US" altLang="ko-KR" b="1" dirty="0" err="1"/>
              <a:t>jQuery</a:t>
            </a:r>
            <a:r>
              <a:rPr lang="en-US" altLang="ko-KR" b="1" dirty="0"/>
              <a:t>)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0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체이닝</a:t>
            </a:r>
            <a:r>
              <a:rPr lang="ko-KR" altLang="en-US" dirty="0"/>
              <a:t> </a:t>
            </a:r>
            <a:r>
              <a:rPr lang="ko-KR" altLang="en-US" dirty="0" smtClean="0"/>
              <a:t>기능 </a:t>
            </a:r>
            <a:r>
              <a:rPr lang="ko-KR" altLang="en-US" dirty="0"/>
              <a:t>유지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89040"/>
            <a:ext cx="7620000" cy="2337123"/>
          </a:xfrm>
        </p:spPr>
        <p:txBody>
          <a:bodyPr/>
          <a:lstStyle/>
          <a:p>
            <a:pPr fontAlgn="base"/>
            <a:r>
              <a:rPr lang="ko-KR" altLang="en-US" dirty="0" err="1"/>
              <a:t>플러그인이</a:t>
            </a:r>
            <a:r>
              <a:rPr lang="ko-KR" altLang="en-US" dirty="0"/>
              <a:t> </a:t>
            </a:r>
            <a:r>
              <a:rPr lang="en-US" altLang="ko-KR" dirty="0"/>
              <a:t>this </a:t>
            </a:r>
            <a:r>
              <a:rPr lang="ko-KR" altLang="en-US" dirty="0"/>
              <a:t>키워드를 </a:t>
            </a:r>
            <a:r>
              <a:rPr lang="ko-KR" altLang="en-US" dirty="0" err="1"/>
              <a:t>리턴하도록</a:t>
            </a:r>
            <a:r>
              <a:rPr lang="ko-KR" altLang="en-US" dirty="0"/>
              <a:t> 만들어야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22322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(function( $</a:t>
            </a:r>
            <a:r>
              <a:rPr lang="ko-KR" altLang="en-US" dirty="0"/>
              <a:t> </a:t>
            </a:r>
            <a:r>
              <a:rPr lang="en-US" altLang="ko-KR" dirty="0"/>
              <a:t>){ </a:t>
            </a:r>
            <a:r>
              <a:rPr lang="en-US" altLang="ko-KR" i="1" dirty="0"/>
              <a:t>// </a:t>
            </a:r>
            <a:r>
              <a:rPr lang="ko-KR" altLang="en-US" i="1" dirty="0"/>
              <a:t>여러분의 </a:t>
            </a:r>
            <a:r>
              <a:rPr lang="ko-KR" altLang="en-US" i="1" dirty="0" err="1"/>
              <a:t>플러그인을</a:t>
            </a:r>
            <a:r>
              <a:rPr lang="ko-KR" altLang="en-US" i="1" dirty="0"/>
              <a:t> 감싼다</a:t>
            </a:r>
            <a:r>
              <a:rPr lang="en-US" altLang="ko-KR" i="1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    $.</a:t>
            </a:r>
            <a:r>
              <a:rPr lang="en-US" altLang="ko-KR" dirty="0" err="1"/>
              <a:t>fn.methodName</a:t>
            </a:r>
            <a:r>
              <a:rPr lang="ko-KR" altLang="en-US" dirty="0"/>
              <a:t> </a:t>
            </a:r>
            <a:r>
              <a:rPr lang="en-US" altLang="ko-KR" dirty="0"/>
              <a:t>= function() {</a:t>
            </a:r>
            <a:endParaRPr lang="ko-KR" altLang="en-US" dirty="0"/>
          </a:p>
          <a:p>
            <a:pPr fontAlgn="base"/>
            <a:r>
              <a:rPr lang="en-US" altLang="ko-KR" dirty="0" smtClean="0"/>
              <a:t>          </a:t>
            </a:r>
            <a:r>
              <a:rPr lang="en-US" altLang="ko-KR" dirty="0" smtClean="0">
                <a:solidFill>
                  <a:srgbClr val="FF0000"/>
                </a:solidFill>
              </a:rPr>
              <a:t>return </a:t>
            </a:r>
            <a:r>
              <a:rPr lang="en-US" altLang="ko-KR" dirty="0" err="1">
                <a:solidFill>
                  <a:srgbClr val="FF0000"/>
                </a:solidFill>
              </a:rPr>
              <a:t>this.each</a:t>
            </a:r>
            <a:r>
              <a:rPr lang="en-US" altLang="ko-KR" dirty="0">
                <a:solidFill>
                  <a:srgbClr val="FF0000"/>
                </a:solidFill>
              </a:rPr>
              <a:t>(function() {</a:t>
            </a:r>
            <a:endParaRPr lang="ko-KR" altLang="en-US" dirty="0">
              <a:solidFill>
                <a:srgbClr val="FF0000"/>
              </a:solidFill>
            </a:endParaRPr>
          </a:p>
          <a:p>
            <a:pPr fontAlgn="base"/>
            <a:r>
              <a:rPr lang="en-US" altLang="ko-KR" i="1" dirty="0" smtClean="0"/>
              <a:t>          // </a:t>
            </a:r>
            <a:r>
              <a:rPr lang="ko-KR" altLang="en-US" i="1" dirty="0"/>
              <a:t>여러분의 </a:t>
            </a:r>
            <a:r>
              <a:rPr lang="ko-KR" altLang="en-US" i="1" dirty="0" err="1"/>
              <a:t>플러그인으로</a:t>
            </a:r>
            <a:r>
              <a:rPr lang="ko-KR" altLang="en-US" i="1" dirty="0"/>
              <a:t> 동작할 </a:t>
            </a:r>
            <a:r>
              <a:rPr lang="ko-KR" altLang="en-US" i="1" dirty="0" err="1"/>
              <a:t>로직을</a:t>
            </a:r>
            <a:r>
              <a:rPr lang="ko-KR" altLang="en-US" i="1" dirty="0"/>
              <a:t> 기술할 자리이다</a:t>
            </a:r>
            <a:r>
              <a:rPr lang="en-US" altLang="ko-KR" i="1" dirty="0"/>
              <a:t>.</a:t>
            </a:r>
            <a:r>
              <a:rPr lang="ko-KR" altLang="en-US" dirty="0"/>
              <a:t> </a:t>
            </a:r>
          </a:p>
          <a:p>
            <a:pPr fontAlgn="base"/>
            <a:r>
              <a:rPr lang="en-US" altLang="ko-KR" dirty="0" smtClean="0"/>
              <a:t>       }); </a:t>
            </a:r>
            <a:endParaRPr lang="ko-KR" altLang="en-US" dirty="0"/>
          </a:p>
          <a:p>
            <a:pPr fontAlgn="base"/>
            <a:r>
              <a:rPr lang="en-US" altLang="ko-KR" dirty="0" smtClean="0"/>
              <a:t>    };</a:t>
            </a:r>
            <a:endParaRPr lang="ko-KR" altLang="en-US" dirty="0"/>
          </a:p>
          <a:p>
            <a:pPr fontAlgn="base"/>
            <a:r>
              <a:rPr lang="en-US" altLang="ko-KR" dirty="0"/>
              <a:t>}) (</a:t>
            </a:r>
            <a:r>
              <a:rPr lang="en-US" altLang="ko-KR" dirty="0" err="1"/>
              <a:t>jQuery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5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하이라이트를 위한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객체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만들기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9380776" descr="EMB000017d82b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7816"/>
            <a:ext cx="7848872" cy="331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9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하이라이트를 위한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객체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136" y="1124744"/>
            <a:ext cx="7620000" cy="576064"/>
          </a:xfrm>
        </p:spPr>
        <p:txBody>
          <a:bodyPr/>
          <a:lstStyle/>
          <a:p>
            <a:pPr fontAlgn="base"/>
            <a:r>
              <a:rPr lang="en-US" altLang="ko-KR" dirty="0"/>
              <a:t>jquery.highlight.js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80920" cy="30243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(function( $ ){ // </a:t>
            </a:r>
            <a:r>
              <a:rPr lang="ko-KR" altLang="en-US" dirty="0"/>
              <a:t>여러분의 </a:t>
            </a:r>
            <a:r>
              <a:rPr lang="ko-KR" altLang="en-US" dirty="0" err="1"/>
              <a:t>플러그인을</a:t>
            </a:r>
            <a:r>
              <a:rPr lang="ko-KR" altLang="en-US" dirty="0"/>
              <a:t> 감싼다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   $.</a:t>
            </a:r>
            <a:r>
              <a:rPr lang="en-US" altLang="ko-KR" dirty="0" err="1"/>
              <a:t>fn.highlight</a:t>
            </a:r>
            <a:r>
              <a:rPr lang="en-US" altLang="ko-KR" dirty="0"/>
              <a:t> = function() {</a:t>
            </a:r>
          </a:p>
          <a:p>
            <a:pPr fontAlgn="base"/>
            <a:r>
              <a:rPr lang="en-US" altLang="ko-KR" dirty="0"/>
              <a:t>      return </a:t>
            </a:r>
            <a:r>
              <a:rPr lang="en-US" altLang="ko-KR" dirty="0" err="1"/>
              <a:t>this.each</a:t>
            </a:r>
            <a:r>
              <a:rPr lang="en-US" altLang="ko-KR" dirty="0"/>
              <a:t>(function() {</a:t>
            </a:r>
          </a:p>
          <a:p>
            <a:pPr fontAlgn="base"/>
            <a:r>
              <a:rPr lang="en-US" altLang="ko-KR" dirty="0"/>
              <a:t>         // </a:t>
            </a:r>
            <a:r>
              <a:rPr lang="ko-KR" altLang="en-US" dirty="0"/>
              <a:t>여러분의 </a:t>
            </a:r>
            <a:r>
              <a:rPr lang="ko-KR" altLang="en-US" dirty="0" err="1"/>
              <a:t>플러그인으로</a:t>
            </a:r>
            <a:r>
              <a:rPr lang="ko-KR" altLang="en-US" dirty="0"/>
              <a:t> 동작할 </a:t>
            </a:r>
            <a:r>
              <a:rPr lang="ko-KR" altLang="en-US" dirty="0" err="1"/>
              <a:t>로직을</a:t>
            </a:r>
            <a:r>
              <a:rPr lang="ko-KR" altLang="en-US" dirty="0"/>
              <a:t> 기술할 자리이다</a:t>
            </a:r>
            <a:r>
              <a:rPr lang="en-US" altLang="ko-KR" dirty="0"/>
              <a:t>. 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 err="1"/>
              <a:t>var</a:t>
            </a:r>
            <a:r>
              <a:rPr lang="en-US" altLang="ko-KR" dirty="0"/>
              <a:t> $element = $(this);</a:t>
            </a:r>
          </a:p>
          <a:p>
            <a:pPr fontAlgn="base"/>
            <a:r>
              <a:rPr lang="en-US" altLang="ko-KR" dirty="0"/>
              <a:t>         $element.css('color', 'red')</a:t>
            </a:r>
          </a:p>
          <a:p>
            <a:pPr fontAlgn="base"/>
            <a:r>
              <a:rPr lang="en-US" altLang="ko-KR" dirty="0"/>
              <a:t>                 .</a:t>
            </a:r>
            <a:r>
              <a:rPr lang="en-US" altLang="ko-KR" dirty="0" err="1"/>
              <a:t>css</a:t>
            </a:r>
            <a:r>
              <a:rPr lang="en-US" altLang="ko-KR" dirty="0"/>
              <a:t>('background', 'yellow');</a:t>
            </a:r>
          </a:p>
          <a:p>
            <a:pPr fontAlgn="base"/>
            <a:r>
              <a:rPr lang="en-US" altLang="ko-KR" dirty="0"/>
              <a:t>      });</a:t>
            </a:r>
          </a:p>
          <a:p>
            <a:pPr fontAlgn="base"/>
            <a:r>
              <a:rPr lang="en-US" altLang="ko-KR" dirty="0"/>
              <a:t>   };</a:t>
            </a:r>
          </a:p>
          <a:p>
            <a:pPr fontAlgn="base"/>
            <a:r>
              <a:rPr lang="en-US" altLang="ko-KR" dirty="0"/>
              <a:t>}) (</a:t>
            </a:r>
            <a:r>
              <a:rPr lang="en-US" altLang="ko-KR" dirty="0" err="1"/>
              <a:t>jQuery</a:t>
            </a:r>
            <a:r>
              <a:rPr lang="en-US" altLang="ko-KR" dirty="0"/>
              <a:t>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53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하이라이트를 위한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객체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4128" y="908720"/>
            <a:ext cx="8280920" cy="56166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&lt;head&gt;</a:t>
            </a:r>
          </a:p>
          <a:p>
            <a:pPr fontAlgn="base"/>
            <a:r>
              <a:rPr lang="en-US" altLang="ko-KR" dirty="0" smtClean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="jquery.highlight.js"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$(function() {</a:t>
            </a:r>
          </a:p>
          <a:p>
            <a:pPr fontAlgn="base"/>
            <a:r>
              <a:rPr lang="en-US" altLang="ko-KR" dirty="0"/>
              <a:t>  $('button').click(function() {</a:t>
            </a:r>
          </a:p>
          <a:p>
            <a:pPr fontAlgn="base"/>
            <a:r>
              <a:rPr lang="en-US" altLang="ko-KR" dirty="0"/>
              <a:t>     $('span').highlight()</a:t>
            </a:r>
          </a:p>
          <a:p>
            <a:pPr fontAlgn="base"/>
            <a:r>
              <a:rPr lang="en-US" altLang="ko-KR" dirty="0"/>
              <a:t>              .</a:t>
            </a:r>
            <a:r>
              <a:rPr lang="en-US" altLang="ko-KR" dirty="0" err="1"/>
              <a:t>css</a:t>
            </a:r>
            <a:r>
              <a:rPr lang="en-US" altLang="ko-KR" dirty="0"/>
              <a:t>('text-decoration', 'underline');</a:t>
            </a:r>
          </a:p>
          <a:p>
            <a:pPr fontAlgn="base"/>
            <a:r>
              <a:rPr lang="en-US" altLang="ko-KR" dirty="0"/>
              <a:t>     return false;</a:t>
            </a:r>
          </a:p>
          <a:p>
            <a:pPr fontAlgn="base"/>
            <a:r>
              <a:rPr lang="en-US" altLang="ko-KR" dirty="0"/>
              <a:t>  });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&lt;/script&gt;</a:t>
            </a:r>
          </a:p>
          <a:p>
            <a:pPr fontAlgn="base"/>
            <a:r>
              <a:rPr lang="en-US" altLang="ko-KR" dirty="0"/>
              <a:t>&lt;/head&gt;</a:t>
            </a:r>
          </a:p>
          <a:p>
            <a:pPr fontAlgn="base"/>
            <a:r>
              <a:rPr lang="en-US" altLang="ko-KR" dirty="0"/>
              <a:t>&lt;body&gt;</a:t>
            </a:r>
          </a:p>
          <a:p>
            <a:pPr fontAlgn="base"/>
            <a:r>
              <a:rPr lang="en-US" altLang="ko-KR" dirty="0"/>
              <a:t>   &lt;span&gt;simple&lt;/span&gt;</a:t>
            </a:r>
          </a:p>
          <a:p>
            <a:pPr fontAlgn="base"/>
            <a:r>
              <a:rPr lang="en-US" altLang="ko-KR" dirty="0"/>
              <a:t>   &lt;div&gt;</a:t>
            </a:r>
            <a:r>
              <a:rPr lang="en-US" altLang="ko-KR" dirty="0" err="1"/>
              <a:t>jQuery</a:t>
            </a:r>
            <a:r>
              <a:rPr lang="en-US" altLang="ko-KR" dirty="0"/>
              <a:t>&lt;/div&gt;   </a:t>
            </a:r>
          </a:p>
          <a:p>
            <a:pPr fontAlgn="base"/>
            <a:r>
              <a:rPr lang="en-US" altLang="ko-KR" dirty="0"/>
              <a:t>   &lt;span&gt;basic&lt;/span&gt;</a:t>
            </a:r>
          </a:p>
          <a:p>
            <a:pPr fontAlgn="base"/>
            <a:r>
              <a:rPr lang="en-US" altLang="ko-KR" dirty="0"/>
              <a:t>   &lt;div&gt;example&lt;/div&gt;</a:t>
            </a:r>
          </a:p>
          <a:p>
            <a:pPr fontAlgn="base"/>
            <a:r>
              <a:rPr lang="en-US" altLang="ko-KR" dirty="0"/>
              <a:t>  &lt;button&gt; </a:t>
            </a:r>
            <a:r>
              <a:rPr lang="ko-KR" altLang="en-US" dirty="0"/>
              <a:t>버튼 </a:t>
            </a:r>
            <a:r>
              <a:rPr lang="en-US" altLang="ko-KR" dirty="0"/>
              <a:t>&lt;/button&gt;</a:t>
            </a:r>
          </a:p>
          <a:p>
            <a:pPr fontAlgn="base"/>
            <a:r>
              <a:rPr lang="en-US" altLang="ko-KR" dirty="0"/>
              <a:t>&lt;/body&gt;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7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b="1" dirty="0" smtClean="0"/>
              <a:t> </a:t>
            </a:r>
            <a:r>
              <a:rPr lang="en-US" altLang="ko-KR" dirty="0"/>
              <a:t>Chapter 10 </a:t>
            </a:r>
            <a:r>
              <a:rPr lang="ko-KR" altLang="en-US" dirty="0"/>
              <a:t>플러그인 사용법과 사용자 정의 플러그인 제작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7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820472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dirty="0" err="1"/>
              <a:t>플러그인이란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테이블의 행 개수 제한하고 칼럼 </a:t>
            </a:r>
            <a:r>
              <a:rPr lang="ko-KR" altLang="en-US" sz="2400" dirty="0" err="1"/>
              <a:t>필터링는</a:t>
            </a:r>
            <a:r>
              <a:rPr lang="ko-KR" altLang="en-US" sz="2400" dirty="0"/>
              <a:t> 플러그인 활용하기</a:t>
            </a:r>
          </a:p>
          <a:p>
            <a:pPr fontAlgn="base"/>
            <a:r>
              <a:rPr lang="ko-KR" altLang="en-US" sz="2400" dirty="0"/>
              <a:t>이미지 확대하는 플러그인 활용하기</a:t>
            </a:r>
          </a:p>
          <a:p>
            <a:pPr fontAlgn="base"/>
            <a:r>
              <a:rPr lang="ko-KR" altLang="en-US" sz="2400" dirty="0"/>
              <a:t>플러그인 개발</a:t>
            </a:r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87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72008"/>
            <a:ext cx="8507288" cy="1124744"/>
          </a:xfrm>
        </p:spPr>
        <p:txBody>
          <a:bodyPr/>
          <a:lstStyle/>
          <a:p>
            <a:r>
              <a:rPr lang="ko-KR" altLang="en-US" b="1" dirty="0" err="1"/>
              <a:t>플러그인이란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8965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개발자가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자체를 확장하여 사용할 수 있도록 제공해주는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라이브러리의 한 형태이다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코어에서 제공되지 않는 기능이 필요하다면 어떻게 해야 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</a:t>
            </a:r>
            <a:r>
              <a:rPr lang="ko-KR" altLang="en-US" dirty="0"/>
              <a:t>기능만 플러그 인으로 골라서 사용하면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플러그인은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/>
              <a:t>jQuery</a:t>
            </a:r>
            <a:r>
              <a:rPr lang="ko-KR" altLang="en-US" dirty="0"/>
              <a:t>는 기능을 확장할 수 있는 방법으로 제공되는 </a:t>
            </a:r>
            <a:r>
              <a:rPr lang="ko-KR" altLang="en-US" dirty="0" err="1"/>
              <a:t>매커니즘이다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다행히도 </a:t>
            </a:r>
            <a:r>
              <a:rPr lang="ko-KR" altLang="en-US" dirty="0"/>
              <a:t>수많은 자바 스크립트 개발자들은 </a:t>
            </a:r>
            <a:r>
              <a:rPr lang="en-US" altLang="ko-KR" dirty="0" err="1"/>
              <a:t>jQuery</a:t>
            </a:r>
            <a:r>
              <a:rPr lang="ko-KR" altLang="en-US" dirty="0"/>
              <a:t>를 확장하여 유용한 기능들을 플러그인 형태로 구현하고 또 배포하고 있다</a:t>
            </a:r>
            <a:r>
              <a:rPr lang="en-US" altLang="ko-KR" dirty="0"/>
              <a:t>. </a:t>
            </a:r>
            <a:r>
              <a:rPr lang="ko-KR" altLang="en-US" dirty="0"/>
              <a:t>그렇기 때문에 필요한 모든 기능을 개발자가 직접 구현하지 않아도 이미 개발해 놓은 </a:t>
            </a:r>
            <a:r>
              <a:rPr lang="ko-KR" altLang="en-US" dirty="0" err="1"/>
              <a:t>플러그인을</a:t>
            </a:r>
            <a:r>
              <a:rPr lang="ko-KR" altLang="en-US" dirty="0"/>
              <a:t> 찾아서 적용해서 사용하기만 하면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87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72008"/>
            <a:ext cx="8507288" cy="1124744"/>
          </a:xfrm>
        </p:spPr>
        <p:txBody>
          <a:bodyPr/>
          <a:lstStyle/>
          <a:p>
            <a:r>
              <a:rPr lang="ko-KR" altLang="en-US" b="1" dirty="0" err="1"/>
              <a:t>플러그인이란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18002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플러그인을</a:t>
            </a:r>
            <a:r>
              <a:rPr lang="ko-KR" altLang="en-US" dirty="0"/>
              <a:t> 사용하려면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플러그인 </a:t>
            </a:r>
            <a:r>
              <a:rPr lang="ko-KR" altLang="en-US" dirty="0" err="1"/>
              <a:t>인클루드</a:t>
            </a:r>
            <a:r>
              <a:rPr lang="ko-KR" altLang="en-US" dirty="0"/>
              <a:t> 코드를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err="1"/>
              <a:t>인클루드</a:t>
            </a:r>
            <a:r>
              <a:rPr lang="ko-KR" altLang="en-US" dirty="0"/>
              <a:t> 바로 다음에 추가한다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그 </a:t>
            </a:r>
            <a:r>
              <a:rPr lang="ko-KR" altLang="en-US" dirty="0"/>
              <a:t>다음에 개발자의 자바스크립트 파일을 포함시키고 </a:t>
            </a:r>
            <a:r>
              <a:rPr lang="ko-KR" altLang="en-US" dirty="0" err="1"/>
              <a:t>플러그인을</a:t>
            </a:r>
            <a:r>
              <a:rPr lang="ko-KR" altLang="en-US" dirty="0"/>
              <a:t> 생성하거나 확장하여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2648" y="3212976"/>
            <a:ext cx="8135816" cy="20162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="media/</a:t>
            </a:r>
            <a:r>
              <a:rPr lang="en-US" altLang="ko-KR" dirty="0" err="1"/>
              <a:t>js</a:t>
            </a:r>
            <a:r>
              <a:rPr lang="en-US" altLang="ko-KR" dirty="0"/>
              <a:t>/jquery.dataTables.js"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$(function() {  </a:t>
            </a:r>
          </a:p>
          <a:p>
            <a:pPr fontAlgn="base"/>
            <a:r>
              <a:rPr lang="en-US" altLang="ko-KR" dirty="0"/>
              <a:t>  $('#example').</a:t>
            </a:r>
            <a:r>
              <a:rPr lang="en-US" altLang="ko-KR" dirty="0" err="1"/>
              <a:t>dataTable</a:t>
            </a:r>
            <a:r>
              <a:rPr lang="en-US" altLang="ko-KR" dirty="0"/>
              <a:t>( );      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&lt;/script&gt;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20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72008"/>
            <a:ext cx="8507288" cy="1124744"/>
          </a:xfrm>
        </p:spPr>
        <p:txBody>
          <a:bodyPr/>
          <a:lstStyle/>
          <a:p>
            <a:r>
              <a:rPr lang="ko-KR" altLang="en-US" b="1" dirty="0" err="1"/>
              <a:t>플러그인이란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122413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필요한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err="1"/>
              <a:t>플러그인은</a:t>
            </a:r>
            <a:r>
              <a:rPr lang="ko-KR" altLang="en-US" dirty="0"/>
              <a:t> 어디서 구해야 할까</a:t>
            </a:r>
            <a:r>
              <a:rPr lang="en-US" altLang="ko-KR" dirty="0" smtClean="0"/>
              <a:t>?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err="1"/>
              <a:t>플러그인을</a:t>
            </a:r>
            <a:r>
              <a:rPr lang="ko-KR" altLang="en-US" dirty="0"/>
              <a:t> 찾을 수 있는 사이트는 무수히 많다</a:t>
            </a:r>
            <a:r>
              <a:rPr lang="en-US" altLang="ko-KR" dirty="0"/>
              <a:t>. </a:t>
            </a:r>
            <a:r>
              <a:rPr lang="ko-KR" altLang="en-US" dirty="0"/>
              <a:t>유용한 사이트를 소개하면 다음과 같다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276872"/>
            <a:ext cx="7992888" cy="10801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2000" dirty="0"/>
              <a:t> http://plugins.jquery.com/</a:t>
            </a:r>
          </a:p>
          <a:p>
            <a:pPr fontAlgn="base"/>
            <a:r>
              <a:rPr lang="en-US" altLang="ko-KR" sz="2000" dirty="0"/>
              <a:t> https://github.com/jquery/plugins.jquery.com</a:t>
            </a:r>
          </a:p>
          <a:p>
            <a:pPr fontAlgn="base"/>
            <a:r>
              <a:rPr lang="en-US" altLang="ko-KR" sz="2000" dirty="0"/>
              <a:t> http://jquerylist.com/</a:t>
            </a:r>
            <a:endParaRPr lang="en-US" altLang="ko-KR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9138608" descr="EMB000017d82b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15" y="3068960"/>
            <a:ext cx="5379025" cy="372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9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36496" cy="1080120"/>
          </a:xfrm>
        </p:spPr>
        <p:txBody>
          <a:bodyPr>
            <a:noAutofit/>
          </a:bodyPr>
          <a:lstStyle/>
          <a:p>
            <a:r>
              <a:rPr lang="ko-KR" altLang="en-US" sz="2200" dirty="0" smtClean="0"/>
              <a:t>행 개수에 제한을 두고 테이블의 모든 칼럼에 대해 </a:t>
            </a:r>
            <a:r>
              <a:rPr lang="ko-KR" altLang="en-US" sz="2200" dirty="0" err="1" smtClean="0"/>
              <a:t>필터링하여</a:t>
            </a:r>
            <a:r>
              <a:rPr lang="ko-KR" altLang="en-US" sz="2200" dirty="0" smtClean="0"/>
              <a:t> 표시하기</a:t>
            </a:r>
            <a:endParaRPr lang="ko-KR" altLang="en-US" sz="2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153864" descr="EMB000007a06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00800" cy="433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36496" cy="1080120"/>
          </a:xfrm>
        </p:spPr>
        <p:txBody>
          <a:bodyPr>
            <a:noAutofit/>
          </a:bodyPr>
          <a:lstStyle/>
          <a:p>
            <a:r>
              <a:rPr lang="ko-KR" altLang="en-US" sz="2200" dirty="0" smtClean="0"/>
              <a:t>행 개수에 제한을 두고 테이블의 모든 칼럼에 대해 </a:t>
            </a:r>
            <a:r>
              <a:rPr lang="ko-KR" altLang="en-US" sz="2200" dirty="0" err="1" smtClean="0"/>
              <a:t>필터링하여</a:t>
            </a:r>
            <a:r>
              <a:rPr lang="ko-KR" altLang="en-US" sz="2200" dirty="0" smtClean="0"/>
              <a:t> 표시하기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789040"/>
            <a:ext cx="8280920" cy="1388368"/>
          </a:xfrm>
        </p:spPr>
        <p:txBody>
          <a:bodyPr/>
          <a:lstStyle/>
          <a:p>
            <a:r>
              <a:rPr lang="en-US" altLang="ko-KR" dirty="0" smtClean="0"/>
              <a:t>http://datatables.net</a:t>
            </a:r>
            <a:r>
              <a:rPr lang="ko-KR" altLang="en-US" dirty="0" smtClean="0"/>
              <a:t>에서 다운로드 </a:t>
            </a:r>
            <a:endParaRPr lang="en-US" altLang="ko-KR" dirty="0" smtClean="0"/>
          </a:p>
          <a:p>
            <a:r>
              <a:rPr lang="en-US" altLang="ko-KR" dirty="0" smtClean="0"/>
              <a:t>DataTables-1.8.2\media\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jquery.dataTables.js</a:t>
            </a:r>
            <a:r>
              <a:rPr lang="ko-KR" altLang="en-US" dirty="0" smtClean="0"/>
              <a:t>를 가져온다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20162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="media/</a:t>
            </a:r>
            <a:r>
              <a:rPr lang="en-US" altLang="ko-KR" dirty="0" err="1"/>
              <a:t>js</a:t>
            </a:r>
            <a:r>
              <a:rPr lang="en-US" altLang="ko-KR" dirty="0"/>
              <a:t>/jquery.dataTables.js"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$(function() {  </a:t>
            </a:r>
          </a:p>
          <a:p>
            <a:pPr fontAlgn="base"/>
            <a:r>
              <a:rPr lang="en-US" altLang="ko-KR" dirty="0"/>
              <a:t>  $('#example').</a:t>
            </a:r>
            <a:r>
              <a:rPr lang="en-US" altLang="ko-KR" dirty="0" err="1"/>
              <a:t>dataTable</a:t>
            </a:r>
            <a:r>
              <a:rPr lang="en-US" altLang="ko-KR" dirty="0"/>
              <a:t>( );      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&lt;/script&gt;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95536" y="4683893"/>
            <a:ext cx="7620000" cy="19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err="1"/>
              <a:t>플</a:t>
            </a:r>
            <a:r>
              <a:rPr lang="ko-KR" altLang="en-US" dirty="0" err="1" smtClean="0"/>
              <a:t>러그인을</a:t>
            </a:r>
            <a:r>
              <a:rPr lang="ko-KR" altLang="en-US" dirty="0" smtClean="0"/>
              <a:t> </a:t>
            </a:r>
            <a:r>
              <a:rPr lang="ko-KR" altLang="en-US" dirty="0"/>
              <a:t>사용하려면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플러그인 </a:t>
            </a:r>
            <a:r>
              <a:rPr lang="ko-KR" altLang="en-US" dirty="0" err="1"/>
              <a:t>인클루드</a:t>
            </a:r>
            <a:r>
              <a:rPr lang="ko-KR" altLang="en-US" dirty="0"/>
              <a:t> 코드를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err="1"/>
              <a:t>인클루드</a:t>
            </a:r>
            <a:r>
              <a:rPr lang="ko-KR" altLang="en-US" dirty="0"/>
              <a:t> 바로 다음에 추가한다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그 </a:t>
            </a:r>
            <a:r>
              <a:rPr lang="ko-KR" altLang="en-US" dirty="0"/>
              <a:t>다음에 개발자의 자바스크립트 파일을 포함시키고 </a:t>
            </a:r>
            <a:r>
              <a:rPr lang="ko-KR" altLang="en-US" dirty="0" err="1"/>
              <a:t>플러그인을</a:t>
            </a:r>
            <a:r>
              <a:rPr lang="ko-KR" altLang="en-US" dirty="0"/>
              <a:t> 생성하거나 확장하여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4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872" y="44624"/>
            <a:ext cx="8233928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/>
              <a:t>이미지 확대하는 플러그인 활용하기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9102288" descr="EMB00000a9c47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62" y="1268760"/>
            <a:ext cx="3393554" cy="278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9102368" descr="EMB00000a9c47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401712" cy="279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26368" y="4149080"/>
            <a:ext cx="8322096" cy="256490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이미지에 마우스를 가져가면 마우스 위치에 해당되는 부분이 확대되어 나타나는 효과를 위한 </a:t>
            </a:r>
            <a:r>
              <a:rPr lang="ko-KR" altLang="en-US" dirty="0" err="1"/>
              <a:t>플러그인을</a:t>
            </a:r>
            <a:r>
              <a:rPr lang="ko-KR" altLang="en-US" dirty="0"/>
              <a:t> 활용한 예이다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이를 </a:t>
            </a:r>
            <a:r>
              <a:rPr lang="ko-KR" altLang="en-US" dirty="0"/>
              <a:t>위해서는 플러그인 파일인 </a:t>
            </a:r>
            <a:r>
              <a:rPr lang="en-US" altLang="ko-KR" dirty="0"/>
              <a:t>jquery.magnify-1.0.2.js </a:t>
            </a:r>
            <a:r>
              <a:rPr lang="ko-KR" altLang="en-US" dirty="0"/>
              <a:t>파일을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폴더에 복사해 두어야 하고 </a:t>
            </a:r>
            <a:r>
              <a:rPr lang="en-US" altLang="ko-KR" dirty="0"/>
              <a:t>smallimg0.jpg</a:t>
            </a:r>
            <a:r>
              <a:rPr lang="ko-KR" altLang="en-US" dirty="0"/>
              <a:t>와 </a:t>
            </a:r>
            <a:r>
              <a:rPr lang="en-US" altLang="ko-KR" dirty="0"/>
              <a:t>bigimg0.jpg </a:t>
            </a:r>
            <a:r>
              <a:rPr lang="ko-KR" altLang="en-US" dirty="0"/>
              <a:t>두 개의 이미지 파일을 </a:t>
            </a:r>
            <a:r>
              <a:rPr lang="en-US" altLang="ko-KR" dirty="0"/>
              <a:t>images </a:t>
            </a:r>
            <a:r>
              <a:rPr lang="ko-KR" altLang="en-US" dirty="0"/>
              <a:t>폴더에 저장해 두어야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smallimg0.jpg</a:t>
            </a:r>
            <a:r>
              <a:rPr lang="ko-KR" altLang="en-US" dirty="0"/>
              <a:t>는 화면에 출력할 이미지 파일이고 </a:t>
            </a:r>
            <a:r>
              <a:rPr lang="en-US" altLang="ko-KR" dirty="0"/>
              <a:t>bigimg0.jpg</a:t>
            </a:r>
            <a:r>
              <a:rPr lang="ko-KR" altLang="en-US" dirty="0"/>
              <a:t>는 이미지에 마우스 위치하면 부분적으로 확대되어 나타나는 효과를 위한 이미지 파일이다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7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872" y="44624"/>
            <a:ext cx="8233928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/>
              <a:t>이미지 확대하는 플러그인 활용하기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2872" y="1412776"/>
            <a:ext cx="8280920" cy="41044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 latinLnBrk="0"/>
            <a:r>
              <a:rPr lang="en-US" altLang="ko-KR" sz="2000" dirty="0"/>
              <a:t>&lt;script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="../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/jquery.js" type="text/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"&gt;&lt;/script&gt;</a:t>
            </a:r>
          </a:p>
          <a:p>
            <a:pPr fontAlgn="base" latinLnBrk="0"/>
            <a:r>
              <a:rPr lang="en-US" altLang="ko-KR" sz="2000" dirty="0"/>
              <a:t>&lt;script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="../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/jquery.magnify-1.0.2.js" type="text/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"&gt;&lt;/script&gt;</a:t>
            </a:r>
          </a:p>
          <a:p>
            <a:pPr fontAlgn="base" latinLnBrk="0"/>
            <a:r>
              <a:rPr lang="en-US" altLang="ko-KR" sz="2000" dirty="0"/>
              <a:t>&lt;script type="text/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"&gt;</a:t>
            </a:r>
          </a:p>
          <a:p>
            <a:pPr fontAlgn="base" latinLnBrk="0"/>
            <a:r>
              <a:rPr lang="en-US" altLang="ko-KR" sz="2000" dirty="0"/>
              <a:t>$(function() {   </a:t>
            </a:r>
          </a:p>
          <a:p>
            <a:pPr fontAlgn="base" latinLnBrk="0"/>
            <a:r>
              <a:rPr lang="en-US" altLang="ko-KR" sz="2000" dirty="0"/>
              <a:t>  $("#d1").magnify(); </a:t>
            </a:r>
          </a:p>
          <a:p>
            <a:pPr fontAlgn="base" latinLnBrk="0"/>
            <a:r>
              <a:rPr lang="en-US" altLang="ko-KR" sz="2000" dirty="0"/>
              <a:t>});</a:t>
            </a:r>
          </a:p>
          <a:p>
            <a:pPr fontAlgn="base" latinLnBrk="0"/>
            <a:r>
              <a:rPr lang="en-US" altLang="ko-KR" sz="2000" dirty="0"/>
              <a:t>&lt;/script</a:t>
            </a:r>
            <a:r>
              <a:rPr lang="en-US" altLang="ko-KR" sz="2000" dirty="0" smtClean="0"/>
              <a:t>&gt;</a:t>
            </a:r>
          </a:p>
          <a:p>
            <a:pPr fontAlgn="base" latinLnBrk="0"/>
            <a:endParaRPr lang="en-US" altLang="ko-KR" sz="2000" dirty="0"/>
          </a:p>
          <a:p>
            <a:pPr fontAlgn="base" latinLnBrk="0"/>
            <a:r>
              <a:rPr lang="en-US" altLang="ko-KR" sz="2000" dirty="0"/>
              <a:t>&lt;body&gt; </a:t>
            </a:r>
          </a:p>
          <a:p>
            <a:pPr fontAlgn="base" latinLnBrk="0"/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="../images/bigimg0.jpg" id="d1" &gt;</a:t>
            </a:r>
          </a:p>
          <a:p>
            <a:pPr fontAlgn="base" latinLnBrk="0"/>
            <a:r>
              <a:rPr lang="en-US" altLang="ko-KR" sz="2000" dirty="0"/>
              <a:t>  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="../images/smallimg0.jpg" border="0"&gt;</a:t>
            </a:r>
          </a:p>
          <a:p>
            <a:pPr fontAlgn="base" latinLnBrk="0"/>
            <a:r>
              <a:rPr lang="en-US" altLang="ko-KR" sz="2000" dirty="0"/>
              <a:t>&lt;/a&gt;</a:t>
            </a:r>
          </a:p>
          <a:p>
            <a:pPr fontAlgn="base" latinLnBrk="0"/>
            <a:r>
              <a:rPr lang="en-US" altLang="ko-KR" sz="2000" dirty="0"/>
              <a:t>&lt;/body&gt;</a:t>
            </a:r>
            <a:endParaRPr lang="en-US" altLang="ko-KR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136</TotalTime>
  <Words>827</Words>
  <Application>Microsoft Office PowerPoint</Application>
  <PresentationFormat>화면 슬라이드 쇼(4:3)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테마1</vt:lpstr>
      <vt:lpstr>Chapter 10 플러그인 사용법과 사용자 정의 플러그인 제작</vt:lpstr>
      <vt:lpstr>목차</vt:lpstr>
      <vt:lpstr>플러그인이란?</vt:lpstr>
      <vt:lpstr>플러그인이란?</vt:lpstr>
      <vt:lpstr>플러그인이란?</vt:lpstr>
      <vt:lpstr>행 개수에 제한을 두고 테이블의 모든 칼럼에 대해 필터링하여 표시하기</vt:lpstr>
      <vt:lpstr>행 개수에 제한을 두고 테이블의 모든 칼럼에 대해 필터링하여 표시하기</vt:lpstr>
      <vt:lpstr>이미지 확대하는 플러그인 활용하기</vt:lpstr>
      <vt:lpstr>이미지 확대하는 플러그인 활용하기</vt:lpstr>
      <vt:lpstr>플러그인 개발</vt:lpstr>
      <vt:lpstr>플러그인 명명규칙</vt:lpstr>
      <vt:lpstr>$ 별칭 사용 시의 충돌문제 대비</vt:lpstr>
      <vt:lpstr>$ 별칭 사용 시의 충돌문제 대비</vt:lpstr>
      <vt:lpstr>체이닝 기능 유지</vt:lpstr>
      <vt:lpstr>하이라이트를 위한 jQuery 객체 메소드 만들기</vt:lpstr>
      <vt:lpstr>하이라이트를 위한 jQuery 객체 메소드 만들기</vt:lpstr>
      <vt:lpstr>하이라이트를 위한 jQuery 객체 메소드 만들기</vt:lpstr>
      <vt:lpstr> Chapter 10 플러그인 사용법과 사용자 정의 플러그인 제작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45</cp:revision>
  <dcterms:created xsi:type="dcterms:W3CDTF">2012-01-12T17:58:20Z</dcterms:created>
  <dcterms:modified xsi:type="dcterms:W3CDTF">2012-06-01T05:37:43Z</dcterms:modified>
</cp:coreProperties>
</file>