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b="1" dirty="0"/>
              <a:t>Chapter 15. </a:t>
            </a:r>
            <a:r>
              <a:rPr lang="ko-KR" altLang="en-US" b="1" dirty="0"/>
              <a:t>실전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 만들기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5400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document).ready(function(){</a:t>
            </a:r>
          </a:p>
          <a:p>
            <a:pPr fontAlgn="base"/>
            <a:r>
              <a:rPr lang="en-US" altLang="ko-KR" dirty="0"/>
              <a:t>      $("#.accordion h3").hover(</a:t>
            </a:r>
          </a:p>
          <a:p>
            <a:pPr fontAlgn="base"/>
            <a:r>
              <a:rPr lang="en-US" altLang="ko-KR" dirty="0"/>
              <a:t>         function () {</a:t>
            </a:r>
          </a:p>
          <a:p>
            <a:pPr fontAlgn="base"/>
            <a:r>
              <a:rPr lang="en-US" altLang="ko-KR" dirty="0"/>
              <a:t>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color:"</a:t>
            </a:r>
            <a:r>
              <a:rPr lang="en-US" altLang="ko-KR" dirty="0" err="1"/>
              <a:t>ffffff</a:t>
            </a:r>
            <a:r>
              <a:rPr lang="en-US" altLang="ko-KR" dirty="0"/>
              <a:t>", </a:t>
            </a:r>
            <a:r>
              <a:rPr lang="en-US" altLang="ko-KR" dirty="0" err="1"/>
              <a:t>cursor:"pointer</a:t>
            </a:r>
            <a:r>
              <a:rPr lang="en-US" altLang="ko-KR" dirty="0"/>
              <a:t>"});</a:t>
            </a:r>
          </a:p>
          <a:p>
            <a:pPr fontAlgn="base"/>
            <a:r>
              <a:rPr lang="en-US" altLang="ko-KR" dirty="0"/>
              <a:t>         }, </a:t>
            </a:r>
          </a:p>
          <a:p>
            <a:pPr fontAlgn="base"/>
            <a:r>
              <a:rPr lang="en-US" altLang="ko-KR" dirty="0"/>
              <a:t>         function () {</a:t>
            </a:r>
          </a:p>
          <a:p>
            <a:pPr fontAlgn="base"/>
            <a:r>
              <a:rPr lang="en-US" altLang="ko-KR" dirty="0"/>
              <a:t>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color:"afbd21" });</a:t>
            </a:r>
          </a:p>
          <a:p>
            <a:pPr fontAlgn="base"/>
            <a:r>
              <a:rPr lang="en-US" altLang="ko-KR" dirty="0"/>
              <a:t>         }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smtClean="0"/>
              <a:t>);      </a:t>
            </a:r>
            <a:endParaRPr lang="en-US" altLang="ko-KR" dirty="0"/>
          </a:p>
          <a:p>
            <a:pPr fontAlgn="base"/>
            <a:r>
              <a:rPr lang="en-US" altLang="ko-KR" dirty="0"/>
              <a:t>      $(".accordion </a:t>
            </a:r>
            <a:r>
              <a:rPr lang="en-US" altLang="ko-KR" dirty="0" err="1"/>
              <a:t>div#category</a:t>
            </a:r>
            <a:r>
              <a:rPr lang="en-US" altLang="ko-KR" dirty="0"/>
              <a:t>").show</a:t>
            </a:r>
            <a:r>
              <a:rPr lang="en-US" altLang="ko-KR" dirty="0" smtClean="0"/>
              <a:t>();      </a:t>
            </a:r>
            <a:endParaRPr lang="en-US" altLang="ko-KR" dirty="0"/>
          </a:p>
          <a:p>
            <a:pPr fontAlgn="base"/>
            <a:r>
              <a:rPr lang="en-US" altLang="ko-KR" dirty="0"/>
              <a:t>      $(".accordion h3").click(function(){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selfClick</a:t>
            </a:r>
            <a:r>
              <a:rPr lang="en-US" altLang="ko-KR" dirty="0"/>
              <a:t>=$(this).next("div").is(':visible');</a:t>
            </a:r>
          </a:p>
          <a:p>
            <a:pPr fontAlgn="base"/>
            <a:r>
              <a:rPr lang="en-US" altLang="ko-KR" dirty="0"/>
              <a:t>        if(!</a:t>
            </a:r>
            <a:r>
              <a:rPr lang="en-US" altLang="ko-KR" dirty="0" err="1"/>
              <a:t>selfClick</a:t>
            </a:r>
            <a:r>
              <a:rPr lang="en-US" altLang="ko-KR" dirty="0"/>
              <a:t>){</a:t>
            </a:r>
          </a:p>
          <a:p>
            <a:pPr fontAlgn="base"/>
            <a:r>
              <a:rPr lang="en-US" altLang="ko-KR" dirty="0"/>
              <a:t>          $(this).parents().find(".accordion h3")</a:t>
            </a:r>
          </a:p>
          <a:p>
            <a:pPr fontAlgn="base"/>
            <a:r>
              <a:rPr lang="en-US" altLang="ko-KR" dirty="0"/>
              <a:t>                 .next("</a:t>
            </a:r>
            <a:r>
              <a:rPr lang="en-US" altLang="ko-KR" dirty="0" err="1"/>
              <a:t>div:visible</a:t>
            </a:r>
            <a:r>
              <a:rPr lang="en-US" altLang="ko-KR" dirty="0"/>
              <a:t>").</a:t>
            </a:r>
            <a:r>
              <a:rPr lang="en-US" altLang="ko-KR" dirty="0" err="1"/>
              <a:t>slideToggle</a:t>
            </a:r>
            <a:r>
              <a:rPr lang="en-US" altLang="ko-KR" dirty="0"/>
              <a:t>("slow");</a:t>
            </a:r>
          </a:p>
          <a:p>
            <a:pPr fontAlgn="base"/>
            <a:r>
              <a:rPr lang="en-US" altLang="ko-KR" dirty="0"/>
              <a:t>          }</a:t>
            </a:r>
          </a:p>
          <a:p>
            <a:pPr fontAlgn="base"/>
            <a:r>
              <a:rPr lang="en-US" altLang="ko-KR" dirty="0"/>
              <a:t>          $(this).next("div").</a:t>
            </a:r>
            <a:r>
              <a:rPr lang="en-US" altLang="ko-KR" dirty="0" err="1"/>
              <a:t>slideToggle</a:t>
            </a:r>
            <a:r>
              <a:rPr lang="en-US" altLang="ko-KR" dirty="0"/>
              <a:t>("slow");               </a:t>
            </a:r>
          </a:p>
          <a:p>
            <a:pPr fontAlgn="base"/>
            <a:r>
              <a:rPr lang="en-US" altLang="ko-KR" dirty="0"/>
              <a:t>      });</a:t>
            </a:r>
          </a:p>
          <a:p>
            <a:pPr fontAlgn="base"/>
            <a:r>
              <a:rPr lang="en-US" altLang="ko-KR" dirty="0" smtClean="0"/>
              <a:t> 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17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 만들기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43204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&lt;div class="container"&gt;</a:t>
            </a:r>
          </a:p>
          <a:p>
            <a:pPr fontAlgn="base"/>
            <a:r>
              <a:rPr lang="en-US" altLang="ko-KR" dirty="0"/>
              <a:t>   &lt;div class="grid_2_menu"&gt;</a:t>
            </a:r>
          </a:p>
          <a:p>
            <a:pPr fontAlgn="base"/>
            <a:r>
              <a:rPr lang="en-US" altLang="ko-KR" dirty="0"/>
              <a:t>      &lt;div class="accordion"&gt;</a:t>
            </a:r>
          </a:p>
          <a:p>
            <a:pPr fontAlgn="base"/>
            <a:r>
              <a:rPr lang="en-US" altLang="ko-KR" dirty="0"/>
              <a:t>         &lt;div class="</a:t>
            </a:r>
            <a:r>
              <a:rPr lang="en-US" altLang="ko-KR" dirty="0" err="1"/>
              <a:t>navmenu</a:t>
            </a:r>
            <a:r>
              <a:rPr lang="en-US" altLang="ko-KR" dirty="0"/>
              <a:t>"&gt;&lt;a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 HOME &lt;/a&gt;&lt;/div&gt;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    &lt;div class="</a:t>
            </a:r>
            <a:r>
              <a:rPr lang="en-US" altLang="ko-KR" dirty="0" err="1"/>
              <a:t>navmenu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    &lt;h3 id="</a:t>
            </a:r>
            <a:r>
              <a:rPr lang="en-US" altLang="ko-KR" dirty="0" err="1"/>
              <a:t>navigatorlink</a:t>
            </a:r>
            <a:r>
              <a:rPr lang="en-US" altLang="ko-KR" dirty="0"/>
              <a:t>"&gt;NAVIGATOR &amp;</a:t>
            </a:r>
            <a:r>
              <a:rPr lang="en-US" altLang="ko-KR" dirty="0" err="1"/>
              <a:t>gt</a:t>
            </a:r>
            <a:r>
              <a:rPr lang="en-US" altLang="ko-KR" dirty="0"/>
              <a:t>;&lt;/h3&gt;</a:t>
            </a:r>
          </a:p>
          <a:p>
            <a:pPr fontAlgn="base"/>
            <a:r>
              <a:rPr lang="en-US" altLang="ko-KR" dirty="0"/>
              <a:t>            &lt;div class="</a:t>
            </a:r>
            <a:r>
              <a:rPr lang="en-US" altLang="ko-KR" dirty="0" err="1"/>
              <a:t>navmenusub</a:t>
            </a:r>
            <a:r>
              <a:rPr lang="en-US" altLang="ko-KR" dirty="0"/>
              <a:t>" id="navigator"&gt;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="#"&gt;new book&lt;/a&gt;&lt;/p&gt;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="#"&gt;reservation&lt;/a&gt;&lt;/p&gt;   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="#"&gt;bestseller&lt;/a&gt;&lt;/p&gt;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="#"&gt;board&lt;/a&gt;&lt;/p&gt;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en-US" altLang="ko-KR" dirty="0" err="1"/>
              <a:t>pds</a:t>
            </a:r>
            <a:r>
              <a:rPr lang="en-US" altLang="ko-KR" dirty="0"/>
              <a:t>&lt;/a&gt;&lt;/p&gt;</a:t>
            </a:r>
          </a:p>
          <a:p>
            <a:pPr fontAlgn="base"/>
            <a:r>
              <a:rPr lang="en-US" altLang="ko-KR" dirty="0"/>
              <a:t>            &lt;/div&gt;</a:t>
            </a:r>
          </a:p>
          <a:p>
            <a:pPr fontAlgn="base"/>
            <a:r>
              <a:rPr lang="en-US" altLang="ko-KR" dirty="0"/>
              <a:t>     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978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 만들기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49685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/>
              <a:t>         </a:t>
            </a:r>
            <a:r>
              <a:rPr lang="en-US" altLang="ko-KR" dirty="0"/>
              <a:t>&lt;div class="</a:t>
            </a:r>
            <a:r>
              <a:rPr lang="en-US" altLang="ko-KR" dirty="0" err="1"/>
              <a:t>navmenu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/>
              <a:t>            &lt;h3 id="</a:t>
            </a:r>
            <a:r>
              <a:rPr lang="en-US" altLang="ko-KR" dirty="0" err="1"/>
              <a:t>categorylink</a:t>
            </a:r>
            <a:r>
              <a:rPr lang="en-US" altLang="ko-KR" dirty="0"/>
              <a:t>"&gt; CATEGORY &amp;</a:t>
            </a:r>
            <a:r>
              <a:rPr lang="en-US" altLang="ko-KR" dirty="0" err="1"/>
              <a:t>gt</a:t>
            </a:r>
            <a:r>
              <a:rPr lang="en-US" altLang="ko-KR" dirty="0"/>
              <a:t>;&lt;/h3&gt;</a:t>
            </a:r>
          </a:p>
          <a:p>
            <a:pPr fontAlgn="base"/>
            <a:r>
              <a:rPr lang="en-US" altLang="ko-KR" dirty="0"/>
              <a:t>            &lt;div class="</a:t>
            </a:r>
            <a:r>
              <a:rPr lang="en-US" altLang="ko-KR" dirty="0" err="1"/>
              <a:t>navmenusub</a:t>
            </a:r>
            <a:r>
              <a:rPr lang="en-US" altLang="ko-KR" dirty="0"/>
              <a:t>" id="category"&gt;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 network 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 office 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 programming &lt;/a&gt;&lt;/p&gt;</a:t>
            </a:r>
          </a:p>
          <a:p>
            <a:pPr fontAlgn="base"/>
            <a:r>
              <a:rPr lang="en-US" altLang="ko-KR" dirty="0"/>
              <a:t>               &lt;p&gt;&lt;a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 graphics &lt;/a&gt;&lt;/p&gt;</a:t>
            </a:r>
          </a:p>
          <a:p>
            <a:pPr fontAlgn="base"/>
            <a:r>
              <a:rPr lang="en-US" altLang="ko-KR" dirty="0"/>
              <a:t>            &lt;/div&gt;</a:t>
            </a:r>
          </a:p>
          <a:p>
            <a:pPr fontAlgn="base"/>
            <a:r>
              <a:rPr lang="en-US" altLang="ko-KR" dirty="0"/>
              <a:t>         &lt;/div&gt;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    &lt;div class="</a:t>
            </a:r>
            <a:r>
              <a:rPr lang="en-US" altLang="ko-KR" dirty="0" err="1"/>
              <a:t>navmenu</a:t>
            </a:r>
            <a:r>
              <a:rPr lang="en-US" altLang="ko-KR" dirty="0"/>
              <a:t>"&gt;&lt;a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="#"&gt;NEWS&lt;/a&gt;&lt;/div&gt;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    &lt;div class="</a:t>
            </a:r>
            <a:r>
              <a:rPr lang="en-US" altLang="ko-KR" dirty="0" err="1"/>
              <a:t>navmenu</a:t>
            </a:r>
            <a:r>
              <a:rPr lang="en-US" altLang="ko-KR" dirty="0"/>
              <a:t>"&gt;&lt;a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="#"&gt;CONTACT&lt;/a&gt;&lt;/div&gt;</a:t>
            </a:r>
          </a:p>
          <a:p>
            <a:pPr fontAlgn="base"/>
            <a:r>
              <a:rPr lang="en-US" altLang="ko-KR" dirty="0"/>
              <a:t>      &lt;/div&gt;</a:t>
            </a:r>
          </a:p>
          <a:p>
            <a:pPr fontAlgn="base"/>
            <a:r>
              <a:rPr lang="en-US" altLang="ko-KR" dirty="0"/>
              <a:t>      </a:t>
            </a:r>
          </a:p>
          <a:p>
            <a:pPr fontAlgn="base"/>
            <a:r>
              <a:rPr lang="en-US" altLang="ko-KR" dirty="0"/>
              <a:t>   &lt;/div&gt;</a:t>
            </a:r>
          </a:p>
          <a:p>
            <a:pPr fontAlgn="base"/>
            <a:r>
              <a:rPr lang="en-US" altLang="ko-KR" dirty="0"/>
              <a:t>&lt;/div&gt;   &lt;!--&lt;div class="container"&gt;  --&gt;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슬라이딩 전환 효과를 이용한 이미지 갤러리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14131" y="4581128"/>
            <a:ext cx="8496944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슬라이드 전환 효과를 활용하여 이미지 갤러리를 만들기 위해서 사이클 </a:t>
            </a:r>
            <a:r>
              <a:rPr lang="ko-KR" altLang="en-US" dirty="0" err="1"/>
              <a:t>플러그인을</a:t>
            </a:r>
            <a:r>
              <a:rPr lang="ko-KR" altLang="en-US" dirty="0"/>
              <a:t> 적용</a:t>
            </a:r>
          </a:p>
        </p:txBody>
      </p:sp>
      <p:pic>
        <p:nvPicPr>
          <p:cNvPr id="7170" name="_x230890032" descr="EMB00000a5822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3600400" cy="310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31329120" descr="EMB00000a5822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24744"/>
            <a:ext cx="3600400" cy="310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슬라이딩 전환 효과를 이용한 이미지 갤러리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23528" y="5805264"/>
            <a:ext cx="8496944" cy="720080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 smtClean="0"/>
              <a:t>사이클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</a:t>
            </a:r>
            <a:r>
              <a:rPr lang="en-US" altLang="ko-KR" dirty="0"/>
              <a:t>http://jquery.malsup.com/cycle</a:t>
            </a:r>
            <a:r>
              <a:rPr lang="en-US" altLang="ko-KR" dirty="0" smtClean="0"/>
              <a:t>/</a:t>
            </a:r>
            <a:r>
              <a:rPr lang="ko-KR" altLang="en-US" dirty="0"/>
              <a:t>에서 데모를 제공받을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30890512" descr="EMB00000a582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52736"/>
            <a:ext cx="515858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30889072" descr="EMB00000a5822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60" y="2348880"/>
            <a:ext cx="638748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8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슬라이딩 전환 효과를 이용한 이미지 갤러리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052736"/>
            <a:ext cx="8280920" cy="2952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/reset.css"/&gt;</a:t>
            </a:r>
          </a:p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/css.css" /&gt; </a:t>
            </a:r>
          </a:p>
          <a:p>
            <a:pPr fontAlgn="base"/>
            <a:r>
              <a:rPr lang="en-US" altLang="ko-KR" dirty="0"/>
              <a:t>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media="all"&gt;</a:t>
            </a:r>
          </a:p>
          <a:p>
            <a:pPr fontAlgn="base"/>
            <a:r>
              <a:rPr lang="en-US" altLang="ko-KR" dirty="0"/>
              <a:t>body{</a:t>
            </a:r>
          </a:p>
          <a:p>
            <a:pPr fontAlgn="base"/>
            <a:r>
              <a:rPr lang="en-US" altLang="ko-KR" dirty="0"/>
              <a:t>  background: #484540;  padding: 20px 0 40px;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.grid_2{</a:t>
            </a:r>
          </a:p>
          <a:p>
            <a:pPr fontAlgn="base"/>
            <a:r>
              <a:rPr lang="en-US" altLang="ko-KR" dirty="0"/>
              <a:t>  background: #</a:t>
            </a:r>
            <a:r>
              <a:rPr lang="en-US" altLang="ko-KR" dirty="0" err="1"/>
              <a:t>fff</a:t>
            </a:r>
            <a:r>
              <a:rPr lang="en-US" altLang="ko-KR" dirty="0"/>
              <a:t>; width:530px</a:t>
            </a:r>
          </a:p>
          <a:p>
            <a:pPr fontAlgn="base"/>
            <a:r>
              <a:rPr lang="en-US" altLang="ko-KR" dirty="0" smtClean="0"/>
              <a:t>}</a:t>
            </a:r>
            <a:endParaRPr lang="en-US" altLang="ko-KR" dirty="0"/>
          </a:p>
          <a:p>
            <a:pPr fontAlgn="base"/>
            <a:r>
              <a:rPr lang="en-US" altLang="ko-KR" dirty="0"/>
              <a:t>&lt;/style&gt;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96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07288" cy="576064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슬라이딩 전환 효과를 이용한 이미지 갤러리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836712"/>
            <a:ext cx="8280920" cy="58353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document).ready(function(){ 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fontAlgn="base"/>
            <a:r>
              <a:rPr lang="en-US" altLang="ko-KR" dirty="0"/>
              <a:t>     $('#s1').cycle({ 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fx</a:t>
            </a:r>
            <a:r>
              <a:rPr lang="en-US" altLang="ko-KR" dirty="0" smtClean="0"/>
              <a:t>: </a:t>
            </a:r>
            <a:r>
              <a:rPr lang="en-US" altLang="ko-KR" dirty="0"/>
              <a:t>'fade', </a:t>
            </a:r>
            <a:r>
              <a:rPr lang="en-US" altLang="ko-KR" dirty="0" smtClean="0"/>
              <a:t>  </a:t>
            </a:r>
            <a:r>
              <a:rPr lang="en-US" altLang="ko-KR" dirty="0"/>
              <a:t>speed:  300, </a:t>
            </a:r>
            <a:r>
              <a:rPr lang="en-US" altLang="ko-KR" dirty="0" smtClean="0"/>
              <a:t>  next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en-US" altLang="ko-KR" dirty="0"/>
              <a:t>'#next1', </a:t>
            </a:r>
            <a:r>
              <a:rPr lang="en-US" altLang="ko-KR" dirty="0" smtClean="0"/>
              <a:t> </a:t>
            </a:r>
            <a:r>
              <a:rPr lang="en-US" altLang="ko-KR" dirty="0" err="1"/>
              <a:t>prev</a:t>
            </a:r>
            <a:r>
              <a:rPr lang="en-US" altLang="ko-KR" dirty="0"/>
              <a:t>:  </a:t>
            </a:r>
            <a:r>
              <a:rPr lang="en-US" altLang="ko-KR" dirty="0" smtClean="0"/>
              <a:t>'#</a:t>
            </a:r>
            <a:r>
              <a:rPr lang="en-US" altLang="ko-KR" dirty="0"/>
              <a:t>prev1</a:t>
            </a:r>
            <a:r>
              <a:rPr lang="en-US" altLang="ko-KR" dirty="0" smtClean="0"/>
              <a:t>',   timeout</a:t>
            </a:r>
            <a:r>
              <a:rPr lang="en-US" altLang="ko-KR" dirty="0"/>
              <a:t>: 0 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smtClean="0"/>
              <a:t>});</a:t>
            </a:r>
            <a:endParaRPr lang="en-US" altLang="ko-KR" dirty="0"/>
          </a:p>
          <a:p>
            <a:pPr fontAlgn="base"/>
            <a:r>
              <a:rPr lang="en-US" altLang="ko-KR" dirty="0"/>
              <a:t>    $("#next1").hover(</a:t>
            </a:r>
          </a:p>
          <a:p>
            <a:pPr fontAlgn="base"/>
            <a:r>
              <a:rPr lang="en-US" altLang="ko-KR" dirty="0"/>
              <a:t>           function () {</a:t>
            </a:r>
          </a:p>
          <a:p>
            <a:pPr fontAlgn="base"/>
            <a:r>
              <a:rPr lang="en-US" altLang="ko-KR" dirty="0"/>
              <a:t>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</a:t>
            </a:r>
            <a:r>
              <a:rPr lang="en-US" altLang="ko-KR" dirty="0" err="1"/>
              <a:t>cursor:"pointer</a:t>
            </a:r>
            <a:r>
              <a:rPr lang="en-US" altLang="ko-KR" dirty="0"/>
              <a:t>"});</a:t>
            </a:r>
          </a:p>
          <a:p>
            <a:pPr fontAlgn="base"/>
            <a:r>
              <a:rPr lang="en-US" altLang="ko-KR" dirty="0"/>
              <a:t>            }, </a:t>
            </a:r>
          </a:p>
          <a:p>
            <a:pPr fontAlgn="base"/>
            <a:r>
              <a:rPr lang="en-US" altLang="ko-KR" dirty="0"/>
              <a:t>          function () {</a:t>
            </a:r>
          </a:p>
          <a:p>
            <a:pPr fontAlgn="base"/>
            <a:r>
              <a:rPr lang="en-US" altLang="ko-KR" dirty="0"/>
              <a:t>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color:"afbd21" });</a:t>
            </a:r>
          </a:p>
          <a:p>
            <a:pPr fontAlgn="base"/>
            <a:r>
              <a:rPr lang="en-US" altLang="ko-KR" dirty="0"/>
              <a:t>        }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smtClean="0"/>
              <a:t>);</a:t>
            </a:r>
          </a:p>
          <a:p>
            <a:pPr fontAlgn="base"/>
            <a:r>
              <a:rPr lang="en-US" altLang="ko-KR" dirty="0" smtClean="0"/>
              <a:t>    $("#</a:t>
            </a:r>
            <a:r>
              <a:rPr lang="en-US" altLang="ko-KR" dirty="0"/>
              <a:t>prev1").hover(</a:t>
            </a:r>
          </a:p>
          <a:p>
            <a:pPr fontAlgn="base"/>
            <a:r>
              <a:rPr lang="en-US" altLang="ko-KR" dirty="0"/>
              <a:t>           function () {</a:t>
            </a:r>
          </a:p>
          <a:p>
            <a:pPr fontAlgn="base"/>
            <a:r>
              <a:rPr lang="en-US" altLang="ko-KR" dirty="0"/>
              <a:t>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</a:t>
            </a:r>
            <a:r>
              <a:rPr lang="en-US" altLang="ko-KR" dirty="0" err="1"/>
              <a:t>cursor:"pointer</a:t>
            </a:r>
            <a:r>
              <a:rPr lang="en-US" altLang="ko-KR" dirty="0"/>
              <a:t>"});</a:t>
            </a:r>
          </a:p>
          <a:p>
            <a:pPr fontAlgn="base"/>
            <a:r>
              <a:rPr lang="en-US" altLang="ko-KR" dirty="0"/>
              <a:t>            }, </a:t>
            </a:r>
          </a:p>
          <a:p>
            <a:pPr fontAlgn="base"/>
            <a:r>
              <a:rPr lang="en-US" altLang="ko-KR" dirty="0"/>
              <a:t>          function () {</a:t>
            </a:r>
          </a:p>
          <a:p>
            <a:pPr fontAlgn="base"/>
            <a:r>
              <a:rPr lang="en-US" altLang="ko-KR" dirty="0"/>
              <a:t>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color:"afbd21" });</a:t>
            </a:r>
          </a:p>
          <a:p>
            <a:pPr fontAlgn="base"/>
            <a:r>
              <a:rPr lang="en-US" altLang="ko-KR" dirty="0"/>
              <a:t>        }</a:t>
            </a:r>
          </a:p>
          <a:p>
            <a:pPr fontAlgn="base"/>
            <a:r>
              <a:rPr lang="en-US" altLang="ko-KR" dirty="0"/>
              <a:t>      ); 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smtClean="0"/>
              <a:t>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26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슬라이딩 전환 효과를 이용한 이미지 갤러리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052736"/>
            <a:ext cx="8280920" cy="55446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class="clear"&gt;&amp;</a:t>
            </a:r>
            <a:r>
              <a:rPr lang="en-US" altLang="ko-KR" dirty="0" err="1"/>
              <a:t>nbsp</a:t>
            </a:r>
            <a:r>
              <a:rPr lang="en-US" altLang="ko-KR" dirty="0"/>
              <a:t>;&lt;/div&gt;</a:t>
            </a:r>
          </a:p>
          <a:p>
            <a:pPr fontAlgn="base"/>
            <a:r>
              <a:rPr lang="en-US" altLang="ko-KR" dirty="0"/>
              <a:t>    &lt;div class="grid_2 first" style="padding-left:10px "&gt;      </a:t>
            </a:r>
          </a:p>
          <a:p>
            <a:pPr fontAlgn="base"/>
            <a:r>
              <a:rPr lang="en-US" altLang="ko-KR" dirty="0"/>
              <a:t>      &lt;div id="s1" style="margin-top:10px"&gt;       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="graphics/images/image6.jpg" width="520" height="345" /&gt;  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="graphics/images/image3.jpg" width="520" height="345" /&gt;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="graphics/images/image4.jpg" width="520" height="345" /&gt;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="graphics/images/img10.jpg"  width="520" height="345" /&gt;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="graphics/images/image7.jpg" width="520" height="345" /&gt;  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="graphics/images/image5.jpg" width="520" height="345" /&gt;  </a:t>
            </a:r>
          </a:p>
          <a:p>
            <a:pPr fontAlgn="base"/>
            <a:r>
              <a:rPr lang="en-US" altLang="ko-KR" dirty="0"/>
              <a:t>      &lt;/div</a:t>
            </a:r>
            <a:r>
              <a:rPr lang="en-US" altLang="ko-KR" dirty="0" smtClean="0"/>
              <a:t>&gt;      </a:t>
            </a:r>
            <a:endParaRPr lang="en-US" altLang="ko-KR" dirty="0"/>
          </a:p>
          <a:p>
            <a:pPr fontAlgn="base"/>
            <a:r>
              <a:rPr lang="en-US" altLang="ko-KR" dirty="0"/>
              <a:t>      &lt;div align="right" style="margin-top:5px"&gt;        </a:t>
            </a:r>
          </a:p>
          <a:p>
            <a:pPr fontAlgn="base"/>
            <a:r>
              <a:rPr lang="en-US" altLang="ko-KR" dirty="0"/>
              <a:t>        MORE 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="graphics/prev_off.jpg" width="10" height="11" </a:t>
            </a:r>
          </a:p>
          <a:p>
            <a:pPr fontAlgn="base"/>
            <a:r>
              <a:rPr lang="en-US" altLang="ko-KR" dirty="0"/>
              <a:t>        alt="pre" title="pre" name="graphics/prev_on.jpg" class="hover" </a:t>
            </a:r>
          </a:p>
          <a:p>
            <a:pPr fontAlgn="base"/>
            <a:r>
              <a:rPr lang="en-US" altLang="ko-KR" dirty="0"/>
              <a:t>        id="prev1" style="margin-right:10px</a:t>
            </a:r>
            <a:r>
              <a:rPr lang="en-US" altLang="ko-KR" dirty="0" smtClean="0"/>
              <a:t>"/&gt;        </a:t>
            </a:r>
            <a:endParaRPr lang="en-US" altLang="ko-KR" dirty="0"/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="graphics/next_off.jpg" width="10" height="11" alt="next" </a:t>
            </a:r>
          </a:p>
          <a:p>
            <a:pPr fontAlgn="base"/>
            <a:r>
              <a:rPr lang="en-US" altLang="ko-KR" dirty="0" smtClean="0"/>
              <a:t>        title</a:t>
            </a:r>
            <a:r>
              <a:rPr lang="en-US" altLang="ko-KR" dirty="0"/>
              <a:t>="next" name="graphics/next_on.jpg" class="hover" </a:t>
            </a:r>
            <a:r>
              <a:rPr lang="en-US" altLang="ko-KR" dirty="0" smtClean="0"/>
              <a:t> </a:t>
            </a:r>
            <a:r>
              <a:rPr lang="en-US" altLang="ko-KR" dirty="0"/>
              <a:t>id="next1"/&gt;          </a:t>
            </a:r>
          </a:p>
          <a:p>
            <a:pPr fontAlgn="base"/>
            <a:r>
              <a:rPr lang="en-US" altLang="ko-KR" dirty="0"/>
              <a:t>      &lt;/div&gt; </a:t>
            </a:r>
          </a:p>
          <a:p>
            <a:pPr fontAlgn="base"/>
            <a:r>
              <a:rPr lang="en-US" altLang="ko-KR" dirty="0"/>
              <a:t>    &lt;/div&gt; &lt;!-- &lt;div class="grid_2 first"&gt; --&gt;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3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Chapter 15. </a:t>
            </a:r>
            <a:r>
              <a:rPr lang="ko-KR" altLang="en-US" b="1" dirty="0"/>
              <a:t>실전 프로젝트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400600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아코디언 메뉴가 있는 이미지 갤러리 소개</a:t>
            </a:r>
          </a:p>
          <a:p>
            <a:pPr fontAlgn="base"/>
            <a:r>
              <a:rPr lang="ko-KR" altLang="en-US" dirty="0" err="1"/>
              <a:t>호버</a:t>
            </a:r>
            <a:r>
              <a:rPr lang="ko-KR" altLang="en-US" dirty="0"/>
              <a:t> 효과로 이미지를 강조하기</a:t>
            </a:r>
          </a:p>
          <a:p>
            <a:pPr fontAlgn="base"/>
            <a:r>
              <a:rPr lang="ko-KR" altLang="en-US" dirty="0"/>
              <a:t>아코디언 메뉴 만들기</a:t>
            </a:r>
          </a:p>
          <a:p>
            <a:pPr fontAlgn="base"/>
            <a:r>
              <a:rPr lang="ko-KR" altLang="en-US" dirty="0"/>
              <a:t>슬라이딩 전환 효과를 이용한 이미지 갤러리 만들기</a:t>
            </a:r>
          </a:p>
          <a:p>
            <a:pPr fontAlgn="base"/>
            <a:r>
              <a:rPr lang="ko-KR" altLang="en-US" dirty="0"/>
              <a:t>아코디언 메뉴가 있는 이미지 갤러리 전체 소스 보기</a:t>
            </a:r>
          </a:p>
        </p:txBody>
      </p:sp>
    </p:spTree>
    <p:extLst>
      <p:ext uri="{BB962C8B-B14F-4D97-AF65-F5344CB8AC3E}">
        <p14:creationId xmlns:p14="http://schemas.microsoft.com/office/powerpoint/2010/main" val="113101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메뉴가 있는 이미지 갤러리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31832248" descr="EMB00000a582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4" y="980729"/>
            <a:ext cx="760565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23528" y="5517232"/>
            <a:ext cx="8496944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아코디언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fontAlgn="base"/>
            <a:r>
              <a:rPr lang="ko-KR" altLang="en-US" dirty="0"/>
              <a:t>슬라이딩 전환 효과를 위해서 사이클</a:t>
            </a:r>
            <a:r>
              <a:rPr lang="en-US" altLang="ko-KR" dirty="0"/>
              <a:t>(cycle) </a:t>
            </a:r>
            <a:r>
              <a:rPr lang="ko-KR" altLang="en-US" dirty="0"/>
              <a:t>플러그인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4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이미지에 </a:t>
            </a:r>
            <a:r>
              <a:rPr lang="ko-KR" altLang="en-US" b="1" dirty="0" err="1"/>
              <a:t>호버</a:t>
            </a:r>
            <a:r>
              <a:rPr lang="ko-KR" altLang="en-US" b="1" dirty="0"/>
              <a:t> 효과 추가하기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0568" y="3068960"/>
            <a:ext cx="8496944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처음에는 이미지가 흑백으로 나타난다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마우스 </a:t>
            </a:r>
            <a:r>
              <a:rPr lang="ko-KR" altLang="en-US" dirty="0"/>
              <a:t>포인터가 이미지 위로 올라오면 </a:t>
            </a:r>
            <a:r>
              <a:rPr lang="ko-KR" altLang="en-US" dirty="0" err="1"/>
              <a:t>칼러로</a:t>
            </a:r>
            <a:r>
              <a:rPr lang="ko-KR" altLang="en-US" dirty="0"/>
              <a:t> 변경된다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2051" name="_x231832648" descr="EMB00000a5822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17600"/>
            <a:ext cx="2684040" cy="16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231833128" descr="EMB00000a5822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88" y="1117600"/>
            <a:ext cx="2684040" cy="16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31835768" descr="EMB00000a582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00" y="1105040"/>
            <a:ext cx="2684040" cy="16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이미지에 </a:t>
            </a:r>
            <a:r>
              <a:rPr lang="ko-KR" altLang="en-US" b="1" dirty="0" err="1"/>
              <a:t>호버</a:t>
            </a:r>
            <a:r>
              <a:rPr lang="ko-KR" altLang="en-US" b="1" dirty="0"/>
              <a:t> 효과 추가하기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8280920" cy="35283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$(document).ready(function() {</a:t>
            </a:r>
          </a:p>
          <a:p>
            <a:pPr fontAlgn="base"/>
            <a:r>
              <a:rPr lang="en-US" altLang="ko-KR" dirty="0"/>
              <a:t>      $('</a:t>
            </a:r>
            <a:r>
              <a:rPr lang="en-US" altLang="ko-KR" dirty="0" err="1"/>
              <a:t>img.hover</a:t>
            </a:r>
            <a:r>
              <a:rPr lang="en-US" altLang="ko-KR" dirty="0"/>
              <a:t>').hover(</a:t>
            </a:r>
          </a:p>
          <a:p>
            <a:pPr fontAlgn="base"/>
            <a:r>
              <a:rPr lang="en-US" altLang="ko-KR" dirty="0"/>
              <a:t>         function() {</a:t>
            </a:r>
          </a:p>
          <a:p>
            <a:pPr fontAlgn="base"/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currentImg</a:t>
            </a:r>
            <a:r>
              <a:rPr lang="en-US" altLang="ko-KR" dirty="0"/>
              <a:t> = $(this).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            $(this).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', $(this).</a:t>
            </a:r>
            <a:r>
              <a:rPr lang="en-US" altLang="ko-KR" dirty="0" err="1"/>
              <a:t>attr</a:t>
            </a:r>
            <a:r>
              <a:rPr lang="en-US" altLang="ko-KR" dirty="0"/>
              <a:t>('name'));</a:t>
            </a:r>
          </a:p>
          <a:p>
            <a:pPr fontAlgn="base"/>
            <a:r>
              <a:rPr lang="en-US" altLang="ko-KR" dirty="0"/>
              <a:t>            $(this).</a:t>
            </a:r>
            <a:r>
              <a:rPr lang="en-US" altLang="ko-KR" dirty="0" err="1"/>
              <a:t>attr</a:t>
            </a:r>
            <a:r>
              <a:rPr lang="en-US" altLang="ko-KR" dirty="0"/>
              <a:t>('name', </a:t>
            </a:r>
            <a:r>
              <a:rPr lang="en-US" altLang="ko-KR" dirty="0" err="1"/>
              <a:t>currentImg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         }, </a:t>
            </a:r>
          </a:p>
          <a:p>
            <a:pPr fontAlgn="base"/>
            <a:r>
              <a:rPr lang="en-US" altLang="ko-KR" dirty="0"/>
              <a:t>         function() {</a:t>
            </a:r>
          </a:p>
          <a:p>
            <a:pPr fontAlgn="base"/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currentImg</a:t>
            </a:r>
            <a:r>
              <a:rPr lang="en-US" altLang="ko-KR" dirty="0"/>
              <a:t> = $(this).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            $(this).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', $(this).</a:t>
            </a:r>
            <a:r>
              <a:rPr lang="en-US" altLang="ko-KR" dirty="0" err="1"/>
              <a:t>attr</a:t>
            </a:r>
            <a:r>
              <a:rPr lang="en-US" altLang="ko-KR" dirty="0"/>
              <a:t>('name'));</a:t>
            </a:r>
          </a:p>
          <a:p>
            <a:pPr fontAlgn="base"/>
            <a:r>
              <a:rPr lang="en-US" altLang="ko-KR" dirty="0"/>
              <a:t>            $(this).</a:t>
            </a:r>
            <a:r>
              <a:rPr lang="en-US" altLang="ko-KR" dirty="0" err="1"/>
              <a:t>attr</a:t>
            </a:r>
            <a:r>
              <a:rPr lang="en-US" altLang="ko-KR" dirty="0"/>
              <a:t>('name', </a:t>
            </a:r>
            <a:r>
              <a:rPr lang="en-US" altLang="ko-KR" dirty="0" err="1"/>
              <a:t>currentImg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         });//$('</a:t>
            </a:r>
            <a:r>
              <a:rPr lang="en-US" altLang="ko-KR" dirty="0" err="1"/>
              <a:t>img.hover</a:t>
            </a:r>
            <a:r>
              <a:rPr lang="en-US" altLang="ko-KR" dirty="0"/>
              <a:t>').hover</a:t>
            </a:r>
            <a:r>
              <a:rPr lang="en-US" altLang="ko-KR" dirty="0" smtClean="0"/>
              <a:t>(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0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이미지에 </a:t>
            </a:r>
            <a:r>
              <a:rPr lang="ko-KR" altLang="en-US" b="1" dirty="0" err="1"/>
              <a:t>호버</a:t>
            </a:r>
            <a:r>
              <a:rPr lang="ko-KR" altLang="en-US" b="1" dirty="0"/>
              <a:t> 효과 추가하기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5400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/>
              <a:t>$('</a:t>
            </a:r>
            <a:r>
              <a:rPr lang="en-US" altLang="ko-KR" dirty="0" err="1"/>
              <a:t>img.hover</a:t>
            </a:r>
            <a:r>
              <a:rPr lang="en-US" altLang="ko-KR" dirty="0"/>
              <a:t>').hover(</a:t>
            </a:r>
          </a:p>
          <a:p>
            <a:pPr fontAlgn="base"/>
            <a:r>
              <a:rPr lang="en-US" altLang="ko-KR" dirty="0"/>
              <a:t>         function() {</a:t>
            </a:r>
          </a:p>
          <a:p>
            <a:pPr fontAlgn="base"/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largeAlt</a:t>
            </a:r>
            <a:r>
              <a:rPr lang="en-US" altLang="ko-KR" dirty="0"/>
              <a:t> = $(this).</a:t>
            </a:r>
            <a:r>
              <a:rPr lang="en-US" altLang="ko-KR" dirty="0" err="1"/>
              <a:t>attr</a:t>
            </a:r>
            <a:r>
              <a:rPr lang="en-US" altLang="ko-KR" dirty="0"/>
              <a:t>("title");</a:t>
            </a:r>
          </a:p>
          <a:p>
            <a:pPr fontAlgn="base"/>
            <a:r>
              <a:rPr lang="en-US" altLang="ko-KR" dirty="0"/>
              <a:t>            $("#project2").html(" " + </a:t>
            </a:r>
            <a:r>
              <a:rPr lang="en-US" altLang="ko-KR" dirty="0" err="1"/>
              <a:t>largeAlt</a:t>
            </a:r>
            <a:r>
              <a:rPr lang="en-US" altLang="ko-KR" dirty="0"/>
              <a:t> + ""); return false;</a:t>
            </a:r>
          </a:p>
          <a:p>
            <a:pPr fontAlgn="base"/>
            <a:r>
              <a:rPr lang="en-US" altLang="ko-KR" dirty="0"/>
              <a:t>         },</a:t>
            </a:r>
          </a:p>
          <a:p>
            <a:pPr fontAlgn="base"/>
            <a:r>
              <a:rPr lang="en-US" altLang="ko-KR" dirty="0"/>
              <a:t>         function() {</a:t>
            </a:r>
          </a:p>
          <a:p>
            <a:pPr fontAlgn="base"/>
            <a:r>
              <a:rPr lang="en-US" altLang="ko-KR" dirty="0"/>
              <a:t>             $("#project2").html(""); return false;</a:t>
            </a:r>
          </a:p>
          <a:p>
            <a:pPr fontAlgn="base"/>
            <a:r>
              <a:rPr lang="en-US" altLang="ko-KR" dirty="0"/>
              <a:t>         });//$('</a:t>
            </a:r>
            <a:r>
              <a:rPr lang="en-US" altLang="ko-KR" dirty="0" err="1"/>
              <a:t>img.hover</a:t>
            </a:r>
            <a:r>
              <a:rPr lang="en-US" altLang="ko-KR" dirty="0"/>
              <a:t>').hover(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 $("#s1").hover(</a:t>
            </a:r>
          </a:p>
          <a:p>
            <a:pPr fontAlgn="base"/>
            <a:r>
              <a:rPr lang="en-US" altLang="ko-KR" dirty="0"/>
              <a:t>         function () {</a:t>
            </a:r>
          </a:p>
          <a:p>
            <a:pPr fontAlgn="base"/>
            <a:r>
              <a:rPr lang="en-US" altLang="ko-KR" dirty="0"/>
              <a:t>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</a:t>
            </a:r>
            <a:r>
              <a:rPr lang="en-US" altLang="ko-KR" dirty="0" err="1"/>
              <a:t>cursor:"pointer</a:t>
            </a:r>
            <a:r>
              <a:rPr lang="en-US" altLang="ko-KR" dirty="0"/>
              <a:t>"});</a:t>
            </a:r>
          </a:p>
          <a:p>
            <a:pPr fontAlgn="base"/>
            <a:r>
              <a:rPr lang="en-US" altLang="ko-KR" dirty="0"/>
              <a:t>         }, </a:t>
            </a:r>
          </a:p>
          <a:p>
            <a:pPr fontAlgn="base"/>
            <a:r>
              <a:rPr lang="en-US" altLang="ko-KR" dirty="0"/>
              <a:t>         function () {</a:t>
            </a:r>
          </a:p>
          <a:p>
            <a:pPr fontAlgn="base"/>
            <a:r>
              <a:rPr lang="en-US" altLang="ko-KR" dirty="0"/>
              <a:t>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({ color:"afbd21" });</a:t>
            </a:r>
          </a:p>
          <a:p>
            <a:pPr fontAlgn="base"/>
            <a:r>
              <a:rPr lang="en-US" altLang="ko-KR" dirty="0"/>
              <a:t>         }</a:t>
            </a:r>
          </a:p>
          <a:p>
            <a:pPr fontAlgn="base"/>
            <a:r>
              <a:rPr lang="en-US" altLang="ko-KR" dirty="0"/>
              <a:t>      );//$("#s1").hover(      </a:t>
            </a:r>
          </a:p>
          <a:p>
            <a:pPr fontAlgn="base"/>
            <a:r>
              <a:rPr lang="en-US" altLang="ko-KR" dirty="0"/>
              <a:t>   });//$(document).ready(function() {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79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이미지에 </a:t>
            </a:r>
            <a:r>
              <a:rPr lang="ko-KR" altLang="en-US" b="1" dirty="0" err="1"/>
              <a:t>호버</a:t>
            </a:r>
            <a:r>
              <a:rPr lang="ko-KR" altLang="en-US" b="1" dirty="0"/>
              <a:t> 효과 추가하기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43924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id="s1"&gt;</a:t>
            </a:r>
          </a:p>
          <a:p>
            <a:pPr fontAlgn="base"/>
            <a:r>
              <a:rPr lang="en-US" altLang="ko-KR" dirty="0"/>
              <a:t>     &lt;</a:t>
            </a:r>
            <a:r>
              <a:rPr lang="en-US" altLang="ko-KR" dirty="0" err="1"/>
              <a:t>img</a:t>
            </a:r>
            <a:r>
              <a:rPr lang="en-US" altLang="ko-KR" dirty="0"/>
              <a:t> name="graphics/images/im15.jpg" class="hover"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="graphics/images/im15GRAY.jpg" border="0" width="90" </a:t>
            </a:r>
          </a:p>
          <a:p>
            <a:pPr fontAlgn="base"/>
            <a:r>
              <a:rPr lang="en-US" altLang="ko-KR" dirty="0"/>
              <a:t>      height="63" alt="" title="</a:t>
            </a:r>
            <a:r>
              <a:rPr lang="ko-KR" altLang="en-US" dirty="0" err="1"/>
              <a:t>선글라이스</a:t>
            </a:r>
            <a:r>
              <a:rPr lang="en-US" altLang="ko-KR" dirty="0"/>
              <a:t>"/&gt;</a:t>
            </a:r>
          </a:p>
          <a:p>
            <a:pPr fontAlgn="base"/>
            <a:r>
              <a:rPr lang="en-US" altLang="ko-KR" dirty="0"/>
              <a:t>               </a:t>
            </a:r>
          </a:p>
          <a:p>
            <a:pPr fontAlgn="base"/>
            <a:r>
              <a:rPr lang="en-US" altLang="ko-KR" dirty="0"/>
              <a:t>     &lt;</a:t>
            </a:r>
            <a:r>
              <a:rPr lang="en-US" altLang="ko-KR" dirty="0" err="1"/>
              <a:t>img</a:t>
            </a:r>
            <a:r>
              <a:rPr lang="en-US" altLang="ko-KR" dirty="0"/>
              <a:t> name="graphics/images/im17.jpg" class="hover" 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="graphics/images/im17GRAY.jpg" border="0" width="90" </a:t>
            </a:r>
          </a:p>
          <a:p>
            <a:pPr fontAlgn="base"/>
            <a:r>
              <a:rPr lang="en-US" altLang="ko-KR" dirty="0"/>
              <a:t>      height="63" alt="" title="</a:t>
            </a:r>
            <a:r>
              <a:rPr lang="ko-KR" altLang="en-US" dirty="0" err="1"/>
              <a:t>똘이</a:t>
            </a:r>
            <a:r>
              <a:rPr lang="ko-KR" altLang="en-US" dirty="0"/>
              <a:t> 사진</a:t>
            </a:r>
            <a:r>
              <a:rPr lang="en-US" altLang="ko-KR" dirty="0"/>
              <a:t>" /&gt;</a:t>
            </a:r>
          </a:p>
          <a:p>
            <a:pPr fontAlgn="base"/>
            <a:r>
              <a:rPr lang="en-US" altLang="ko-KR" dirty="0"/>
              <a:t>                        </a:t>
            </a:r>
          </a:p>
          <a:p>
            <a:pPr fontAlgn="base"/>
            <a:r>
              <a:rPr lang="en-US" altLang="ko-KR" dirty="0"/>
              <a:t>     &lt;</a:t>
            </a:r>
            <a:r>
              <a:rPr lang="en-US" altLang="ko-KR" dirty="0" err="1"/>
              <a:t>img</a:t>
            </a:r>
            <a:r>
              <a:rPr lang="en-US" altLang="ko-KR" dirty="0"/>
              <a:t> name="graphics/images/image6.jpg" class="hover"</a:t>
            </a:r>
          </a:p>
          <a:p>
            <a:pPr fontAlgn="base"/>
            <a:r>
              <a:rPr lang="en-US" altLang="ko-KR" dirty="0"/>
              <a:t>      </a:t>
            </a:r>
            <a:r>
              <a:rPr lang="en-US" altLang="ko-KR" dirty="0" err="1"/>
              <a:t>src</a:t>
            </a:r>
            <a:r>
              <a:rPr lang="en-US" altLang="ko-KR" dirty="0"/>
              <a:t>="graphics/images/image6GRAY.jpg" border="0" width="90"</a:t>
            </a:r>
          </a:p>
          <a:p>
            <a:pPr fontAlgn="base"/>
            <a:r>
              <a:rPr lang="en-US" altLang="ko-KR" dirty="0"/>
              <a:t>      height="63"  alt="" title="</a:t>
            </a:r>
            <a:r>
              <a:rPr lang="ko-KR" altLang="en-US" dirty="0"/>
              <a:t>옆모습</a:t>
            </a:r>
            <a:r>
              <a:rPr lang="en-US" altLang="ko-KR" dirty="0"/>
              <a:t>" /&gt;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&lt;h4 style="margin-left: 10px; clear: both;" id="project2"&gt;&lt;/h4&gt;</a:t>
            </a:r>
          </a:p>
          <a:p>
            <a:pPr fontAlgn="base"/>
            <a:r>
              <a:rPr lang="en-US" altLang="ko-KR" dirty="0"/>
              <a:t>   &lt;/div&gt;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38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 만들기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30890112" descr="EMB00000a5822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0" y="1174236"/>
            <a:ext cx="2573711" cy="40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31329120" descr="EMB00000a5822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7" y="1196751"/>
            <a:ext cx="2573711" cy="40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31717312" descr="EMB00000a5822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52" y="1207908"/>
            <a:ext cx="2573711" cy="40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81068" y="5517232"/>
            <a:ext cx="8496944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/>
              <a:t>주 메뉴에 마우스를 클릭하면 서브 메뉴가 서서히 슬라이딩하면서</a:t>
            </a:r>
            <a:r>
              <a:rPr lang="en-US" altLang="ko-KR" dirty="0"/>
              <a:t>(</a:t>
            </a:r>
            <a:r>
              <a:rPr lang="ko-KR" altLang="en-US" dirty="0"/>
              <a:t>내려가면서</a:t>
            </a:r>
            <a:r>
              <a:rPr lang="en-US" altLang="ko-KR" dirty="0"/>
              <a:t>) </a:t>
            </a:r>
            <a:r>
              <a:rPr lang="ko-KR" altLang="en-US" dirty="0"/>
              <a:t>보였다가 다시 한 번 클릭하면 서브 메뉴가 서서히 슬라이딩하면서</a:t>
            </a:r>
            <a:r>
              <a:rPr lang="en-US" altLang="ko-KR" dirty="0"/>
              <a:t>(</a:t>
            </a:r>
            <a:r>
              <a:rPr lang="ko-KR" altLang="en-US" dirty="0"/>
              <a:t>올라가면서</a:t>
            </a:r>
            <a:r>
              <a:rPr lang="en-US" altLang="ko-KR" dirty="0"/>
              <a:t>) </a:t>
            </a:r>
            <a:r>
              <a:rPr lang="ko-KR" altLang="en-US" dirty="0"/>
              <a:t>보이지 않게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6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아코디언 메뉴 만들기</a:t>
            </a:r>
            <a:endParaRPr lang="ko-KR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280920" cy="43924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/reset.css"/&gt;</a:t>
            </a:r>
          </a:p>
          <a:p>
            <a:pPr fontAlgn="base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/css.css" /&gt; </a:t>
            </a:r>
          </a:p>
          <a:p>
            <a:pPr fontAlgn="base"/>
            <a:r>
              <a:rPr lang="en-US" altLang="ko-KR" dirty="0"/>
              <a:t>&lt;style type="text/</a:t>
            </a:r>
            <a:r>
              <a:rPr lang="en-US" altLang="ko-KR" dirty="0" err="1"/>
              <a:t>css</a:t>
            </a:r>
            <a:r>
              <a:rPr lang="en-US" altLang="ko-KR" dirty="0"/>
              <a:t>" media="all"&gt;</a:t>
            </a:r>
          </a:p>
          <a:p>
            <a:pPr fontAlgn="base"/>
            <a:r>
              <a:rPr lang="en-US" altLang="ko-KR" dirty="0"/>
              <a:t>body{</a:t>
            </a:r>
          </a:p>
          <a:p>
            <a:pPr fontAlgn="base"/>
            <a:r>
              <a:rPr lang="en-US" altLang="ko-KR" dirty="0"/>
              <a:t>   background: #484540;   padding: 20px 0 40px;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.container{</a:t>
            </a:r>
          </a:p>
          <a:p>
            <a:pPr fontAlgn="base"/>
            <a:r>
              <a:rPr lang="en-US" altLang="ko-KR" dirty="0"/>
              <a:t>   background: #</a:t>
            </a:r>
            <a:r>
              <a:rPr lang="en-US" altLang="ko-KR" dirty="0" err="1"/>
              <a:t>fff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(graphics/background.jpg) repeat-y;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.container .grid_2_menu{</a:t>
            </a:r>
          </a:p>
          <a:p>
            <a:pPr fontAlgn="base"/>
            <a:r>
              <a:rPr lang="en-US" altLang="ko-KR" dirty="0"/>
              <a:t>   display: inline;   float: left;</a:t>
            </a:r>
          </a:p>
          <a:p>
            <a:pPr fontAlgn="base"/>
            <a:r>
              <a:rPr lang="en-US" altLang="ko-KR" dirty="0"/>
              <a:t>   margin-left: 0px;   margin-right: 0px;   margin-top:10px;</a:t>
            </a:r>
          </a:p>
          <a:p>
            <a:pPr fontAlgn="base"/>
            <a:r>
              <a:rPr lang="en-US" altLang="ko-KR" dirty="0"/>
              <a:t>   width: 110px;   color:#</a:t>
            </a:r>
            <a:r>
              <a:rPr lang="en-US" altLang="ko-KR" dirty="0" err="1"/>
              <a:t>fff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&lt;/style&gt;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30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91</TotalTime>
  <Words>1491</Words>
  <Application>Microsoft Office PowerPoint</Application>
  <PresentationFormat>화면 슬라이드 쇼(4:3)</PresentationFormat>
  <Paragraphs>192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테마1</vt:lpstr>
      <vt:lpstr>Chapter 15. 실전 프로젝트</vt:lpstr>
      <vt:lpstr>목차</vt:lpstr>
      <vt:lpstr>아코디언 메뉴가 있는 이미지 갤러리</vt:lpstr>
      <vt:lpstr>이미지에 호버 효과 추가하기</vt:lpstr>
      <vt:lpstr>이미지에 호버 효과 추가하기</vt:lpstr>
      <vt:lpstr>이미지에 호버 효과 추가하기</vt:lpstr>
      <vt:lpstr>이미지에 호버 효과 추가하기</vt:lpstr>
      <vt:lpstr>아코디언 메뉴 만들기</vt:lpstr>
      <vt:lpstr>아코디언 메뉴 만들기</vt:lpstr>
      <vt:lpstr>아코디언 메뉴 만들기</vt:lpstr>
      <vt:lpstr>아코디언 메뉴 만들기</vt:lpstr>
      <vt:lpstr>아코디언 메뉴 만들기</vt:lpstr>
      <vt:lpstr>슬라이딩 전환 효과를 이용한 이미지 갤러리 만들기</vt:lpstr>
      <vt:lpstr>슬라이딩 전환 효과를 이용한 이미지 갤러리 만들기</vt:lpstr>
      <vt:lpstr>슬라이딩 전환 효과를 이용한 이미지 갤러리 만들기</vt:lpstr>
      <vt:lpstr>슬라이딩 전환 효과를 이용한 이미지 갤러리 만들기</vt:lpstr>
      <vt:lpstr>슬라이딩 전환 효과를 이용한 이미지 갤러리 만들기</vt:lpstr>
      <vt:lpstr>Chapter 15. 실전 프로젝트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41</cp:revision>
  <dcterms:created xsi:type="dcterms:W3CDTF">2012-01-12T17:58:20Z</dcterms:created>
  <dcterms:modified xsi:type="dcterms:W3CDTF">2012-06-01T04:35:34Z</dcterms:modified>
</cp:coreProperties>
</file>