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6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8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1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0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3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3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7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FDCF-90B6-4B9D-A993-EA9397EB248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B0A6-72E5-417F-BCE0-9C87CDCA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9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73"/>
          <a:stretch/>
        </p:blipFill>
        <p:spPr>
          <a:xfrm>
            <a:off x="1221971" y="-148288"/>
            <a:ext cx="10020812" cy="68815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4373" r="60706" b="9273"/>
          <a:stretch/>
        </p:blipFill>
        <p:spPr>
          <a:xfrm>
            <a:off x="6932815" y="2418999"/>
            <a:ext cx="988217" cy="232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786" y="2786059"/>
            <a:ext cx="2772162" cy="1905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73950" b="-4243"/>
          <a:stretch/>
        </p:blipFill>
        <p:spPr>
          <a:xfrm>
            <a:off x="9177596" y="6310029"/>
            <a:ext cx="1928207" cy="1489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62422" t="316"/>
          <a:stretch/>
        </p:blipFill>
        <p:spPr>
          <a:xfrm>
            <a:off x="9177596" y="6450002"/>
            <a:ext cx="2781517" cy="1424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r="66322" b="-1006"/>
          <a:stretch/>
        </p:blipFill>
        <p:spPr>
          <a:xfrm>
            <a:off x="6743999" y="6067034"/>
            <a:ext cx="1892924" cy="1924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l="33978" t="-1" r="31857" b="-4536"/>
          <a:stretch/>
        </p:blipFill>
        <p:spPr>
          <a:xfrm>
            <a:off x="6743999" y="6259644"/>
            <a:ext cx="1920240" cy="1991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68734" t="-173" b="-1"/>
          <a:stretch/>
        </p:blipFill>
        <p:spPr>
          <a:xfrm>
            <a:off x="6743999" y="6425734"/>
            <a:ext cx="1757322" cy="1908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t="1" r="47784" b="4386"/>
          <a:stretch/>
        </p:blipFill>
        <p:spPr>
          <a:xfrm>
            <a:off x="5134563" y="348878"/>
            <a:ext cx="2089198" cy="2003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rcRect l="53047" t="420"/>
          <a:stretch/>
        </p:blipFill>
        <p:spPr>
          <a:xfrm>
            <a:off x="5134563" y="140180"/>
            <a:ext cx="1878609" cy="2086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41510" t="23986" b="14727"/>
          <a:stretch/>
        </p:blipFill>
        <p:spPr>
          <a:xfrm>
            <a:off x="6954957" y="2651924"/>
            <a:ext cx="1471007" cy="1868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985" y="6325981"/>
            <a:ext cx="1943371" cy="15242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2985" y="6478402"/>
            <a:ext cx="1228896" cy="1619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985" y="6640350"/>
            <a:ext cx="1486107" cy="19052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1"/>
          <a:srcRect r="50842" b="-5750"/>
          <a:stretch/>
        </p:blipFill>
        <p:spPr>
          <a:xfrm>
            <a:off x="1213658" y="5612026"/>
            <a:ext cx="1133289" cy="18133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3608" y="5517370"/>
            <a:ext cx="2229161" cy="181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1"/>
          <a:srcRect l="49038" t="7177" b="1"/>
          <a:stretch/>
        </p:blipFill>
        <p:spPr>
          <a:xfrm>
            <a:off x="1213658" y="5785330"/>
            <a:ext cx="1174854" cy="15916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9130" y="2230569"/>
            <a:ext cx="1495634" cy="1524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4"/>
          <a:srcRect l="55320" t="-5306" b="-1"/>
          <a:stretch/>
        </p:blipFill>
        <p:spPr>
          <a:xfrm>
            <a:off x="1599130" y="2373288"/>
            <a:ext cx="612912" cy="17054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21509" y="2721072"/>
            <a:ext cx="1857634" cy="19052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6"/>
          <a:srcRect r="26134" b="5678"/>
          <a:stretch/>
        </p:blipFill>
        <p:spPr>
          <a:xfrm>
            <a:off x="3421509" y="2913297"/>
            <a:ext cx="1906949" cy="1707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902216" y="675622"/>
            <a:ext cx="88946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유저스티커</a:t>
            </a:r>
            <a:endParaRPr lang="ko-KR" altLang="en-US" sz="10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53608" y="5698370"/>
            <a:ext cx="1124107" cy="2000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56703" y="1873192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Default off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43174" y="1272787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1261" y="2379693"/>
            <a:ext cx="2466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Null, 1900-1-1&lt;</a:t>
            </a:r>
            <a:r>
              <a:rPr lang="ko-KR" altLang="en-US" sz="1000" smtClean="0">
                <a:solidFill>
                  <a:srgbClr val="FF0000"/>
                </a:solidFill>
              </a:rPr>
              <a:t>값</a:t>
            </a:r>
            <a:r>
              <a:rPr lang="en-US" altLang="ko-KR" sz="1000" smtClean="0">
                <a:solidFill>
                  <a:srgbClr val="FF0000"/>
                </a:solidFill>
              </a:rPr>
              <a:t>&lt;</a:t>
            </a:r>
            <a:r>
              <a:rPr lang="ko-KR" altLang="en-US" sz="1000" smtClean="0">
                <a:solidFill>
                  <a:srgbClr val="FF0000"/>
                </a:solidFill>
              </a:rPr>
              <a:t>현재날짜이전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29814" y="1528682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02898" y="1826240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6623" y="2092434"/>
            <a:ext cx="1410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Null, </a:t>
            </a:r>
            <a:r>
              <a:rPr lang="ko-KR" altLang="en-US" sz="1000" smtClean="0">
                <a:solidFill>
                  <a:srgbClr val="FF0000"/>
                </a:solidFill>
              </a:rPr>
              <a:t>이메일형식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1727" y="1493075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0826" y="1772731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Default 0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59114" y="2091817"/>
            <a:ext cx="1021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Default </a:t>
            </a:r>
            <a:r>
              <a:rPr lang="ko-KR" altLang="en-US" sz="1000" smtClean="0">
                <a:solidFill>
                  <a:srgbClr val="FF0000"/>
                </a:solidFill>
              </a:rPr>
              <a:t>일반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55684" y="1230228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637" y="1808108"/>
            <a:ext cx="101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Null, </a:t>
            </a:r>
            <a:r>
              <a:rPr lang="ko-KR" altLang="en-US" sz="1000" smtClean="0">
                <a:solidFill>
                  <a:srgbClr val="FF0000"/>
                </a:solidFill>
              </a:rPr>
              <a:t>양수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47041" y="5204966"/>
            <a:ext cx="1199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1, 2, 3, 4 </a:t>
            </a:r>
            <a:r>
              <a:rPr lang="ko-KR" altLang="en-US" sz="1000" smtClean="0">
                <a:solidFill>
                  <a:srgbClr val="FF0000"/>
                </a:solidFill>
              </a:rPr>
              <a:t>중 택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77596" y="1565627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03126" y="1864972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Default off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2565" y="2441020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Default 0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12411" y="4803960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15661" y="5092437"/>
            <a:ext cx="11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Null, </a:t>
            </a:r>
            <a:r>
              <a:rPr lang="ko-KR" altLang="en-US" sz="1000" smtClean="0">
                <a:solidFill>
                  <a:srgbClr val="FF0000"/>
                </a:solidFill>
              </a:rPr>
              <a:t>양수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10312" y="4417090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Default 0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6070" y="5098374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59114" y="5394259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Default 0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12953" y="5698275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0851" y="4646680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79222" y="4924694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89223" y="5221484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97569" y="5489154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24444" y="4833594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10944" y="4706228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Default 0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09890" y="5261755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834373" y="5829697"/>
            <a:ext cx="863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Not Null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08176" y="58493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0070C0"/>
                </a:solidFill>
              </a:rPr>
              <a:t>현재날짜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54481" y="56912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0070C0"/>
                </a:solidFill>
              </a:rPr>
              <a:t>현재날짜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4069" y="1008040"/>
            <a:ext cx="624224" cy="181745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432894" y="1002044"/>
            <a:ext cx="624224" cy="181745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132028" y="1020815"/>
            <a:ext cx="624224" cy="181745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820545" y="4420617"/>
            <a:ext cx="624224" cy="181745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947501" y="1027034"/>
            <a:ext cx="624224" cy="181745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865484" y="1020815"/>
            <a:ext cx="624224" cy="181745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213658" y="4250239"/>
            <a:ext cx="624224" cy="181745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028488" y="4188849"/>
            <a:ext cx="624224" cy="181745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026602" y="4028195"/>
            <a:ext cx="624224" cy="181745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422880" y="4188848"/>
            <a:ext cx="624224" cy="181745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644591" y="1319604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28822" y="1616185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132028" y="1235119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954957" y="2141647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849917" y="1350774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865484" y="2216689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038734" y="4568965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13658" y="4651849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213658" y="4954019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026602" y="4305017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012332" y="4602362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026602" y="6032995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820545" y="5821385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410710" y="4989170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447172" y="5591168"/>
            <a:ext cx="624224" cy="181745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5616" y="66342"/>
            <a:ext cx="4321175" cy="190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418233" y="227055"/>
            <a:ext cx="540958" cy="4136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80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7</cp:revision>
  <dcterms:created xsi:type="dcterms:W3CDTF">2023-05-09T09:24:03Z</dcterms:created>
  <dcterms:modified xsi:type="dcterms:W3CDTF">2023-05-09T12:33:02Z</dcterms:modified>
</cp:coreProperties>
</file>