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f8962fb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f8962fb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8962fba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8962fba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백에서 보다 빠르고 확실한 유저생성과 DB 확인을 위해 REST_AUTH 커스터마이징…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8962fba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8962fba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accounts/signup 자체 링크에서 쏴주면 그거 DB에 저장하는 어댑터도 커스텀 필요,,, 이거 다하고 프로젝트 세팅즈에 설정 달아줌.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8962fb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8962fb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movies와 accounts 두개의 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각각의 실행 앱이 달라서 각각 api/v1 api/v2로 url 분산시켜줌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이미지 DB에 저장하기 위해 static설정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f8962fb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f8962fb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follow -&gt; user_pk 해당 프로필 유저의 pk / 프로필 유저의 팔로워리스트에 내가 있으면(filter.exist)  remove 없으면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like_movie -&gt; 해당 영화 like_users에 내가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f8962fba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f8962fba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follow -&gt; user_pk 해당 프로필 유저의 pk / 프로필 유저의 팔로워리스트에 내가 있으면(filter.exist)  remove 없으면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like_movie -&gt; 해당 영화 like_users에 내가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f8962fb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f8962fb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f8962fba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f8962fba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follow -&gt; user_pk 해당 프로필 유저의 pk / 프로필 유저의 팔로워리스트에 내가 있으면(filter.exist)  remove 없으면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like_movie -&gt; 해당 영화 like_users에 내가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f8962fb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f8962fb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영화데이터 전체를 가져와서 개봉일순 정렬 -&gt;최근 개봉작 50개 중에-&gt; 평점 순으로 정렬하여 평점 탑10가지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무샤 유저들의 좋아요를 기반으로 추천. movie리스트에서 like_users 크기순으로 정렬 탑10가지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f8962fba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f8962fba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유저가 취향이 비슷한다고 생각하고 팔로잉한 유저들의 데이터를 기반으로 팔로잉 유저들이 남긴 리뷰의 평점을 카운트해서 10가지 추천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영화리스트를 불러와서 영화데이터의 크기만큼 카운팅배열을 만들고 현재 로그인되어있는 유저의 팔로잉 리스트를 하나씩 조회하면서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e476d52ff232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e476d52ff232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 -&gt; url, rest_auth 커스텀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 -&gt; 알고리즘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8962fb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8962fb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팔로잉 해당 유저의 프로필을 axios로 들고온다.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유저의 프로필에 저장된 리뷰_set을 기반으로 리뷰를 쓴 영화id를 인덱스로 리뷰에 함께 작성된 rank 점수만큼을 카운트 배열에 더해준다.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8962fba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f8962fba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영화데이터 전체를 가져와서 개봉일순 정렬 -&gt;최근 개봉작 50개 중에-&gt; 평점 순으로 정렬하여 평점 탑10가지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무샤 유저들의 좋아요를 기반으로 추천. movie리스트에서 like_users 크기순으로 정렬 탑10가지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f80ee9f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f80ee9f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팔로우 - 팔로잉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본인이 좋아하는 영화디테일에 들어가면 남겨져 있는 리뷰들을 보고 비슷한 의견이나 감상평을 남긴 유저를 팔로우 함으로써 지속적인 취향을 알고리즘을 통해 추천받을 수 있다.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알고리즘 추천이아니어도 직접적으로 그 사람의 프로필을 들어가서 해당 유저가 좋아요한 영화나 남긴 리뷰들 또한 볼수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f8962fb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f8962fb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f8962fb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f8962fb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80ee9f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80ee9f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처음 잡은 방향!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방식으로의 커뮤니티를 통한 원활한 유저간의 소통!!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커뮤니티 소통 데이터를 기반으로 한 알고리즘 구현!!! -&gt; 유저간의 소통/공유의 힘이 더 커짐!!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80ee9f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80ee9f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</a:t>
            </a:r>
            <a:r>
              <a:rPr lang="ko"/>
              <a:t>가 구현하고자 했던 </a:t>
            </a:r>
            <a:r>
              <a:rPr lang="ko"/>
              <a:t>유저간의 소통방식은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~~~ 자세한 내용은 시연을 통해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유저간의 소통의 다양성을 가지고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80ee9f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80ee9f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f80ee9f3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f80ee9f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f8962fb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f8962fb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~~~~~ 무샤가 탄생하게 되었습니다~~~~~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f8962fb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f8962fb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유저테이블과 무비테이블을 기준으로 moviereview(movie-review) moviecomment(user-review) 테이블이 생성되고 그 외에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likemovies likereviews userfollowings 브릿지 테이블이 존재합니다.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초기에 구성한 모델 ERD 실제로 현재 최종 모델도 동일함.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4D5156"/>
                </a:solidFill>
                <a:highlight>
                  <a:srgbClr val="FFFFFF"/>
                </a:highlight>
              </a:rPr>
              <a:t>개체-관계 다이어그램(</a:t>
            </a:r>
            <a:r>
              <a:rPr b="1" lang="ko" sz="1050">
                <a:solidFill>
                  <a:srgbClr val="5F6368"/>
                </a:solidFill>
                <a:highlight>
                  <a:srgbClr val="FFFFFF"/>
                </a:highlight>
              </a:rPr>
              <a:t>Entity-Relationship Diagram</a:t>
            </a:r>
            <a:r>
              <a:rPr lang="ko" sz="1050">
                <a:solidFill>
                  <a:srgbClr val="4D5156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f8962fb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f8962fb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8개의 view components와 그에 해당하는 라우터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자식컴포넌트로 15개 컴포넌트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초기에는 15개정도의 view, 자식컴포 -&gt; follower/following 유저목록을 보여주는 라우터 추가, 검색항목이나 프로필에 있는 영화항목들에 이동을 위한 item컴포추가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SSAFY 8기 1학기 PJT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서울 2반 7조 이예진 서유진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Backend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723725" y="1462950"/>
            <a:ext cx="163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accounts/serializers.py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2400775" y="1430825"/>
            <a:ext cx="60195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CustomRegisterSerializer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RegisterSerializer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기본 설정 필드: username, password, email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추가 설정 필드: profile_image, nickname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profile_image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ImageField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use_url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get_cleaned_data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get_cleaned_data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'profile_image'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validated_data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'profile_image'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validated_data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REST_AUTH Customizing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REST_AUTH Customizing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723725" y="1431675"/>
            <a:ext cx="163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accounts/adapters.py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2400775" y="1399550"/>
            <a:ext cx="6019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CustomAccountAdapter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DefaultAccountAdapter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save_user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.cleaned_data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기본 저장 필드: first_name, last_name, username, email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save_user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추가 저장 필드: profile_image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profile_image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"profile_image"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profile_image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.profile_image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profile_image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.nickname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.save()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url 구성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982000" y="1615975"/>
            <a:ext cx="9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Project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105095" y="1660900"/>
            <a:ext cx="61617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'admin/'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.urls),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'api/v1/'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'movies.urls'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'api/v2/'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'accounts.urls'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'accounts/'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'dj_rest_auth.urls'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'accounts/signup/'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'dj_rest_auth.registration.urls'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.MEDIA_URL,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document_root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.MEDIA_ROOT)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673825" y="1049850"/>
            <a:ext cx="13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accounts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73825" y="2641950"/>
            <a:ext cx="9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movies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url 구성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054100" y="1049850"/>
            <a:ext cx="64686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'&lt;int:user_pk&gt;/follow/'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'&lt;int:movie_pk&gt;/like_movie/'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like_movie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'&lt;int:review_pk&gt;/like_review/'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like_review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'profile/&lt;int:user_pk&gt;/update_image/'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update_profile_image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'profile/&lt;int:user_pk&gt;/update_nickname/'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update_profile_nickname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054100" y="2641950"/>
            <a:ext cx="72624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'movies/&lt;int:movie_pk&gt;/'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movie_detail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'movies/&lt;int:movie_pk&gt;/reviews/'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create_review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'reviews/&lt;int:review_pk&gt;/'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review_detail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'reviews/&lt;int:review_pk&gt;/comments/'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create_comment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'comments/&lt;int:comment_pk&gt;/'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comment_detail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'profile/&lt;int:user_pk&gt;/'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profile_detail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'profile/&lt;int:user_pk&gt;/reviews/'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user_review_list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'profile/&lt;int:user_pk&gt;/comments/'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user_comment_list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207225" y="1049850"/>
            <a:ext cx="13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user.py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Serializer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1744925" y="1415575"/>
            <a:ext cx="7095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UserDetailSerializer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ReviewOfProfileSerializer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MovieTitleSerializer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MovieTitleSerializer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'rank'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review_set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ReviewOfProfileSerializer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'profile_image'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'followings'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'followers'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'like_movies'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'like_reviews'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'review_set'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Frontend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521425" y="897450"/>
            <a:ext cx="14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review</a:t>
            </a:r>
            <a:r>
              <a:rPr lang="ko" sz="1800">
                <a:solidFill>
                  <a:schemeClr val="dk1"/>
                </a:solidFill>
              </a:rPr>
              <a:t>.py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- Serializer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1133095" y="1206750"/>
            <a:ext cx="76992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ReviewCommentSerializer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endParaRPr sz="10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'__all__'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 sz="10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'poster_path'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'release_date'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many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comments_count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serializers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'comments.count'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UserSerializer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read_only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</a:t>
            </a:r>
            <a:endParaRPr sz="100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'movie'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'rank'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'updated_at'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'like_users'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'comments_count'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2934875" y="1124375"/>
            <a:ext cx="52707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lastestMovies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release_date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release_date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newlist2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newlist3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newlist2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vote_average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vote_average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lastest_movies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newlist3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mostlikesMovies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like_users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like_users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9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mostlikes_movies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newlist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'success2'</a:t>
            </a: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609675" y="1124375"/>
            <a:ext cx="158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222222"/>
                </a:highlight>
              </a:rPr>
              <a:t>Hot 최신 개봉작</a:t>
            </a:r>
            <a:endParaRPr sz="1500"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 알고리즘 - 기본 홈 추천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1609675" y="3371775"/>
            <a:ext cx="158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222222"/>
                </a:highlight>
              </a:rPr>
              <a:t>유저들의 선택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2934875" y="1124375"/>
            <a:ext cx="527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 알고리즘 - 팔로잉 리뷰 평점 기반 추천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918150" y="1070575"/>
            <a:ext cx="69363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recommend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method: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'http://localhost:8000/api/v1/movies/'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`Token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$store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0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$store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followings</a:t>
            </a:r>
            <a:endParaRPr sz="10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myfollowingsnum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myfollowingsnum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swal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'팔로잉 정보가 없습니다!'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'비슷한 취향의 유저를 팔로우하세요.'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'warning'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0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3400" y="697300"/>
            <a:ext cx="8520600" cy="572700"/>
          </a:xfrm>
          <a:prstGeom prst="rect">
            <a:avLst/>
          </a:prstGeom>
        </p:spPr>
        <p:txBody>
          <a:bodyPr anchorCtr="0" anchor="t" bIns="91425" lIns="30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820"/>
              <a:t>Contents</a:t>
            </a:r>
            <a:endParaRPr sz="3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26700" y="1551875"/>
            <a:ext cx="8520600" cy="3416400"/>
          </a:xfrm>
          <a:prstGeom prst="rect">
            <a:avLst/>
          </a:prstGeom>
        </p:spPr>
        <p:txBody>
          <a:bodyPr anchorCtr="0" anchor="t" bIns="91425" lIns="630000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기능 및 컨셉 기획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Model ERD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Component 설계도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Backend (Django) 세부 설명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Frontend (Vue) 세부 설명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시연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>
                <a:solidFill>
                  <a:schemeClr val="dk1"/>
                </a:solidFill>
              </a:rPr>
              <a:t>Q &amp; 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-66150" y="522450"/>
            <a:ext cx="92763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myfollowingsnum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following_pk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myfollowings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method: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$store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API_URL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api/v1/profile/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following_pk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/`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Authorization: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`Token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$store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token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0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})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following_reviews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review_set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ko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following_reviews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ko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review_movie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following_reviews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review_movie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count_list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review_movie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(-(</a:t>
            </a:r>
            <a:r>
              <a:rPr lang="ko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following_reviews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Frontend - 별점 icon Rank</a:t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686550" y="1220700"/>
            <a:ext cx="81936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b-form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v-on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prevent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createReview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"review-form"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b-form-group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"star-rate"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"star-rating"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b-form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 form-check-inline"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v-for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: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@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v-model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b-icon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"star-fill"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"1.5"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v-if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review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b-icon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k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cale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"1.5"</a:t>
            </a: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b-form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b-form-group</a:t>
            </a:r>
            <a:r>
              <a:rPr lang="ko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회원가입, 로그인 오류시 유저들에게 알림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본인 프로필 사진 편집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영화 좋아요, 리뷰 create ,delete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다른 사람 리뷰에 댓글, 좋아요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팔로우, 팔로잉 카운트 실시간 구현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팔로우, 팔로잉 목록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팔로잉 유저 리뷰 기반 영화 추천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모든 item 라우터 이동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다른 사람 프로필 방문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0">
                <a:solidFill>
                  <a:schemeClr val="dk1"/>
                </a:solidFill>
              </a:rPr>
              <a:t>Q &amp; A</a:t>
            </a:r>
            <a:endParaRPr sz="1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0">
                <a:solidFill>
                  <a:schemeClr val="dk1"/>
                </a:solidFill>
              </a:rPr>
              <a:t>THANK YOU</a:t>
            </a:r>
            <a:endParaRPr sz="1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92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영화 추천 </a:t>
            </a:r>
            <a:r>
              <a:rPr b="1" lang="ko"/>
              <a:t>알고리즘</a:t>
            </a:r>
            <a:r>
              <a:rPr lang="ko"/>
              <a:t> 기반 </a:t>
            </a:r>
            <a:r>
              <a:rPr b="1" lang="ko"/>
              <a:t>커뮤니티</a:t>
            </a:r>
            <a:r>
              <a:rPr lang="ko"/>
              <a:t> 서비스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92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다양한 방식의 커뮤니티를 통한 유저 간의 소통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유저 간의 소통 데이터를 기반으로 한 알고리즘 추천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92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간의 소통 방식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92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팔로우 팔로잉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영화 리뷰 - 댓글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영화 리뷰 - 좋아요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39163" y="19929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영화를 통해 서로의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470813" y="15441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생각을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470813" y="24417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취향을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00938" y="1992900"/>
            <a:ext cx="27132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공유하다.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39163" y="19929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MOVIE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470813" y="15441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생각을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470813" y="2441700"/>
            <a:ext cx="41610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취향을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200938" y="1992900"/>
            <a:ext cx="27132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SHARE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50" y="701350"/>
            <a:ext cx="7831100" cy="2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445200" y="3563775"/>
            <a:ext cx="225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쉿! v는 묵음이야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241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87175" y="149750"/>
            <a:ext cx="20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Model ERD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Component 설계도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