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3276600" y="1820066"/>
            <a:ext cx="6024625" cy="981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2870835">
              <a:lnSpc>
                <a:spcPct val="100000"/>
              </a:lnSpc>
              <a:spcBef>
                <a:spcPts val="130"/>
              </a:spcBef>
              <a:buNone/>
            </a:pPr>
            <a:r>
              <a:rPr dirty="0" sz="3200" lang="en-US" spc="15"/>
              <a:t>Y</a:t>
            </a:r>
            <a:r>
              <a:rPr dirty="0" sz="3200" lang="en-US" spc="15"/>
              <a:t>E</a:t>
            </a:r>
            <a:r>
              <a:rPr dirty="0" sz="3200" lang="en-US" spc="15"/>
              <a:t>L</a:t>
            </a:r>
            <a:r>
              <a:rPr dirty="0" sz="3200" lang="en-US" spc="15"/>
              <a:t>L</a:t>
            </a:r>
            <a:r>
              <a:rPr dirty="0" sz="3200" lang="en-US" spc="15"/>
              <a:t>A</a:t>
            </a:r>
            <a:r>
              <a:rPr dirty="0" sz="3200" lang="en-US" spc="15"/>
              <a:t>P</a:t>
            </a:r>
            <a:r>
              <a:rPr dirty="0" sz="3200" lang="en-US" spc="15"/>
              <a:t>U</a:t>
            </a:r>
            <a:r>
              <a:rPr dirty="0" sz="3200" lang="en-US" spc="15"/>
              <a:t> </a:t>
            </a:r>
            <a:r>
              <a:rPr dirty="0" sz="3200" lang="en-US" spc="15"/>
              <a:t>S</a:t>
            </a:r>
            <a:r>
              <a:rPr dirty="0" sz="3200" lang="en-US" spc="15"/>
              <a:t>I</a:t>
            </a:r>
            <a:r>
              <a:rPr dirty="0" sz="3200" lang="en-US" spc="15"/>
              <a:t>V</a:t>
            </a:r>
            <a:r>
              <a:rPr dirty="0" sz="3200" lang="en-US" spc="15"/>
              <a:t>A</a:t>
            </a:r>
            <a:r>
              <a:rPr dirty="0" sz="3200" lang="en-US" spc="15"/>
              <a:t> </a:t>
            </a:r>
            <a:r>
              <a:rPr dirty="0" sz="3200" lang="en-US" spc="15"/>
              <a:t>KRISHNA </a:t>
            </a:r>
            <a:r>
              <a:rPr dirty="0" sz="3200" lang="en-US" spc="15"/>
              <a:t>TEJA </a:t>
            </a:r>
            <a:endParaRPr dirty="0" spc="15"/>
          </a:p>
        </p:txBody>
      </p:sp>
      <p:sp>
        <p:nvSpPr>
          <p:cNvPr id="1048601" name="object 8"/>
          <p:cNvSpPr txBox="1"/>
          <p:nvPr/>
        </p:nvSpPr>
        <p:spPr>
          <a:xfrm>
            <a:off x="6484620" y="2821622"/>
            <a:ext cx="1859280" cy="3917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spc="1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b="1" dirty="0" sz="2400" spc="-16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b="1" dirty="0" sz="2400" spc="-5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2" name="object 10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TextBox 7"/>
          <p:cNvSpPr txBox="1"/>
          <p:nvPr/>
        </p:nvSpPr>
        <p:spPr>
          <a:xfrm>
            <a:off x="914400" y="2019300"/>
            <a:ext cx="4191000" cy="1348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>
                <a:solidFill>
                  <a:schemeClr val="accent6">
                    <a:lumMod val="75000"/>
                  </a:schemeClr>
                </a:solidFill>
              </a:rPr>
              <a:t>CAPTURING ANY KEY WHEN YOU PRESSING ANY APLLICATION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5205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2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1351406" y="2143692"/>
            <a:ext cx="6234685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9600" lang="en-IN">
                <a:solidFill>
                  <a:srgbClr val="00B050"/>
                </a:solidFill>
              </a:rPr>
              <a:t>keylogger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1219200" y="2339454"/>
            <a:ext cx="4191000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TO FINDING THE KEYS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9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981074" y="1669256"/>
            <a:ext cx="4429126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US"/>
              <a:t>captures keystrokes effectively but also prioritizes user experience, security</a:t>
            </a:r>
            <a:endParaRPr dirty="0" sz="36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1065229" y="2438400"/>
            <a:ext cx="1749458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CAPUTRING KEYS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7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3" name="TextBox 8"/>
          <p:cNvSpPr txBox="1"/>
          <p:nvPr/>
        </p:nvSpPr>
        <p:spPr>
          <a:xfrm>
            <a:off x="759414" y="1620857"/>
            <a:ext cx="4574586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The end users of a keylogger can vary widely depending on the intent behind its use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40"/>
              <a:t>Y</a:t>
            </a: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8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spc="10"/>
              <a:t>WOW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YOUR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/>
          <p:nvPr/>
        </p:nvSpPr>
        <p:spPr>
          <a:xfrm>
            <a:off x="739775" y="1367853"/>
            <a:ext cx="2811780" cy="3003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Trebuchet MS"/>
                <a:cs typeface="Trebuchet MS"/>
              </a:rPr>
              <a:t>Teams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cam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add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RMX2020</dc:creator>
  <cp:lastModifiedBy>R RAJASEKHAR</cp:lastModifiedBy>
  <dcterms:created xsi:type="dcterms:W3CDTF">2024-06-02T18:48:59Z</dcterms:created>
  <dcterms:modified xsi:type="dcterms:W3CDTF">2024-06-21T15:09:46Z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ICV">
    <vt:lpwstr>406cca18e1a9430f80fda190e837b937</vt:lpwstr>
  </property>
</Properties>
</file>