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>
        <p:scale>
          <a:sx n="100" d="100"/>
          <a:sy n="100" d="100"/>
        </p:scale>
        <p:origin x="1469" y="-1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86447-AB40-4E57-8CBB-65AE4FB1DA00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415B-CC9F-4185-BAEB-D2E1FB4568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1176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86447-AB40-4E57-8CBB-65AE4FB1DA00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415B-CC9F-4185-BAEB-D2E1FB4568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30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86447-AB40-4E57-8CBB-65AE4FB1DA00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415B-CC9F-4185-BAEB-D2E1FB4568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910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86447-AB40-4E57-8CBB-65AE4FB1DA00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415B-CC9F-4185-BAEB-D2E1FB4568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47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86447-AB40-4E57-8CBB-65AE4FB1DA00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415B-CC9F-4185-BAEB-D2E1FB4568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679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86447-AB40-4E57-8CBB-65AE4FB1DA00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415B-CC9F-4185-BAEB-D2E1FB4568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808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86447-AB40-4E57-8CBB-65AE4FB1DA00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415B-CC9F-4185-BAEB-D2E1FB4568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121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86447-AB40-4E57-8CBB-65AE4FB1DA00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415B-CC9F-4185-BAEB-D2E1FB4568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2088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86447-AB40-4E57-8CBB-65AE4FB1DA00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415B-CC9F-4185-BAEB-D2E1FB4568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135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86447-AB40-4E57-8CBB-65AE4FB1DA00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415B-CC9F-4185-BAEB-D2E1FB4568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7354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86447-AB40-4E57-8CBB-65AE4FB1DA00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415B-CC9F-4185-BAEB-D2E1FB4568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793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86447-AB40-4E57-8CBB-65AE4FB1DA00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9415B-CC9F-4185-BAEB-D2E1FB4568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3022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수행의 시작/종료 3">
            <a:extLst>
              <a:ext uri="{FF2B5EF4-FFF2-40B4-BE49-F238E27FC236}">
                <a16:creationId xmlns:a16="http://schemas.microsoft.com/office/drawing/2014/main" id="{5BE3E6B4-2F96-4F04-9570-7B0D33DA0CA8}"/>
              </a:ext>
            </a:extLst>
          </p:cNvPr>
          <p:cNvSpPr/>
          <p:nvPr/>
        </p:nvSpPr>
        <p:spPr>
          <a:xfrm>
            <a:off x="2194560" y="4241483"/>
            <a:ext cx="457200" cy="177165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13" dirty="0"/>
              <a:t>시작</a:t>
            </a:r>
          </a:p>
        </p:txBody>
      </p:sp>
      <p:sp>
        <p:nvSpPr>
          <p:cNvPr id="5" name="순서도: 처리 4">
            <a:extLst>
              <a:ext uri="{FF2B5EF4-FFF2-40B4-BE49-F238E27FC236}">
                <a16:creationId xmlns:a16="http://schemas.microsoft.com/office/drawing/2014/main" id="{293F7331-62E5-4044-A660-EC8CEE20D5E6}"/>
              </a:ext>
            </a:extLst>
          </p:cNvPr>
          <p:cNvSpPr/>
          <p:nvPr/>
        </p:nvSpPr>
        <p:spPr>
          <a:xfrm>
            <a:off x="1797368" y="4495187"/>
            <a:ext cx="1251585" cy="17716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13" dirty="0"/>
              <a:t>시간 기록 시작</a:t>
            </a:r>
          </a:p>
        </p:txBody>
      </p:sp>
      <p:sp>
        <p:nvSpPr>
          <p:cNvPr id="7" name="순서도: 처리 6">
            <a:extLst>
              <a:ext uri="{FF2B5EF4-FFF2-40B4-BE49-F238E27FC236}">
                <a16:creationId xmlns:a16="http://schemas.microsoft.com/office/drawing/2014/main" id="{6510D915-B409-4F02-B57E-60B4354C53E8}"/>
              </a:ext>
            </a:extLst>
          </p:cNvPr>
          <p:cNvSpPr/>
          <p:nvPr/>
        </p:nvSpPr>
        <p:spPr>
          <a:xfrm>
            <a:off x="1797368" y="5103223"/>
            <a:ext cx="1251585" cy="17716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13" dirty="0"/>
              <a:t>Home Dir Path </a:t>
            </a:r>
            <a:r>
              <a:rPr lang="ko-KR" altLang="en-US" sz="1013" dirty="0"/>
              <a:t>추출</a:t>
            </a:r>
          </a:p>
        </p:txBody>
      </p:sp>
      <p:sp>
        <p:nvSpPr>
          <p:cNvPr id="8" name="순서도: 처리 7">
            <a:extLst>
              <a:ext uri="{FF2B5EF4-FFF2-40B4-BE49-F238E27FC236}">
                <a16:creationId xmlns:a16="http://schemas.microsoft.com/office/drawing/2014/main" id="{C3D0A2E5-C97E-4A5B-83A7-A1C4962582A1}"/>
              </a:ext>
            </a:extLst>
          </p:cNvPr>
          <p:cNvSpPr/>
          <p:nvPr/>
        </p:nvSpPr>
        <p:spPr>
          <a:xfrm>
            <a:off x="1797368" y="5388973"/>
            <a:ext cx="1251585" cy="17716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13" dirty="0"/>
              <a:t>Home</a:t>
            </a:r>
            <a:r>
              <a:rPr lang="ko-KR" altLang="en-US" sz="1013" dirty="0"/>
              <a:t> </a:t>
            </a:r>
            <a:r>
              <a:rPr lang="en-US" altLang="ko-KR" sz="1013" dirty="0"/>
              <a:t>Dir</a:t>
            </a:r>
            <a:r>
              <a:rPr lang="ko-KR" altLang="en-US" sz="1013" dirty="0"/>
              <a:t> 오픈</a:t>
            </a:r>
          </a:p>
        </p:txBody>
      </p:sp>
      <p:sp>
        <p:nvSpPr>
          <p:cNvPr id="9" name="순서도: 처리 8">
            <a:extLst>
              <a:ext uri="{FF2B5EF4-FFF2-40B4-BE49-F238E27FC236}">
                <a16:creationId xmlns:a16="http://schemas.microsoft.com/office/drawing/2014/main" id="{B8B96D02-3B51-409E-9346-D7D7F767FD3D}"/>
              </a:ext>
            </a:extLst>
          </p:cNvPr>
          <p:cNvSpPr/>
          <p:nvPr/>
        </p:nvSpPr>
        <p:spPr>
          <a:xfrm>
            <a:off x="3277553" y="5726158"/>
            <a:ext cx="1251585" cy="17716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13" dirty="0"/>
              <a:t>디렉토리 생성</a:t>
            </a:r>
          </a:p>
        </p:txBody>
      </p:sp>
      <p:sp>
        <p:nvSpPr>
          <p:cNvPr id="10" name="순서도: 판단 9">
            <a:extLst>
              <a:ext uri="{FF2B5EF4-FFF2-40B4-BE49-F238E27FC236}">
                <a16:creationId xmlns:a16="http://schemas.microsoft.com/office/drawing/2014/main" id="{0F3FC3B5-DB1F-4772-8ABA-41271DD74F04}"/>
              </a:ext>
            </a:extLst>
          </p:cNvPr>
          <p:cNvSpPr/>
          <p:nvPr/>
        </p:nvSpPr>
        <p:spPr>
          <a:xfrm>
            <a:off x="1797368" y="5726158"/>
            <a:ext cx="1251585" cy="2286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13" dirty="0"/>
              <a:t>Cache</a:t>
            </a:r>
            <a:r>
              <a:rPr lang="ko-KR" altLang="en-US" sz="1013" dirty="0"/>
              <a:t>디렉토리</a:t>
            </a:r>
            <a:r>
              <a:rPr lang="en-US" altLang="ko-KR" sz="1013" dirty="0"/>
              <a:t>, logfile </a:t>
            </a:r>
            <a:r>
              <a:rPr lang="ko-KR" altLang="en-US" sz="1013" dirty="0"/>
              <a:t>디렉토리</a:t>
            </a:r>
          </a:p>
          <a:p>
            <a:pPr algn="ctr"/>
            <a:r>
              <a:rPr lang="ko-KR" altLang="en-US" sz="1013" dirty="0"/>
              <a:t>있는지 검사</a:t>
            </a:r>
          </a:p>
        </p:txBody>
      </p:sp>
      <p:sp>
        <p:nvSpPr>
          <p:cNvPr id="12" name="순서도: 판단 11">
            <a:extLst>
              <a:ext uri="{FF2B5EF4-FFF2-40B4-BE49-F238E27FC236}">
                <a16:creationId xmlns:a16="http://schemas.microsoft.com/office/drawing/2014/main" id="{8874C277-8409-444A-AAC7-2302ACA31055}"/>
              </a:ext>
            </a:extLst>
          </p:cNvPr>
          <p:cNvSpPr/>
          <p:nvPr/>
        </p:nvSpPr>
        <p:spPr>
          <a:xfrm>
            <a:off x="1797368" y="6114778"/>
            <a:ext cx="1251585" cy="2286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13" dirty="0"/>
              <a:t>Logfile.txt</a:t>
            </a:r>
            <a:r>
              <a:rPr lang="ko-KR" altLang="en-US" sz="1013" dirty="0"/>
              <a:t> 파일 </a:t>
            </a:r>
            <a:r>
              <a:rPr lang="ko-KR" altLang="en-US" sz="1013" dirty="0" err="1"/>
              <a:t>열려있는지</a:t>
            </a:r>
            <a:r>
              <a:rPr lang="ko-KR" altLang="en-US" sz="1013" dirty="0"/>
              <a:t> 검사</a:t>
            </a:r>
          </a:p>
        </p:txBody>
      </p:sp>
      <p:sp>
        <p:nvSpPr>
          <p:cNvPr id="13" name="순서도: 처리 12">
            <a:extLst>
              <a:ext uri="{FF2B5EF4-FFF2-40B4-BE49-F238E27FC236}">
                <a16:creationId xmlns:a16="http://schemas.microsoft.com/office/drawing/2014/main" id="{343B6B0A-3CDE-4C2C-ABBE-F58E9D391463}"/>
              </a:ext>
            </a:extLst>
          </p:cNvPr>
          <p:cNvSpPr/>
          <p:nvPr/>
        </p:nvSpPr>
        <p:spPr>
          <a:xfrm>
            <a:off x="220028" y="6114778"/>
            <a:ext cx="1251585" cy="17716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13" dirty="0"/>
              <a:t>Logfile.txt </a:t>
            </a:r>
            <a:r>
              <a:rPr lang="ko-KR" altLang="en-US" sz="1013" dirty="0"/>
              <a:t>파일 오픈</a:t>
            </a:r>
          </a:p>
        </p:txBody>
      </p:sp>
      <p:sp>
        <p:nvSpPr>
          <p:cNvPr id="14" name="순서도: 처리 13">
            <a:extLst>
              <a:ext uri="{FF2B5EF4-FFF2-40B4-BE49-F238E27FC236}">
                <a16:creationId xmlns:a16="http://schemas.microsoft.com/office/drawing/2014/main" id="{600384DD-054C-422D-8FC8-CB1A4F078728}"/>
              </a:ext>
            </a:extLst>
          </p:cNvPr>
          <p:cNvSpPr/>
          <p:nvPr/>
        </p:nvSpPr>
        <p:spPr>
          <a:xfrm>
            <a:off x="1797368" y="4799205"/>
            <a:ext cx="1251585" cy="17716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13" dirty="0"/>
              <a:t>URL</a:t>
            </a:r>
            <a:r>
              <a:rPr lang="ko-KR" altLang="en-US" sz="1013" dirty="0"/>
              <a:t> 입력</a:t>
            </a:r>
          </a:p>
        </p:txBody>
      </p:sp>
      <p:sp>
        <p:nvSpPr>
          <p:cNvPr id="16" name="순서도: 처리 15">
            <a:extLst>
              <a:ext uri="{FF2B5EF4-FFF2-40B4-BE49-F238E27FC236}">
                <a16:creationId xmlns:a16="http://schemas.microsoft.com/office/drawing/2014/main" id="{3214BDD4-FA01-4764-B21F-FE1ACFF8E675}"/>
              </a:ext>
            </a:extLst>
          </p:cNvPr>
          <p:cNvSpPr/>
          <p:nvPr/>
        </p:nvSpPr>
        <p:spPr>
          <a:xfrm>
            <a:off x="3277553" y="6595655"/>
            <a:ext cx="1251585" cy="17716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13" dirty="0"/>
              <a:t>디렉토리 생성</a:t>
            </a:r>
          </a:p>
        </p:txBody>
      </p:sp>
      <p:sp>
        <p:nvSpPr>
          <p:cNvPr id="17" name="순서도: 판단 16">
            <a:extLst>
              <a:ext uri="{FF2B5EF4-FFF2-40B4-BE49-F238E27FC236}">
                <a16:creationId xmlns:a16="http://schemas.microsoft.com/office/drawing/2014/main" id="{A46515EB-3A2E-4615-A536-4BBB49F96640}"/>
              </a:ext>
            </a:extLst>
          </p:cNvPr>
          <p:cNvSpPr/>
          <p:nvPr/>
        </p:nvSpPr>
        <p:spPr>
          <a:xfrm>
            <a:off x="1797368" y="6522176"/>
            <a:ext cx="1251585" cy="2286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13" dirty="0"/>
              <a:t>URL</a:t>
            </a:r>
            <a:r>
              <a:rPr lang="ko-KR" altLang="en-US" sz="1013" dirty="0"/>
              <a:t>이 </a:t>
            </a:r>
            <a:r>
              <a:rPr lang="en-US" altLang="ko-KR" sz="1013" dirty="0"/>
              <a:t>“bye”</a:t>
            </a:r>
            <a:r>
              <a:rPr lang="ko-KR" altLang="en-US" sz="1013" dirty="0"/>
              <a:t>인지 확인</a:t>
            </a:r>
          </a:p>
        </p:txBody>
      </p:sp>
    </p:spTree>
    <p:extLst>
      <p:ext uri="{BB962C8B-B14F-4D97-AF65-F5344CB8AC3E}">
        <p14:creationId xmlns:p14="http://schemas.microsoft.com/office/powerpoint/2010/main" val="3743361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수행의 시작/종료 3">
            <a:extLst>
              <a:ext uri="{FF2B5EF4-FFF2-40B4-BE49-F238E27FC236}">
                <a16:creationId xmlns:a16="http://schemas.microsoft.com/office/drawing/2014/main" id="{5BE3E6B4-2F96-4F04-9570-7B0D33DA0CA8}"/>
              </a:ext>
            </a:extLst>
          </p:cNvPr>
          <p:cNvSpPr/>
          <p:nvPr/>
        </p:nvSpPr>
        <p:spPr>
          <a:xfrm>
            <a:off x="2330761" y="2918063"/>
            <a:ext cx="1251585" cy="201050"/>
          </a:xfrm>
          <a:prstGeom prst="flowChartTermina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600" dirty="0">
                <a:solidFill>
                  <a:sysClr val="windowText" lastClr="000000"/>
                </a:solidFill>
              </a:rPr>
              <a:t>시작</a:t>
            </a:r>
          </a:p>
        </p:txBody>
      </p:sp>
      <p:sp>
        <p:nvSpPr>
          <p:cNvPr id="5" name="순서도: 처리 4">
            <a:extLst>
              <a:ext uri="{FF2B5EF4-FFF2-40B4-BE49-F238E27FC236}">
                <a16:creationId xmlns:a16="http://schemas.microsoft.com/office/drawing/2014/main" id="{293F7331-62E5-4044-A660-EC8CEE20D5E6}"/>
              </a:ext>
            </a:extLst>
          </p:cNvPr>
          <p:cNvSpPr/>
          <p:nvPr/>
        </p:nvSpPr>
        <p:spPr>
          <a:xfrm>
            <a:off x="2330760" y="3379026"/>
            <a:ext cx="1251585" cy="17716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600" dirty="0">
                <a:solidFill>
                  <a:sysClr val="windowText" lastClr="000000"/>
                </a:solidFill>
              </a:rPr>
              <a:t>시간 기록 시작</a:t>
            </a:r>
          </a:p>
        </p:txBody>
      </p:sp>
      <p:sp>
        <p:nvSpPr>
          <p:cNvPr id="7" name="순서도: 처리 6">
            <a:extLst>
              <a:ext uri="{FF2B5EF4-FFF2-40B4-BE49-F238E27FC236}">
                <a16:creationId xmlns:a16="http://schemas.microsoft.com/office/drawing/2014/main" id="{6510D915-B409-4F02-B57E-60B4354C53E8}"/>
              </a:ext>
            </a:extLst>
          </p:cNvPr>
          <p:cNvSpPr/>
          <p:nvPr/>
        </p:nvSpPr>
        <p:spPr>
          <a:xfrm>
            <a:off x="2330760" y="4370814"/>
            <a:ext cx="1251585" cy="17716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dirty="0">
                <a:solidFill>
                  <a:sysClr val="windowText" lastClr="000000"/>
                </a:solidFill>
              </a:rPr>
              <a:t>Home Dir Path </a:t>
            </a:r>
            <a:r>
              <a:rPr lang="ko-KR" altLang="en-US" sz="600" dirty="0">
                <a:solidFill>
                  <a:sysClr val="windowText" lastClr="000000"/>
                </a:solidFill>
              </a:rPr>
              <a:t>추출</a:t>
            </a:r>
          </a:p>
        </p:txBody>
      </p:sp>
      <p:sp>
        <p:nvSpPr>
          <p:cNvPr id="8" name="순서도: 처리 7">
            <a:extLst>
              <a:ext uri="{FF2B5EF4-FFF2-40B4-BE49-F238E27FC236}">
                <a16:creationId xmlns:a16="http://schemas.microsoft.com/office/drawing/2014/main" id="{C3D0A2E5-C97E-4A5B-83A7-A1C4962582A1}"/>
              </a:ext>
            </a:extLst>
          </p:cNvPr>
          <p:cNvSpPr/>
          <p:nvPr/>
        </p:nvSpPr>
        <p:spPr>
          <a:xfrm>
            <a:off x="2330768" y="4757602"/>
            <a:ext cx="1251585" cy="17716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dirty="0">
                <a:solidFill>
                  <a:sysClr val="windowText" lastClr="000000"/>
                </a:solidFill>
              </a:rPr>
              <a:t>Home</a:t>
            </a:r>
            <a:r>
              <a:rPr lang="ko-KR" altLang="en-US" sz="60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600" dirty="0">
                <a:solidFill>
                  <a:sysClr val="windowText" lastClr="000000"/>
                </a:solidFill>
              </a:rPr>
              <a:t>Dir</a:t>
            </a:r>
            <a:r>
              <a:rPr lang="ko-KR" altLang="en-US" sz="600" dirty="0">
                <a:solidFill>
                  <a:sysClr val="windowText" lastClr="000000"/>
                </a:solidFill>
              </a:rPr>
              <a:t> 오픈</a:t>
            </a:r>
          </a:p>
        </p:txBody>
      </p:sp>
      <p:sp>
        <p:nvSpPr>
          <p:cNvPr id="9" name="순서도: 처리 8">
            <a:extLst>
              <a:ext uri="{FF2B5EF4-FFF2-40B4-BE49-F238E27FC236}">
                <a16:creationId xmlns:a16="http://schemas.microsoft.com/office/drawing/2014/main" id="{B8B96D02-3B51-409E-9346-D7D7F767FD3D}"/>
              </a:ext>
            </a:extLst>
          </p:cNvPr>
          <p:cNvSpPr/>
          <p:nvPr/>
        </p:nvSpPr>
        <p:spPr>
          <a:xfrm>
            <a:off x="4031086" y="5205406"/>
            <a:ext cx="1251585" cy="17716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600" dirty="0">
                <a:solidFill>
                  <a:sysClr val="windowText" lastClr="000000"/>
                </a:solidFill>
              </a:rPr>
              <a:t>디렉토리 생성</a:t>
            </a:r>
          </a:p>
        </p:txBody>
      </p:sp>
      <p:sp>
        <p:nvSpPr>
          <p:cNvPr id="10" name="순서도: 판단 9">
            <a:extLst>
              <a:ext uri="{FF2B5EF4-FFF2-40B4-BE49-F238E27FC236}">
                <a16:creationId xmlns:a16="http://schemas.microsoft.com/office/drawing/2014/main" id="{0F3FC3B5-DB1F-4772-8ABA-41271DD74F04}"/>
              </a:ext>
            </a:extLst>
          </p:cNvPr>
          <p:cNvSpPr/>
          <p:nvPr/>
        </p:nvSpPr>
        <p:spPr>
          <a:xfrm>
            <a:off x="2330760" y="5199086"/>
            <a:ext cx="1251585" cy="228600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dirty="0">
                <a:solidFill>
                  <a:sysClr val="windowText" lastClr="000000"/>
                </a:solidFill>
              </a:rPr>
              <a:t>Cache</a:t>
            </a:r>
            <a:r>
              <a:rPr lang="ko-KR" altLang="en-US" sz="600" dirty="0">
                <a:solidFill>
                  <a:sysClr val="windowText" lastClr="000000"/>
                </a:solidFill>
              </a:rPr>
              <a:t>디렉토리</a:t>
            </a:r>
            <a:r>
              <a:rPr lang="en-US" altLang="ko-KR" sz="600" dirty="0">
                <a:solidFill>
                  <a:sysClr val="windowText" lastClr="000000"/>
                </a:solidFill>
              </a:rPr>
              <a:t>,, logfile </a:t>
            </a:r>
            <a:r>
              <a:rPr lang="ko-KR" altLang="en-US" sz="600" dirty="0">
                <a:solidFill>
                  <a:sysClr val="windowText" lastClr="000000"/>
                </a:solidFill>
              </a:rPr>
              <a:t>디렉토리</a:t>
            </a:r>
          </a:p>
          <a:p>
            <a:pPr algn="ctr"/>
            <a:r>
              <a:rPr lang="ko-KR" altLang="en-US" sz="600" dirty="0">
                <a:solidFill>
                  <a:sysClr val="windowText" lastClr="000000"/>
                </a:solidFill>
              </a:rPr>
              <a:t>있는지 검사</a:t>
            </a:r>
          </a:p>
        </p:txBody>
      </p:sp>
      <p:sp>
        <p:nvSpPr>
          <p:cNvPr id="12" name="순서도: 판단 11">
            <a:extLst>
              <a:ext uri="{FF2B5EF4-FFF2-40B4-BE49-F238E27FC236}">
                <a16:creationId xmlns:a16="http://schemas.microsoft.com/office/drawing/2014/main" id="{8874C277-8409-444A-AAC7-2302ACA31055}"/>
              </a:ext>
            </a:extLst>
          </p:cNvPr>
          <p:cNvSpPr/>
          <p:nvPr/>
        </p:nvSpPr>
        <p:spPr>
          <a:xfrm>
            <a:off x="2330760" y="5758932"/>
            <a:ext cx="1251585" cy="228600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dirty="0">
                <a:solidFill>
                  <a:sysClr val="windowText" lastClr="000000"/>
                </a:solidFill>
              </a:rPr>
              <a:t>Logfile.txt</a:t>
            </a:r>
            <a:r>
              <a:rPr lang="ko-KR" altLang="en-US" sz="600" dirty="0">
                <a:solidFill>
                  <a:sysClr val="windowText" lastClr="000000"/>
                </a:solidFill>
              </a:rPr>
              <a:t> 파일 열려 있는지 검사</a:t>
            </a:r>
          </a:p>
        </p:txBody>
      </p:sp>
      <p:sp>
        <p:nvSpPr>
          <p:cNvPr id="13" name="순서도: 처리 12">
            <a:extLst>
              <a:ext uri="{FF2B5EF4-FFF2-40B4-BE49-F238E27FC236}">
                <a16:creationId xmlns:a16="http://schemas.microsoft.com/office/drawing/2014/main" id="{343B6B0A-3CDE-4C2C-ABBE-F58E9D391463}"/>
              </a:ext>
            </a:extLst>
          </p:cNvPr>
          <p:cNvSpPr/>
          <p:nvPr/>
        </p:nvSpPr>
        <p:spPr>
          <a:xfrm>
            <a:off x="457095" y="5784649"/>
            <a:ext cx="1251585" cy="17716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dirty="0">
                <a:solidFill>
                  <a:sysClr val="windowText" lastClr="000000"/>
                </a:solidFill>
              </a:rPr>
              <a:t>Logfile.txt </a:t>
            </a:r>
            <a:r>
              <a:rPr lang="ko-KR" altLang="en-US" sz="600" dirty="0">
                <a:solidFill>
                  <a:sysClr val="windowText" lastClr="000000"/>
                </a:solidFill>
              </a:rPr>
              <a:t>파일 오픈</a:t>
            </a:r>
          </a:p>
        </p:txBody>
      </p:sp>
      <p:sp>
        <p:nvSpPr>
          <p:cNvPr id="14" name="순서도: 처리 13">
            <a:extLst>
              <a:ext uri="{FF2B5EF4-FFF2-40B4-BE49-F238E27FC236}">
                <a16:creationId xmlns:a16="http://schemas.microsoft.com/office/drawing/2014/main" id="{600384DD-054C-422D-8FC8-CB1A4F078728}"/>
              </a:ext>
            </a:extLst>
          </p:cNvPr>
          <p:cNvSpPr/>
          <p:nvPr/>
        </p:nvSpPr>
        <p:spPr>
          <a:xfrm>
            <a:off x="2330760" y="3941212"/>
            <a:ext cx="1251585" cy="17716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dirty="0">
                <a:solidFill>
                  <a:sysClr val="windowText" lastClr="000000"/>
                </a:solidFill>
              </a:rPr>
              <a:t>URL</a:t>
            </a:r>
            <a:r>
              <a:rPr lang="ko-KR" altLang="en-US" sz="600" dirty="0">
                <a:solidFill>
                  <a:sysClr val="windowText" lastClr="000000"/>
                </a:solidFill>
              </a:rPr>
              <a:t> 입력</a:t>
            </a:r>
          </a:p>
        </p:txBody>
      </p:sp>
      <p:sp>
        <p:nvSpPr>
          <p:cNvPr id="17" name="순서도: 판단 16">
            <a:extLst>
              <a:ext uri="{FF2B5EF4-FFF2-40B4-BE49-F238E27FC236}">
                <a16:creationId xmlns:a16="http://schemas.microsoft.com/office/drawing/2014/main" id="{A46515EB-3A2E-4615-A536-4BBB49F96640}"/>
              </a:ext>
            </a:extLst>
          </p:cNvPr>
          <p:cNvSpPr/>
          <p:nvPr/>
        </p:nvSpPr>
        <p:spPr>
          <a:xfrm>
            <a:off x="2330762" y="6279118"/>
            <a:ext cx="1251585" cy="228600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dirty="0">
                <a:solidFill>
                  <a:sysClr val="windowText" lastClr="000000"/>
                </a:solidFill>
              </a:rPr>
              <a:t>URL</a:t>
            </a:r>
            <a:r>
              <a:rPr lang="ko-KR" altLang="en-US" sz="600" dirty="0">
                <a:solidFill>
                  <a:sysClr val="windowText" lastClr="000000"/>
                </a:solidFill>
              </a:rPr>
              <a:t>이 </a:t>
            </a:r>
            <a:r>
              <a:rPr lang="en-US" altLang="ko-KR" sz="600" dirty="0">
                <a:solidFill>
                  <a:sysClr val="windowText" lastClr="000000"/>
                </a:solidFill>
              </a:rPr>
              <a:t>“bye”</a:t>
            </a:r>
            <a:r>
              <a:rPr lang="ko-KR" altLang="en-US" sz="600" dirty="0">
                <a:solidFill>
                  <a:sysClr val="windowText" lastClr="000000"/>
                </a:solidFill>
              </a:rPr>
              <a:t>인지 확인</a:t>
            </a:r>
          </a:p>
        </p:txBody>
      </p:sp>
      <p:sp>
        <p:nvSpPr>
          <p:cNvPr id="15" name="순서도: 처리 14">
            <a:extLst>
              <a:ext uri="{FF2B5EF4-FFF2-40B4-BE49-F238E27FC236}">
                <a16:creationId xmlns:a16="http://schemas.microsoft.com/office/drawing/2014/main" id="{4E56E166-D7CD-4D70-96CC-2803EACF4DF0}"/>
              </a:ext>
            </a:extLst>
          </p:cNvPr>
          <p:cNvSpPr/>
          <p:nvPr/>
        </p:nvSpPr>
        <p:spPr>
          <a:xfrm>
            <a:off x="2330762" y="6868614"/>
            <a:ext cx="1251585" cy="17716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dirty="0">
                <a:solidFill>
                  <a:sysClr val="windowText" lastClr="000000"/>
                </a:solidFill>
              </a:rPr>
              <a:t>URL </a:t>
            </a:r>
            <a:r>
              <a:rPr lang="ko-KR" altLang="en-US" sz="600" dirty="0">
                <a:solidFill>
                  <a:sysClr val="windowText" lastClr="000000"/>
                </a:solidFill>
              </a:rPr>
              <a:t>암호화</a:t>
            </a:r>
          </a:p>
        </p:txBody>
      </p:sp>
      <p:sp>
        <p:nvSpPr>
          <p:cNvPr id="18" name="순서도: 판단 17">
            <a:extLst>
              <a:ext uri="{FF2B5EF4-FFF2-40B4-BE49-F238E27FC236}">
                <a16:creationId xmlns:a16="http://schemas.microsoft.com/office/drawing/2014/main" id="{44C1F01F-893A-4BFD-B1F9-2E20AFD6B1F2}"/>
              </a:ext>
            </a:extLst>
          </p:cNvPr>
          <p:cNvSpPr/>
          <p:nvPr/>
        </p:nvSpPr>
        <p:spPr>
          <a:xfrm>
            <a:off x="2330763" y="7359151"/>
            <a:ext cx="1251585" cy="228600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dirty="0">
                <a:solidFill>
                  <a:sysClr val="windowText" lastClr="000000"/>
                </a:solidFill>
              </a:rPr>
              <a:t>HIT / MISS </a:t>
            </a:r>
            <a:r>
              <a:rPr lang="ko-KR" altLang="en-US" sz="600" dirty="0">
                <a:solidFill>
                  <a:sysClr val="windowText" lastClr="000000"/>
                </a:solidFill>
              </a:rPr>
              <a:t>확인</a:t>
            </a:r>
          </a:p>
        </p:txBody>
      </p:sp>
      <p:sp>
        <p:nvSpPr>
          <p:cNvPr id="19" name="순서도: 처리 18">
            <a:extLst>
              <a:ext uri="{FF2B5EF4-FFF2-40B4-BE49-F238E27FC236}">
                <a16:creationId xmlns:a16="http://schemas.microsoft.com/office/drawing/2014/main" id="{2EC56B39-E5C0-4B3C-BC1A-001C819A7BD2}"/>
              </a:ext>
            </a:extLst>
          </p:cNvPr>
          <p:cNvSpPr/>
          <p:nvPr/>
        </p:nvSpPr>
        <p:spPr>
          <a:xfrm>
            <a:off x="4031085" y="7380282"/>
            <a:ext cx="1251585" cy="17716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600" dirty="0">
                <a:solidFill>
                  <a:sysClr val="windowText" lastClr="000000"/>
                </a:solidFill>
              </a:rPr>
              <a:t>디렉토리</a:t>
            </a:r>
            <a:r>
              <a:rPr lang="en-US" altLang="ko-KR" sz="600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600" dirty="0">
                <a:solidFill>
                  <a:sysClr val="windowText" lastClr="000000"/>
                </a:solidFill>
              </a:rPr>
              <a:t>파일 생성</a:t>
            </a:r>
          </a:p>
        </p:txBody>
      </p:sp>
      <p:sp>
        <p:nvSpPr>
          <p:cNvPr id="20" name="순서도: 처리 19">
            <a:extLst>
              <a:ext uri="{FF2B5EF4-FFF2-40B4-BE49-F238E27FC236}">
                <a16:creationId xmlns:a16="http://schemas.microsoft.com/office/drawing/2014/main" id="{3B50082B-C383-46D5-A778-E581A3E8F0FE}"/>
              </a:ext>
            </a:extLst>
          </p:cNvPr>
          <p:cNvSpPr/>
          <p:nvPr/>
        </p:nvSpPr>
        <p:spPr>
          <a:xfrm>
            <a:off x="4031085" y="6304835"/>
            <a:ext cx="1251585" cy="17716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600" dirty="0">
                <a:solidFill>
                  <a:sysClr val="windowText" lastClr="000000"/>
                </a:solidFill>
              </a:rPr>
              <a:t>시간 기록 종료</a:t>
            </a:r>
          </a:p>
        </p:txBody>
      </p:sp>
      <p:sp>
        <p:nvSpPr>
          <p:cNvPr id="21" name="순서도: 처리 20">
            <a:extLst>
              <a:ext uri="{FF2B5EF4-FFF2-40B4-BE49-F238E27FC236}">
                <a16:creationId xmlns:a16="http://schemas.microsoft.com/office/drawing/2014/main" id="{F9E81827-06E0-43A3-BC4D-78724EA46B83}"/>
              </a:ext>
            </a:extLst>
          </p:cNvPr>
          <p:cNvSpPr/>
          <p:nvPr/>
        </p:nvSpPr>
        <p:spPr>
          <a:xfrm>
            <a:off x="2330764" y="7852070"/>
            <a:ext cx="1251585" cy="17716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dirty="0">
                <a:solidFill>
                  <a:sysClr val="windowText" lastClr="000000"/>
                </a:solidFill>
              </a:rPr>
              <a:t>Logfile.txt</a:t>
            </a:r>
            <a:r>
              <a:rPr lang="ko-KR" altLang="en-US" sz="600" dirty="0">
                <a:solidFill>
                  <a:sysClr val="windowText" lastClr="000000"/>
                </a:solidFill>
              </a:rPr>
              <a:t>에 정보 기록</a:t>
            </a:r>
          </a:p>
        </p:txBody>
      </p:sp>
      <p:sp>
        <p:nvSpPr>
          <p:cNvPr id="22" name="순서도: 수행의 시작/종료 21">
            <a:extLst>
              <a:ext uri="{FF2B5EF4-FFF2-40B4-BE49-F238E27FC236}">
                <a16:creationId xmlns:a16="http://schemas.microsoft.com/office/drawing/2014/main" id="{BD40FBE5-025B-4174-846C-1594A25CEDD9}"/>
              </a:ext>
            </a:extLst>
          </p:cNvPr>
          <p:cNvSpPr/>
          <p:nvPr/>
        </p:nvSpPr>
        <p:spPr>
          <a:xfrm>
            <a:off x="2330764" y="8329273"/>
            <a:ext cx="1251585" cy="201050"/>
          </a:xfrm>
          <a:prstGeom prst="flowChartTermina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600" dirty="0">
                <a:solidFill>
                  <a:sysClr val="windowText" lastClr="000000"/>
                </a:solidFill>
              </a:rPr>
              <a:t>종료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8CE299F8-6BA5-44CE-9555-7A803C2971E1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2956553" y="3119113"/>
            <a:ext cx="1" cy="259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CA20D93-4BE0-410E-A551-C8284B2DEAFB}"/>
              </a:ext>
            </a:extLst>
          </p:cNvPr>
          <p:cNvCxnSpPr>
            <a:stCxn id="5" idx="2"/>
            <a:endCxn id="14" idx="0"/>
          </p:cNvCxnSpPr>
          <p:nvPr/>
        </p:nvCxnSpPr>
        <p:spPr>
          <a:xfrm>
            <a:off x="2956553" y="3556191"/>
            <a:ext cx="0" cy="385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3D0C9F35-1FDB-4987-AF97-54DD3E01A3B2}"/>
              </a:ext>
            </a:extLst>
          </p:cNvPr>
          <p:cNvCxnSpPr>
            <a:stCxn id="14" idx="2"/>
            <a:endCxn id="7" idx="0"/>
          </p:cNvCxnSpPr>
          <p:nvPr/>
        </p:nvCxnSpPr>
        <p:spPr>
          <a:xfrm>
            <a:off x="2956553" y="4118377"/>
            <a:ext cx="0" cy="252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9BC5B594-C6B0-4405-BA66-6B8281B33E60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2956553" y="4547979"/>
            <a:ext cx="8" cy="209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279299A-8144-447B-899B-2C417A90E6F9}"/>
              </a:ext>
            </a:extLst>
          </p:cNvPr>
          <p:cNvCxnSpPr>
            <a:endCxn id="10" idx="0"/>
          </p:cNvCxnSpPr>
          <p:nvPr/>
        </p:nvCxnSpPr>
        <p:spPr>
          <a:xfrm>
            <a:off x="2956552" y="4924668"/>
            <a:ext cx="1" cy="274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D3261034-610B-404A-9C07-C2EB0330EFB1}"/>
              </a:ext>
            </a:extLst>
          </p:cNvPr>
          <p:cNvCxnSpPr>
            <a:stCxn id="10" idx="2"/>
            <a:endCxn id="12" idx="0"/>
          </p:cNvCxnSpPr>
          <p:nvPr/>
        </p:nvCxnSpPr>
        <p:spPr>
          <a:xfrm>
            <a:off x="2956553" y="5427686"/>
            <a:ext cx="0" cy="331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9B11DAA-9047-4FA6-8A2C-391378DBEB9A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>
            <a:off x="2956553" y="5987532"/>
            <a:ext cx="2" cy="291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372191FC-F1A9-4809-B07F-4BA471E9E1B1}"/>
              </a:ext>
            </a:extLst>
          </p:cNvPr>
          <p:cNvCxnSpPr>
            <a:stCxn id="10" idx="3"/>
            <a:endCxn id="9" idx="1"/>
          </p:cNvCxnSpPr>
          <p:nvPr/>
        </p:nvCxnSpPr>
        <p:spPr>
          <a:xfrm flipV="1">
            <a:off x="3582345" y="5293989"/>
            <a:ext cx="448741" cy="19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BE2284E5-3263-46C2-9EE1-9E36AE7ED8F3}"/>
              </a:ext>
            </a:extLst>
          </p:cNvPr>
          <p:cNvCxnSpPr>
            <a:stCxn id="17" idx="2"/>
            <a:endCxn id="15" idx="0"/>
          </p:cNvCxnSpPr>
          <p:nvPr/>
        </p:nvCxnSpPr>
        <p:spPr>
          <a:xfrm>
            <a:off x="2956555" y="6507718"/>
            <a:ext cx="0" cy="360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86554626-B9F5-4D63-A23B-2B88219DD18A}"/>
              </a:ext>
            </a:extLst>
          </p:cNvPr>
          <p:cNvCxnSpPr>
            <a:stCxn id="15" idx="2"/>
            <a:endCxn id="18" idx="0"/>
          </p:cNvCxnSpPr>
          <p:nvPr/>
        </p:nvCxnSpPr>
        <p:spPr>
          <a:xfrm>
            <a:off x="2956555" y="7045779"/>
            <a:ext cx="1" cy="313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CC904BDD-49B3-4A3F-8F46-A9DA67078579}"/>
              </a:ext>
            </a:extLst>
          </p:cNvPr>
          <p:cNvCxnSpPr>
            <a:stCxn id="18" idx="2"/>
            <a:endCxn id="21" idx="0"/>
          </p:cNvCxnSpPr>
          <p:nvPr/>
        </p:nvCxnSpPr>
        <p:spPr>
          <a:xfrm>
            <a:off x="2956556" y="7587751"/>
            <a:ext cx="1" cy="264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31BF6F7E-EA8B-4FBA-A083-C558467B8D8E}"/>
              </a:ext>
            </a:extLst>
          </p:cNvPr>
          <p:cNvCxnSpPr>
            <a:stCxn id="12" idx="1"/>
            <a:endCxn id="13" idx="3"/>
          </p:cNvCxnSpPr>
          <p:nvPr/>
        </p:nvCxnSpPr>
        <p:spPr>
          <a:xfrm flipH="1">
            <a:off x="1708680" y="5873232"/>
            <a:ext cx="622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54DBD43F-DB29-49E4-A7CB-9C6558F7E57F}"/>
              </a:ext>
            </a:extLst>
          </p:cNvPr>
          <p:cNvCxnSpPr>
            <a:stCxn id="17" idx="3"/>
            <a:endCxn id="20" idx="1"/>
          </p:cNvCxnSpPr>
          <p:nvPr/>
        </p:nvCxnSpPr>
        <p:spPr>
          <a:xfrm>
            <a:off x="3582347" y="6393418"/>
            <a:ext cx="4487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06573C3B-F493-4E1F-B868-DA99BBF098CD}"/>
              </a:ext>
            </a:extLst>
          </p:cNvPr>
          <p:cNvCxnSpPr>
            <a:stCxn id="18" idx="3"/>
            <a:endCxn id="19" idx="1"/>
          </p:cNvCxnSpPr>
          <p:nvPr/>
        </p:nvCxnSpPr>
        <p:spPr>
          <a:xfrm flipV="1">
            <a:off x="3582348" y="7468865"/>
            <a:ext cx="448737" cy="4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5330865B-F642-4AE8-9C65-C6FA02AF287F}"/>
              </a:ext>
            </a:extLst>
          </p:cNvPr>
          <p:cNvCxnSpPr>
            <a:stCxn id="9" idx="2"/>
          </p:cNvCxnSpPr>
          <p:nvPr/>
        </p:nvCxnSpPr>
        <p:spPr>
          <a:xfrm flipH="1">
            <a:off x="4656877" y="5382571"/>
            <a:ext cx="2" cy="490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466904C4-EEA2-4202-B9A5-F9624028F5EB}"/>
              </a:ext>
            </a:extLst>
          </p:cNvPr>
          <p:cNvCxnSpPr>
            <a:endCxn id="12" idx="3"/>
          </p:cNvCxnSpPr>
          <p:nvPr/>
        </p:nvCxnSpPr>
        <p:spPr>
          <a:xfrm flipH="1">
            <a:off x="3582345" y="5873231"/>
            <a:ext cx="107453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D702ADD0-D82F-418F-A5EE-9D88E4999CB0}"/>
              </a:ext>
            </a:extLst>
          </p:cNvPr>
          <p:cNvCxnSpPr>
            <a:cxnSpLocks/>
          </p:cNvCxnSpPr>
          <p:nvPr/>
        </p:nvCxnSpPr>
        <p:spPr>
          <a:xfrm>
            <a:off x="1087107" y="5961814"/>
            <a:ext cx="0" cy="4397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6882CB6D-72B6-4F9F-919C-5BB5412A8A17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1082887" y="6393418"/>
            <a:ext cx="1247875" cy="21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4DE9B582-35AD-43B9-96E5-9A1E0530FA7C}"/>
              </a:ext>
            </a:extLst>
          </p:cNvPr>
          <p:cNvCxnSpPr>
            <a:stCxn id="19" idx="2"/>
          </p:cNvCxnSpPr>
          <p:nvPr/>
        </p:nvCxnSpPr>
        <p:spPr>
          <a:xfrm flipH="1">
            <a:off x="4656877" y="7557447"/>
            <a:ext cx="1" cy="383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C44D2441-7645-44E1-A2C0-E2FDE30CD8D4}"/>
              </a:ext>
            </a:extLst>
          </p:cNvPr>
          <p:cNvCxnSpPr>
            <a:endCxn id="21" idx="3"/>
          </p:cNvCxnSpPr>
          <p:nvPr/>
        </p:nvCxnSpPr>
        <p:spPr>
          <a:xfrm flipH="1">
            <a:off x="3582349" y="7940652"/>
            <a:ext cx="108320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C6046411-3312-43A4-940E-D69F12454F9A}"/>
              </a:ext>
            </a:extLst>
          </p:cNvPr>
          <p:cNvCxnSpPr>
            <a:stCxn id="20" idx="3"/>
          </p:cNvCxnSpPr>
          <p:nvPr/>
        </p:nvCxnSpPr>
        <p:spPr>
          <a:xfrm flipV="1">
            <a:off x="5282670" y="6393417"/>
            <a:ext cx="38999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83627B46-0EAE-43BC-B058-FABAFD7B8369}"/>
              </a:ext>
            </a:extLst>
          </p:cNvPr>
          <p:cNvCxnSpPr>
            <a:cxnSpLocks/>
          </p:cNvCxnSpPr>
          <p:nvPr/>
        </p:nvCxnSpPr>
        <p:spPr>
          <a:xfrm>
            <a:off x="5672667" y="6393417"/>
            <a:ext cx="0" cy="2036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D216F001-4C98-444D-BF41-55DB7110ADB5}"/>
              </a:ext>
            </a:extLst>
          </p:cNvPr>
          <p:cNvCxnSpPr>
            <a:cxnSpLocks/>
            <a:endCxn id="22" idx="3"/>
          </p:cNvCxnSpPr>
          <p:nvPr/>
        </p:nvCxnSpPr>
        <p:spPr>
          <a:xfrm flipH="1" flipV="1">
            <a:off x="3582349" y="8429798"/>
            <a:ext cx="2090318" cy="9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2C85F8BA-66E2-4D50-A765-33F4F3E32F46}"/>
              </a:ext>
            </a:extLst>
          </p:cNvPr>
          <p:cNvCxnSpPr>
            <a:stCxn id="18" idx="1"/>
          </p:cNvCxnSpPr>
          <p:nvPr/>
        </p:nvCxnSpPr>
        <p:spPr>
          <a:xfrm flipH="1">
            <a:off x="240446" y="7473451"/>
            <a:ext cx="2090317" cy="8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0877E40-38DC-433D-833E-0AA3E9980F9B}"/>
              </a:ext>
            </a:extLst>
          </p:cNvPr>
          <p:cNvCxnSpPr/>
          <p:nvPr/>
        </p:nvCxnSpPr>
        <p:spPr>
          <a:xfrm flipV="1">
            <a:off x="240446" y="4029794"/>
            <a:ext cx="0" cy="3447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5653DB40-6869-411D-B6EF-05F6F29881B0}"/>
              </a:ext>
            </a:extLst>
          </p:cNvPr>
          <p:cNvCxnSpPr>
            <a:endCxn id="14" idx="1"/>
          </p:cNvCxnSpPr>
          <p:nvPr/>
        </p:nvCxnSpPr>
        <p:spPr>
          <a:xfrm>
            <a:off x="240446" y="4029794"/>
            <a:ext cx="209031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7695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</TotalTime>
  <Words>103</Words>
  <Application>Microsoft Office PowerPoint</Application>
  <PresentationFormat>와이드스크린</PresentationFormat>
  <Paragraphs>29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광운MOOC센터</dc:creator>
  <cp:lastModifiedBy>광운MOOC센터</cp:lastModifiedBy>
  <cp:revision>5</cp:revision>
  <dcterms:created xsi:type="dcterms:W3CDTF">2022-04-01T00:27:57Z</dcterms:created>
  <dcterms:modified xsi:type="dcterms:W3CDTF">2022-04-01T01:52:47Z</dcterms:modified>
</cp:coreProperties>
</file>