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8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473AA-028E-4FE6-9D3E-BA0CE387F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FE1DA7-268B-40C9-A1A9-0C8AA53F4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17EC10-C03E-4BF0-A934-A11A7DBE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1334-11D5-48C0-8946-91A48543792F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ADA9A-3A90-4C1F-AD18-457B93B6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62DC8-9076-4008-80EF-B5BFB131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2473-AE7B-41A8-8FD0-0408193D1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91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04FDA-C6A5-4B50-B552-F580FE57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47ABF1-6812-4EF6-A76F-A64B35917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09256C-0ECE-4828-9B1A-6C198669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1334-11D5-48C0-8946-91A48543792F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86FBC-0A4B-4655-BDB7-6E499ED5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62BFF-C215-431D-B542-8A6164BD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2473-AE7B-41A8-8FD0-0408193D1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58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F5A232-7E47-435C-BD1F-F32E27EF6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5A0E92-F293-463A-9918-8E873B5E7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53448F-D150-47B1-AD45-04090D00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1334-11D5-48C0-8946-91A48543792F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183C94-B81E-49D0-B62F-E44FBFE0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B75BF-A683-4555-94B8-1EB9F8E1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2473-AE7B-41A8-8FD0-0408193D1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83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22B3C-8B90-4C08-B1D8-64191F34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DF090-2926-45F4-81AD-91A7AB980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B7437-58E4-4F01-9875-6E1BF41CE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1334-11D5-48C0-8946-91A48543792F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BA0A1-5EA3-41B2-9818-13F889C4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52FAB-A65E-4AAD-9DFF-9ACEACCD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2473-AE7B-41A8-8FD0-0408193D1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17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67A53-51AD-4066-B047-EC8A26B2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9B4383-0F65-4EE0-B9E4-D33E164D0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30192-F09B-4FB4-8B18-42F733F0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1334-11D5-48C0-8946-91A48543792F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67EDD8-FB86-4A63-97C0-C30ED2DA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E5E8BC-58BE-487B-BACD-6A9CD1FF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2473-AE7B-41A8-8FD0-0408193D1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03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B123F-3BC9-4BCE-90CD-158EF63A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5FB096-C0A7-4051-8632-D8962512D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5CEBA0-0BA8-4A8B-A27E-BC21EC2B3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FFF12B-C3C8-42AD-9041-36DB35A89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1334-11D5-48C0-8946-91A48543792F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1A85AA-56E5-4821-A0F3-F9773138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EEE4F0-DEF5-459F-B909-AB249F70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2473-AE7B-41A8-8FD0-0408193D1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49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52AD1-26FD-40A5-9064-28737A3C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4E2A84-C9C2-4A67-9471-A75767186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7B1A97-280B-4D09-A3E9-B5CC4A0EE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DAA128-60AF-404D-8982-1A0C5C1DC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E18BE1-6470-4577-A27D-1B08F0663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1EDCF-9C66-43A0-AAB5-8D262CB9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1334-11D5-48C0-8946-91A48543792F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0AA91D-DB02-46A8-BA64-4EC3C998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438CDA-D07C-40E2-BE41-3A34C3BD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2473-AE7B-41A8-8FD0-0408193D1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03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F4DDF-D22F-4A11-9088-3782D5C5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355AE3-5CC3-4BBA-8205-B73A4624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1334-11D5-48C0-8946-91A48543792F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4E6052-A5E8-4790-8E81-91EF7613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06E488-E390-4DEA-AAF1-AE8AE785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2473-AE7B-41A8-8FD0-0408193D1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9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42E190-CE12-4121-9376-799DD3E6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1334-11D5-48C0-8946-91A48543792F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AF7B9A-F59D-4642-81CA-392CD0A4A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A46768-73F9-4CFA-A7E0-191DEF57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2473-AE7B-41A8-8FD0-0408193D1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51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81B71-1EDA-4C8E-9DE4-978EA4F4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B9FD4-24D4-4004-84C9-0A54443F6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689D1F-514E-4E35-BE40-E61BE1A56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0554AA-FC08-40D9-B3F8-5738BC60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1334-11D5-48C0-8946-91A48543792F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E5DE68-FA0E-4E77-ACCB-9FAA68D1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6BC908-D8F7-4EDA-90CF-D17FCEF2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2473-AE7B-41A8-8FD0-0408193D1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02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7DD6F-0295-4EB5-8610-15C9DCFE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D0CCE4-B535-4B7A-ADFB-749FFBD28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C528E2-5BDF-4B79-87CB-20149C018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37911D-992A-446D-86BE-3613B3B9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1334-11D5-48C0-8946-91A48543792F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0F0596-FCBE-4AA2-87D6-277C3CE8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26CBFB-FC0D-4B57-8E85-D6D145FB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2473-AE7B-41A8-8FD0-0408193D1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47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1C5CB5-C09E-48D9-966A-77FFBC55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49493E-29E0-4CE4-9F88-DB9D03C2D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0CF22-A549-456C-84DB-89C94805D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31334-11D5-48C0-8946-91A48543792F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94D5E-921C-4CD2-A7E7-F056F3BE4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A0AB66-23E0-457C-A9A1-980E1AB14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42473-AE7B-41A8-8FD0-0408193D1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7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6E56D4-E315-48C2-AB28-DA697D2B7433}"/>
              </a:ext>
            </a:extLst>
          </p:cNvPr>
          <p:cNvSpPr/>
          <p:nvPr/>
        </p:nvSpPr>
        <p:spPr>
          <a:xfrm>
            <a:off x="4908884" y="930443"/>
            <a:ext cx="2117558" cy="4491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URL</a:t>
            </a:r>
            <a:r>
              <a:rPr lang="ko-KR" altLang="en-US" sz="1400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D13AEBF2-F31C-4ACD-A268-97C3561F284D}"/>
              </a:ext>
            </a:extLst>
          </p:cNvPr>
          <p:cNvSpPr/>
          <p:nvPr/>
        </p:nvSpPr>
        <p:spPr>
          <a:xfrm>
            <a:off x="4908884" y="1748590"/>
            <a:ext cx="2117558" cy="73045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URL</a:t>
            </a:r>
            <a:r>
              <a:rPr lang="ko-KR" altLang="en-US" sz="1400" dirty="0">
                <a:solidFill>
                  <a:schemeClr val="tx1"/>
                </a:solidFill>
              </a:rPr>
              <a:t>이 </a:t>
            </a:r>
            <a:r>
              <a:rPr lang="en-US" altLang="ko-KR" sz="1400" dirty="0">
                <a:solidFill>
                  <a:schemeClr val="tx1"/>
                </a:solidFill>
              </a:rPr>
              <a:t>Bye</a:t>
            </a:r>
            <a:r>
              <a:rPr lang="ko-KR" altLang="en-US" sz="1400" dirty="0">
                <a:solidFill>
                  <a:schemeClr val="tx1"/>
                </a:solidFill>
              </a:rPr>
              <a:t>인지 확인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61A8EE5-1163-4927-BEDE-14ADA444D91F}"/>
              </a:ext>
            </a:extLst>
          </p:cNvPr>
          <p:cNvCxnSpPr>
            <a:cxnSpLocks/>
          </p:cNvCxnSpPr>
          <p:nvPr/>
        </p:nvCxnSpPr>
        <p:spPr>
          <a:xfrm>
            <a:off x="5967663" y="689810"/>
            <a:ext cx="0" cy="24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59B0E12-AC34-4484-A3A3-84E40FDF786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967663" y="1379623"/>
            <a:ext cx="0" cy="36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57ECC93-36B4-4410-BE17-C5AAE58745B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967663" y="2479040"/>
            <a:ext cx="7198" cy="36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E3B7EF-00BF-4896-8CEA-E9FB2233AF2F}"/>
              </a:ext>
            </a:extLst>
          </p:cNvPr>
          <p:cNvSpPr/>
          <p:nvPr/>
        </p:nvSpPr>
        <p:spPr>
          <a:xfrm>
            <a:off x="6080495" y="2528681"/>
            <a:ext cx="416557" cy="24383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no</a:t>
            </a:r>
            <a:endParaRPr lang="ko-KR" altLang="en-US" sz="1400" dirty="0"/>
          </a:p>
        </p:txBody>
      </p: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9CF01A41-D793-4032-8A65-79BD7268F7D7}"/>
              </a:ext>
            </a:extLst>
          </p:cNvPr>
          <p:cNvSpPr/>
          <p:nvPr/>
        </p:nvSpPr>
        <p:spPr>
          <a:xfrm>
            <a:off x="4908884" y="223255"/>
            <a:ext cx="2131996" cy="44704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C45DF2AA-9325-46FB-8590-A961119B7F51}"/>
              </a:ext>
            </a:extLst>
          </p:cNvPr>
          <p:cNvSpPr/>
          <p:nvPr/>
        </p:nvSpPr>
        <p:spPr>
          <a:xfrm>
            <a:off x="4908883" y="2874699"/>
            <a:ext cx="2131956" cy="44704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URL </a:t>
            </a:r>
            <a:r>
              <a:rPr lang="ko-KR" altLang="en-US" sz="1400" dirty="0">
                <a:solidFill>
                  <a:schemeClr val="tx1"/>
                </a:solidFill>
              </a:rPr>
              <a:t>암호화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A427EF-9196-4022-A483-C93FA8DDB5D5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956805" y="3321740"/>
            <a:ext cx="18056" cy="25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67AC1B4B-03D2-401F-A999-7C7A0C9D0DEE}"/>
              </a:ext>
            </a:extLst>
          </p:cNvPr>
          <p:cNvSpPr/>
          <p:nvPr/>
        </p:nvSpPr>
        <p:spPr>
          <a:xfrm>
            <a:off x="4908883" y="3576576"/>
            <a:ext cx="2131956" cy="44704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HomeDirPath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가져옴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8C4633B-E551-43BF-9759-3763DBB5529A}"/>
              </a:ext>
            </a:extLst>
          </p:cNvPr>
          <p:cNvCxnSpPr>
            <a:cxnSpLocks/>
          </p:cNvCxnSpPr>
          <p:nvPr/>
        </p:nvCxnSpPr>
        <p:spPr>
          <a:xfrm>
            <a:off x="5956804" y="4023617"/>
            <a:ext cx="0" cy="31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id="{0FF7275D-2533-4EF7-B4BB-A68C1005A398}"/>
              </a:ext>
            </a:extLst>
          </p:cNvPr>
          <p:cNvSpPr/>
          <p:nvPr/>
        </p:nvSpPr>
        <p:spPr>
          <a:xfrm>
            <a:off x="4908883" y="4343083"/>
            <a:ext cx="2117558" cy="53353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지정한 경로</a:t>
            </a:r>
            <a:r>
              <a:rPr lang="en-US" altLang="ko-KR" sz="1050" dirty="0">
                <a:solidFill>
                  <a:schemeClr val="tx1"/>
                </a:solidFill>
              </a:rPr>
              <a:t>/</a:t>
            </a:r>
            <a:r>
              <a:rPr lang="ko-KR" altLang="en-US" sz="1050" dirty="0">
                <a:solidFill>
                  <a:schemeClr val="tx1"/>
                </a:solidFill>
              </a:rPr>
              <a:t>이름에 디렉토리 생성</a:t>
            </a:r>
          </a:p>
        </p:txBody>
      </p:sp>
      <p:sp>
        <p:nvSpPr>
          <p:cNvPr id="25" name="순서도: 판단 24">
            <a:extLst>
              <a:ext uri="{FF2B5EF4-FFF2-40B4-BE49-F238E27FC236}">
                <a16:creationId xmlns:a16="http://schemas.microsoft.com/office/drawing/2014/main" id="{13634FD7-7340-4DFB-AE49-AD5FADBF2AC8}"/>
              </a:ext>
            </a:extLst>
          </p:cNvPr>
          <p:cNvSpPr/>
          <p:nvPr/>
        </p:nvSpPr>
        <p:spPr>
          <a:xfrm>
            <a:off x="4923281" y="5196081"/>
            <a:ext cx="2117558" cy="53353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지정한 경로</a:t>
            </a:r>
            <a:r>
              <a:rPr lang="en-US" altLang="ko-KR" sz="1050" dirty="0">
                <a:solidFill>
                  <a:schemeClr val="tx1"/>
                </a:solidFill>
              </a:rPr>
              <a:t>/</a:t>
            </a:r>
            <a:r>
              <a:rPr lang="ko-KR" altLang="en-US" sz="1050" dirty="0">
                <a:solidFill>
                  <a:schemeClr val="tx1"/>
                </a:solidFill>
              </a:rPr>
              <a:t>이름에 파일 생성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CE7C6F9-FF2F-4420-988B-A9F3AB0DB736}"/>
              </a:ext>
            </a:extLst>
          </p:cNvPr>
          <p:cNvCxnSpPr>
            <a:stCxn id="24" idx="2"/>
          </p:cNvCxnSpPr>
          <p:nvPr/>
        </p:nvCxnSpPr>
        <p:spPr>
          <a:xfrm flipH="1">
            <a:off x="5956804" y="4876615"/>
            <a:ext cx="10858" cy="29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수행의 시작/종료 28">
            <a:extLst>
              <a:ext uri="{FF2B5EF4-FFF2-40B4-BE49-F238E27FC236}">
                <a16:creationId xmlns:a16="http://schemas.microsoft.com/office/drawing/2014/main" id="{50CA2B10-0090-4F92-8167-19E2B2DA628C}"/>
              </a:ext>
            </a:extLst>
          </p:cNvPr>
          <p:cNvSpPr/>
          <p:nvPr/>
        </p:nvSpPr>
        <p:spPr>
          <a:xfrm>
            <a:off x="4899835" y="6345545"/>
            <a:ext cx="2131996" cy="44704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FC74CCD-B7C1-467E-8EBB-727A417849A4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4074289" y="2079501"/>
            <a:ext cx="834595" cy="3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4FED00E-B398-49FE-A783-C83664F8CAEA}"/>
              </a:ext>
            </a:extLst>
          </p:cNvPr>
          <p:cNvCxnSpPr/>
          <p:nvPr/>
        </p:nvCxnSpPr>
        <p:spPr>
          <a:xfrm>
            <a:off x="4062714" y="2096931"/>
            <a:ext cx="0" cy="453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E822369-9ABD-4277-BA49-1113AF88141C}"/>
              </a:ext>
            </a:extLst>
          </p:cNvPr>
          <p:cNvCxnSpPr>
            <a:endCxn id="29" idx="1"/>
          </p:cNvCxnSpPr>
          <p:nvPr/>
        </p:nvCxnSpPr>
        <p:spPr>
          <a:xfrm flipV="1">
            <a:off x="4074289" y="6569065"/>
            <a:ext cx="825546" cy="10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3870C1D-B676-4D7F-819E-B6F33E33D694}"/>
              </a:ext>
            </a:extLst>
          </p:cNvPr>
          <p:cNvSpPr/>
          <p:nvPr/>
        </p:nvSpPr>
        <p:spPr>
          <a:xfrm>
            <a:off x="3345086" y="3678176"/>
            <a:ext cx="530368" cy="23406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yes</a:t>
            </a:r>
            <a:endParaRPr lang="ko-KR" altLang="en-US" sz="14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49A5DE9-77AA-4738-A41B-B9E1EE76A654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7026441" y="4609849"/>
            <a:ext cx="6475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7140FC6-C303-4FAA-9103-506931306981}"/>
              </a:ext>
            </a:extLst>
          </p:cNvPr>
          <p:cNvCxnSpPr/>
          <p:nvPr/>
        </p:nvCxnSpPr>
        <p:spPr>
          <a:xfrm>
            <a:off x="7662441" y="4595149"/>
            <a:ext cx="0" cy="1840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9B5603A-3819-4F3E-B076-A17303EF709D}"/>
              </a:ext>
            </a:extLst>
          </p:cNvPr>
          <p:cNvCxnSpPr>
            <a:endCxn id="29" idx="3"/>
          </p:cNvCxnSpPr>
          <p:nvPr/>
        </p:nvCxnSpPr>
        <p:spPr>
          <a:xfrm flipH="1">
            <a:off x="7031831" y="6447099"/>
            <a:ext cx="642184" cy="12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E7CAFD6-578A-4882-A3A1-E030258E3542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 flipH="1">
            <a:off x="5965833" y="5729613"/>
            <a:ext cx="16227" cy="61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BDF7C9C-6777-4ECF-B0B8-7C48B51F8D22}"/>
              </a:ext>
            </a:extLst>
          </p:cNvPr>
          <p:cNvCxnSpPr>
            <a:stCxn id="25" idx="3"/>
          </p:cNvCxnSpPr>
          <p:nvPr/>
        </p:nvCxnSpPr>
        <p:spPr>
          <a:xfrm flipV="1">
            <a:off x="7040839" y="5451676"/>
            <a:ext cx="320660" cy="11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9C55E40-0458-4FA0-9A5F-F9DA6DA46C32}"/>
              </a:ext>
            </a:extLst>
          </p:cNvPr>
          <p:cNvCxnSpPr/>
          <p:nvPr/>
        </p:nvCxnSpPr>
        <p:spPr>
          <a:xfrm>
            <a:off x="7361499" y="5517101"/>
            <a:ext cx="0" cy="706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5FCC5E7-DB17-4F62-8F97-734BED4A3F20}"/>
              </a:ext>
            </a:extLst>
          </p:cNvPr>
          <p:cNvCxnSpPr>
            <a:endCxn id="29" idx="3"/>
          </p:cNvCxnSpPr>
          <p:nvPr/>
        </p:nvCxnSpPr>
        <p:spPr>
          <a:xfrm flipH="1">
            <a:off x="7031831" y="6215605"/>
            <a:ext cx="329668" cy="353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D53B009-A160-4667-B63E-947AB2941B77}"/>
              </a:ext>
            </a:extLst>
          </p:cNvPr>
          <p:cNvSpPr/>
          <p:nvPr/>
        </p:nvSpPr>
        <p:spPr>
          <a:xfrm>
            <a:off x="7755104" y="4876613"/>
            <a:ext cx="416557" cy="24383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no</a:t>
            </a:r>
            <a:endParaRPr lang="ko-KR" altLang="en-US" sz="14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0AB1AA3-2C4B-4E6C-A579-EF175739F757}"/>
              </a:ext>
            </a:extLst>
          </p:cNvPr>
          <p:cNvSpPr/>
          <p:nvPr/>
        </p:nvSpPr>
        <p:spPr>
          <a:xfrm>
            <a:off x="6917303" y="5643668"/>
            <a:ext cx="416557" cy="24383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no</a:t>
            </a:r>
            <a:endParaRPr lang="ko-KR" altLang="en-US" sz="14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CEA8FA6-CBAB-4906-A111-10E375EA14A5}"/>
              </a:ext>
            </a:extLst>
          </p:cNvPr>
          <p:cNvSpPr/>
          <p:nvPr/>
        </p:nvSpPr>
        <p:spPr>
          <a:xfrm>
            <a:off x="6102822" y="4881498"/>
            <a:ext cx="530368" cy="23406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FB9320A-CC80-4FB6-88B3-C1486B52D942}"/>
              </a:ext>
            </a:extLst>
          </p:cNvPr>
          <p:cNvSpPr/>
          <p:nvPr/>
        </p:nvSpPr>
        <p:spPr>
          <a:xfrm>
            <a:off x="6125049" y="5870340"/>
            <a:ext cx="530368" cy="23406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yes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436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9E208A03-0723-4C47-9B79-BF382F858492}"/>
              </a:ext>
            </a:extLst>
          </p:cNvPr>
          <p:cNvSpPr/>
          <p:nvPr/>
        </p:nvSpPr>
        <p:spPr>
          <a:xfrm>
            <a:off x="4359798" y="353028"/>
            <a:ext cx="1743919" cy="428263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BDC48167-D998-45A8-B5C7-651460DD3C18}"/>
              </a:ext>
            </a:extLst>
          </p:cNvPr>
          <p:cNvSpPr/>
          <p:nvPr/>
        </p:nvSpPr>
        <p:spPr>
          <a:xfrm>
            <a:off x="4359798" y="1354238"/>
            <a:ext cx="1736202" cy="69448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URL</a:t>
            </a:r>
            <a:r>
              <a:rPr lang="ko-KR" altLang="en-US" sz="1200" dirty="0">
                <a:solidFill>
                  <a:schemeClr val="tx1"/>
                </a:solidFill>
              </a:rPr>
              <a:t>을 </a:t>
            </a:r>
            <a:r>
              <a:rPr lang="en-US" altLang="ko-KR" sz="1200" dirty="0">
                <a:solidFill>
                  <a:schemeClr val="tx1"/>
                </a:solidFill>
              </a:rPr>
              <a:t>SHA1</a:t>
            </a:r>
            <a:r>
              <a:rPr lang="ko-KR" altLang="en-US" sz="1200" dirty="0">
                <a:solidFill>
                  <a:schemeClr val="tx1"/>
                </a:solidFill>
              </a:rPr>
              <a:t>으로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암호화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771CA9F7-A0C3-4E49-8877-89E851A0B945}"/>
              </a:ext>
            </a:extLst>
          </p:cNvPr>
          <p:cNvSpPr/>
          <p:nvPr/>
        </p:nvSpPr>
        <p:spPr>
          <a:xfrm>
            <a:off x="4359798" y="2488557"/>
            <a:ext cx="1736202" cy="69448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암호화된 </a:t>
            </a:r>
            <a:r>
              <a:rPr lang="en-US" altLang="ko-KR" sz="1400" dirty="0">
                <a:solidFill>
                  <a:schemeClr val="tx1"/>
                </a:solidFill>
              </a:rPr>
              <a:t>URL</a:t>
            </a:r>
            <a:r>
              <a:rPr lang="ko-KR" altLang="en-US" sz="1400" dirty="0">
                <a:solidFill>
                  <a:schemeClr val="tx1"/>
                </a:solidFill>
              </a:rPr>
              <a:t>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16</a:t>
            </a:r>
            <a:r>
              <a:rPr lang="ko-KR" altLang="en-US" sz="1400" dirty="0">
                <a:solidFill>
                  <a:schemeClr val="tx1"/>
                </a:solidFill>
              </a:rPr>
              <a:t>진수로 변환</a:t>
            </a: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FCC04068-9A90-476E-AF6C-EC7B0CF878FC}"/>
              </a:ext>
            </a:extLst>
          </p:cNvPr>
          <p:cNvSpPr/>
          <p:nvPr/>
        </p:nvSpPr>
        <p:spPr>
          <a:xfrm>
            <a:off x="4359798" y="3622876"/>
            <a:ext cx="1736202" cy="69448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변환된 </a:t>
            </a:r>
            <a:r>
              <a:rPr lang="en-US" altLang="ko-KR" sz="1400" dirty="0">
                <a:solidFill>
                  <a:schemeClr val="tx1"/>
                </a:solidFill>
              </a:rPr>
              <a:t>URL</a:t>
            </a:r>
            <a:r>
              <a:rPr lang="ko-KR" altLang="en-US" sz="1400" dirty="0">
                <a:solidFill>
                  <a:schemeClr val="tx1"/>
                </a:solidFill>
              </a:rPr>
              <a:t>을 결과 값에 저장</a:t>
            </a:r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39A5C8A1-61E4-42B9-80FC-4FF1945495F7}"/>
              </a:ext>
            </a:extLst>
          </p:cNvPr>
          <p:cNvSpPr/>
          <p:nvPr/>
        </p:nvSpPr>
        <p:spPr>
          <a:xfrm>
            <a:off x="4359798" y="4757195"/>
            <a:ext cx="1743919" cy="428263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4DD85D9-6EC0-4F60-A339-361A5EDA01C0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227899" y="781291"/>
            <a:ext cx="3859" cy="57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0A6F94E-DC68-4B10-90DB-1861F19145DF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227899" y="2048719"/>
            <a:ext cx="0" cy="439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5A7F9BF-4A88-4C25-AC92-6C9741F5E5B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227899" y="3183038"/>
            <a:ext cx="0" cy="439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DBA9F0B-ABA3-4385-9C36-7F901819430C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227899" y="4317357"/>
            <a:ext cx="3859" cy="439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27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2B5D675D-BE3F-4FD6-8AC1-9291BB8F4AEF}"/>
              </a:ext>
            </a:extLst>
          </p:cNvPr>
          <p:cNvSpPr/>
          <p:nvPr/>
        </p:nvSpPr>
        <p:spPr>
          <a:xfrm>
            <a:off x="3530278" y="567159"/>
            <a:ext cx="1932973" cy="451413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C79D80FB-0733-4495-8B5D-A04AE0C5E35F}"/>
              </a:ext>
            </a:extLst>
          </p:cNvPr>
          <p:cNvSpPr/>
          <p:nvPr/>
        </p:nvSpPr>
        <p:spPr>
          <a:xfrm>
            <a:off x="3530278" y="1319514"/>
            <a:ext cx="1932973" cy="59030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현재 </a:t>
            </a:r>
            <a:r>
              <a:rPr lang="en-US" altLang="ko-KR" sz="1200" dirty="0" err="1">
                <a:solidFill>
                  <a:schemeClr val="tx1"/>
                </a:solidFill>
              </a:rPr>
              <a:t>uid</a:t>
            </a:r>
            <a:r>
              <a:rPr lang="ko-KR" altLang="en-US" sz="1200" dirty="0">
                <a:solidFill>
                  <a:schemeClr val="tx1"/>
                </a:solidFill>
              </a:rPr>
              <a:t>를 가져옴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8F383E19-D625-4A13-A083-05A42518472D}"/>
              </a:ext>
            </a:extLst>
          </p:cNvPr>
          <p:cNvSpPr/>
          <p:nvPr/>
        </p:nvSpPr>
        <p:spPr>
          <a:xfrm>
            <a:off x="3530278" y="2210765"/>
            <a:ext cx="1932973" cy="59030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가져온 </a:t>
            </a:r>
            <a:r>
              <a:rPr lang="en-US" altLang="ko-KR" sz="1200" dirty="0" err="1">
                <a:solidFill>
                  <a:schemeClr val="tx1"/>
                </a:solidFill>
              </a:rPr>
              <a:t>uid</a:t>
            </a:r>
            <a:r>
              <a:rPr lang="ko-KR" altLang="en-US" sz="1200" dirty="0">
                <a:solidFill>
                  <a:schemeClr val="tx1"/>
                </a:solidFill>
              </a:rPr>
              <a:t>로 </a:t>
            </a:r>
            <a:r>
              <a:rPr lang="en-US" altLang="ko-KR" sz="1200" dirty="0" err="1">
                <a:solidFill>
                  <a:schemeClr val="tx1"/>
                </a:solidFill>
              </a:rPr>
              <a:t>pwd</a:t>
            </a:r>
            <a:r>
              <a:rPr lang="ko-KR" altLang="en-US" sz="1200" dirty="0">
                <a:solidFill>
                  <a:schemeClr val="tx1"/>
                </a:solidFill>
              </a:rPr>
              <a:t>를 가져옴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F1E77754-AA1B-437B-A37B-14DA7B06EDBB}"/>
              </a:ext>
            </a:extLst>
          </p:cNvPr>
          <p:cNvSpPr/>
          <p:nvPr/>
        </p:nvSpPr>
        <p:spPr>
          <a:xfrm>
            <a:off x="3530277" y="3133845"/>
            <a:ext cx="1932973" cy="59030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가져온 </a:t>
            </a:r>
            <a:r>
              <a:rPr lang="en-US" altLang="ko-KR" sz="1200" dirty="0" err="1">
                <a:solidFill>
                  <a:schemeClr val="tx1"/>
                </a:solidFill>
              </a:rPr>
              <a:t>pwd</a:t>
            </a:r>
            <a:r>
              <a:rPr lang="ko-KR" altLang="en-US" sz="1200" dirty="0">
                <a:solidFill>
                  <a:schemeClr val="tx1"/>
                </a:solidFill>
              </a:rPr>
              <a:t>를 </a:t>
            </a:r>
            <a:r>
              <a:rPr lang="en-US" altLang="ko-KR" sz="1200" dirty="0">
                <a:solidFill>
                  <a:schemeClr val="tx1"/>
                </a:solidFill>
              </a:rPr>
              <a:t>home directory path</a:t>
            </a:r>
            <a:r>
              <a:rPr lang="ko-KR" altLang="en-US" sz="1200" dirty="0">
                <a:solidFill>
                  <a:schemeClr val="tx1"/>
                </a:solidFill>
              </a:rPr>
              <a:t>로 설정</a:t>
            </a:r>
          </a:p>
        </p:txBody>
      </p: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C08F269C-9175-4820-95B8-29482FEDDA50}"/>
              </a:ext>
            </a:extLst>
          </p:cNvPr>
          <p:cNvSpPr/>
          <p:nvPr/>
        </p:nvSpPr>
        <p:spPr>
          <a:xfrm>
            <a:off x="3530277" y="4051137"/>
            <a:ext cx="1932973" cy="451413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F3C0341-5AAA-4354-B872-BE403847984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496765" y="1018572"/>
            <a:ext cx="0" cy="30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E7DF6DC-0EF0-416A-A959-AE63D0F6BEEF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496765" y="1909823"/>
            <a:ext cx="0" cy="30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6A93276-7C7C-4547-9726-6751400D8C6E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496764" y="2801074"/>
            <a:ext cx="1" cy="33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2AA6535-E4E4-409D-BEA4-54E091225CF6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496764" y="3724154"/>
            <a:ext cx="0" cy="326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34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70</Words>
  <Application>Microsoft Office PowerPoint</Application>
  <PresentationFormat>와이드스크린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광운MOOC센터</dc:creator>
  <cp:lastModifiedBy>광운MOOC센터</cp:lastModifiedBy>
  <cp:revision>7</cp:revision>
  <dcterms:created xsi:type="dcterms:W3CDTF">2022-03-30T05:08:02Z</dcterms:created>
  <dcterms:modified xsi:type="dcterms:W3CDTF">2022-03-30T08:55:47Z</dcterms:modified>
</cp:coreProperties>
</file>