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7A73-5588-4EA6-BB20-6DF297BBCD57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730-D843-4760-A8F6-9ED7DDB1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59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7A73-5588-4EA6-BB20-6DF297BBCD57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730-D843-4760-A8F6-9ED7DDB1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21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7A73-5588-4EA6-BB20-6DF297BBCD57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730-D843-4760-A8F6-9ED7DDB1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4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7A73-5588-4EA6-BB20-6DF297BBCD57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730-D843-4760-A8F6-9ED7DDB1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01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7A73-5588-4EA6-BB20-6DF297BBCD57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730-D843-4760-A8F6-9ED7DDB1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7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7A73-5588-4EA6-BB20-6DF297BBCD57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730-D843-4760-A8F6-9ED7DDB1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7A73-5588-4EA6-BB20-6DF297BBCD57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730-D843-4760-A8F6-9ED7DDB1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59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7A73-5588-4EA6-BB20-6DF297BBCD57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730-D843-4760-A8F6-9ED7DDB1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99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7A73-5588-4EA6-BB20-6DF297BBCD57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730-D843-4760-A8F6-9ED7DDB1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38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7A73-5588-4EA6-BB20-6DF297BBCD57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730-D843-4760-A8F6-9ED7DDB1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86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7A73-5588-4EA6-BB20-6DF297BBCD57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730-D843-4760-A8F6-9ED7DDB1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08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27A73-5588-4EA6-BB20-6DF297BBCD57}" type="datetimeFigureOut">
              <a:rPr lang="ko-KR" altLang="en-US" smtClean="0"/>
              <a:t>2018-06-07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B4730-D843-4760-A8F6-9ED7DDB1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27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26927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600" dirty="0">
                <a:latin typeface="나눔고딕 ExtraBold" pitchFamily="50" charset="-127"/>
                <a:ea typeface="나눔고딕 ExtraBold" pitchFamily="50" charset="-127"/>
              </a:rPr>
              <a:t>PA   MAN</a:t>
            </a:r>
            <a:endParaRPr lang="ko-KR" altLang="en-US" sz="66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학과 </a:t>
            </a:r>
            <a:r>
              <a:rPr lang="en-US" altLang="ko-KR" sz="2800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800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게임프로그래밍과 </a:t>
            </a:r>
            <a:r>
              <a:rPr lang="en-US" altLang="ko-KR" sz="2800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2B</a:t>
            </a:r>
          </a:p>
          <a:p>
            <a:r>
              <a:rPr lang="ko-KR" altLang="en-US" sz="2800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학번 </a:t>
            </a:r>
            <a:r>
              <a:rPr lang="en-US" altLang="ko-KR" sz="2800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: 170320</a:t>
            </a:r>
          </a:p>
          <a:p>
            <a:r>
              <a:rPr lang="ko-KR" altLang="en-US" sz="2800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이름 </a:t>
            </a:r>
            <a:r>
              <a:rPr lang="en-US" altLang="ko-KR" sz="2800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: </a:t>
            </a:r>
            <a:r>
              <a:rPr lang="ko-KR" altLang="en-US" sz="2800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여승모</a:t>
            </a:r>
            <a:endParaRPr lang="en-US" altLang="ko-KR" sz="2800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endParaRPr lang="ko-KR" altLang="en-US" sz="2800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916832"/>
            <a:ext cx="64807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11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게임 소개</a:t>
            </a:r>
            <a:endParaRPr lang="en-US" altLang="ko-KR" dirty="0">
              <a:latin typeface="나눔고딕 ExtraBold" pitchFamily="50" charset="-127"/>
              <a:ea typeface="나눔고딕 ExtraBold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구동 방식</a:t>
            </a:r>
            <a:endParaRPr lang="en-US" altLang="ko-KR" dirty="0">
              <a:latin typeface="나눔고딕 ExtraBold" pitchFamily="50" charset="-127"/>
              <a:ea typeface="나눔고딕 ExtraBold" pitchFamily="50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108695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나눔고딕 ExtraBold" pitchFamily="50" charset="-127"/>
                <a:ea typeface="나눔고딕 ExtraBold" pitchFamily="50" charset="-127"/>
              </a:rPr>
              <a:t>1. </a:t>
            </a: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게임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/>
          <a:lstStyle/>
          <a:p>
            <a:r>
              <a:rPr lang="en-US" altLang="ko-KR" dirty="0">
                <a:latin typeface="나눔고딕 ExtraBold" pitchFamily="50" charset="-127"/>
                <a:ea typeface="나눔고딕 ExtraBold" pitchFamily="50" charset="-127"/>
              </a:rPr>
              <a:t>4</a:t>
            </a: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마리의 유령들을 피해 </a:t>
            </a:r>
            <a:r>
              <a:rPr lang="ko-KR" altLang="en-US" dirty="0" err="1">
                <a:latin typeface="나눔고딕 ExtraBold" pitchFamily="50" charset="-127"/>
                <a:ea typeface="나눔고딕 ExtraBold" pitchFamily="50" charset="-127"/>
              </a:rPr>
              <a:t>맵에</a:t>
            </a: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 있는 먹이들을 모두 먹으면 승리</a:t>
            </a:r>
            <a:r>
              <a:rPr lang="en-US" altLang="ko-KR" dirty="0">
                <a:latin typeface="나눔고딕 ExtraBold" pitchFamily="50" charset="-127"/>
                <a:ea typeface="나눔고딕 ExtraBold" pitchFamily="50" charset="-127"/>
              </a:rPr>
              <a:t>!</a:t>
            </a:r>
          </a:p>
          <a:p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유령에 닿으면 패배</a:t>
            </a:r>
            <a:r>
              <a:rPr lang="en-US" altLang="ko-KR" dirty="0">
                <a:latin typeface="나눔고딕 ExtraBold" pitchFamily="50" charset="-127"/>
                <a:ea typeface="나눔고딕 ExtraBold" pitchFamily="50" charset="-127"/>
              </a:rPr>
              <a:t>..</a:t>
            </a:r>
            <a:endParaRPr lang="ko-KR" altLang="en-US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2" r="5477" b="3008"/>
          <a:stretch/>
        </p:blipFill>
        <p:spPr bwMode="auto">
          <a:xfrm>
            <a:off x="5019031" y="404664"/>
            <a:ext cx="3550132" cy="356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457200" y="3904457"/>
            <a:ext cx="7211144" cy="125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latin typeface="나눔고딕 ExtraBold" pitchFamily="50" charset="-127"/>
                <a:ea typeface="나눔고딕 ExtraBold" pitchFamily="50" charset="-127"/>
              </a:rPr>
              <a:t>팩맨</a:t>
            </a:r>
            <a:r>
              <a:rPr lang="en-US" altLang="ko-KR" dirty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플레이어</a:t>
            </a:r>
            <a:r>
              <a:rPr lang="en-US" altLang="ko-KR" dirty="0">
                <a:latin typeface="나눔고딕 ExtraBold" pitchFamily="50" charset="-127"/>
                <a:ea typeface="나눔고딕 ExtraBold" pitchFamily="50" charset="-127"/>
              </a:rPr>
              <a:t>):</a:t>
            </a:r>
            <a:br>
              <a:rPr lang="en-US" altLang="ko-KR" dirty="0"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dirty="0" err="1">
                <a:latin typeface="나눔고딕 ExtraBold" pitchFamily="50" charset="-127"/>
                <a:ea typeface="나눔고딕 ExtraBold" pitchFamily="50" charset="-127"/>
              </a:rPr>
              <a:t>팩맨은</a:t>
            </a: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 화살표키를 이용하여 조종가능</a:t>
            </a:r>
            <a:r>
              <a:rPr lang="en-US" altLang="ko-KR" dirty="0"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17032"/>
            <a:ext cx="64807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4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플레이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709119"/>
          </a:xfrm>
        </p:spPr>
        <p:txBody>
          <a:bodyPr/>
          <a:lstStyle/>
          <a:p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플레이어는 자동으로 항상 직진</a:t>
            </a:r>
            <a:r>
              <a:rPr lang="en-US" altLang="ko-KR" dirty="0">
                <a:latin typeface="나눔고딕 ExtraBold" pitchFamily="50" charset="-127"/>
                <a:ea typeface="나눔고딕 ExtraBold" pitchFamily="50" charset="-127"/>
              </a:rPr>
              <a:t>.</a:t>
            </a:r>
            <a:br>
              <a:rPr lang="en-US" altLang="ko-KR" dirty="0"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플레이어가 벽에 닿으면 방향키를 누른 방향으로 회전</a:t>
            </a:r>
            <a:endParaRPr lang="en-US" altLang="ko-KR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3" t="58195" r="50000" b="24878"/>
          <a:stretch/>
        </p:blipFill>
        <p:spPr bwMode="auto">
          <a:xfrm>
            <a:off x="899592" y="3212976"/>
            <a:ext cx="1112808" cy="118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 descr="C:\Users\YEO\Desktop\left4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491504"/>
            <a:ext cx="615528" cy="62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3908" y="45404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계속 직진 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2248084" y="3659868"/>
            <a:ext cx="307692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65394" y="4210128"/>
            <a:ext cx="20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화살표 키를 누름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6096" y="4573817"/>
            <a:ext cx="232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회전하고 다시 직진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2" t="58958" r="50000" b="25351"/>
          <a:stretch/>
        </p:blipFill>
        <p:spPr bwMode="auto">
          <a:xfrm>
            <a:off x="6057994" y="3256107"/>
            <a:ext cx="1080120" cy="1095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오른쪽 화살표 13"/>
          <p:cNvSpPr/>
          <p:nvPr/>
        </p:nvSpPr>
        <p:spPr>
          <a:xfrm>
            <a:off x="5076056" y="3659868"/>
            <a:ext cx="307692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3" t="58195" r="50000" b="24878"/>
          <a:stretch/>
        </p:blipFill>
        <p:spPr bwMode="auto">
          <a:xfrm>
            <a:off x="930374" y="5083683"/>
            <a:ext cx="1112808" cy="118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 descr="C:\Users\YEO\Desktop\left4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22662" y="5362211"/>
            <a:ext cx="615528" cy="62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94690" y="641118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계속 직진 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>
            <a:off x="2278866" y="5530575"/>
            <a:ext cx="307692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96176" y="6080835"/>
            <a:ext cx="206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벽이 막힌 </a:t>
            </a:r>
            <a:r>
              <a:rPr lang="ko-KR" altLang="en-US" dirty="0" err="1"/>
              <a:t>쪽으로화살표</a:t>
            </a:r>
            <a:r>
              <a:rPr lang="ko-KR" altLang="en-US" dirty="0"/>
              <a:t> 키를 누름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73285" y="6404000"/>
            <a:ext cx="284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회전하지 않고 계속 직진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>
            <a:off x="5106838" y="5530575"/>
            <a:ext cx="307692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3" t="58195" r="50000" b="24878"/>
          <a:stretch/>
        </p:blipFill>
        <p:spPr bwMode="auto">
          <a:xfrm>
            <a:off x="6072432" y="5083683"/>
            <a:ext cx="1112808" cy="118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35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플레이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709119"/>
          </a:xfrm>
        </p:spPr>
        <p:txBody>
          <a:bodyPr/>
          <a:lstStyle/>
          <a:p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유령은 자동으로 항상 직진</a:t>
            </a:r>
            <a:r>
              <a:rPr lang="en-US" altLang="ko-KR" dirty="0">
                <a:latin typeface="나눔고딕 ExtraBold" pitchFamily="50" charset="-127"/>
                <a:ea typeface="나눔고딕 ExtraBold" pitchFamily="50" charset="-127"/>
              </a:rPr>
              <a:t>.</a:t>
            </a:r>
            <a:br>
              <a:rPr lang="en-US" altLang="ko-KR" dirty="0"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유령이 벽에 닿으면 진행방향 기준으로 좌</a:t>
            </a:r>
            <a:r>
              <a:rPr lang="en-US" altLang="ko-KR" dirty="0">
                <a:latin typeface="나눔고딕 ExtraBold" pitchFamily="50" charset="-127"/>
                <a:ea typeface="나눔고딕 ExtraBold" pitchFamily="50" charset="-127"/>
              </a:rPr>
              <a:t>,</a:t>
            </a: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우 중 랜덤으로 한 방향으로 이동</a:t>
            </a:r>
            <a:endParaRPr lang="en-US" altLang="ko-KR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908" y="454047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벽에 닿음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2248084" y="3659868"/>
            <a:ext cx="307692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732619" y="4540478"/>
            <a:ext cx="396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랜덤으로 좌</a:t>
            </a:r>
            <a:r>
              <a:rPr lang="en-US" altLang="ko-KR" dirty="0"/>
              <a:t>,</a:t>
            </a:r>
            <a:r>
              <a:rPr lang="ko-KR" altLang="en-US" dirty="0"/>
              <a:t>우 중 한 방향으로 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4690" y="6411185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벽에 닿음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>
          <a:xfrm>
            <a:off x="2278866" y="5530575"/>
            <a:ext cx="307692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32619" y="6411185"/>
            <a:ext cx="465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오른쪽이 길이므로 오른쪽으로 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0" t="58587" r="38097" b="25227"/>
          <a:stretch/>
        </p:blipFill>
        <p:spPr bwMode="auto">
          <a:xfrm>
            <a:off x="827584" y="5142051"/>
            <a:ext cx="1130925" cy="1130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64" t="57432" r="35960" b="25351"/>
          <a:stretch/>
        </p:blipFill>
        <p:spPr bwMode="auto">
          <a:xfrm>
            <a:off x="3131840" y="5106045"/>
            <a:ext cx="1164566" cy="1202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09" t="69042" r="50000" b="13984"/>
          <a:stretch/>
        </p:blipFill>
        <p:spPr bwMode="auto">
          <a:xfrm>
            <a:off x="840955" y="3211325"/>
            <a:ext cx="1104181" cy="118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10" t="69042" r="48229" b="13984"/>
          <a:stretch/>
        </p:blipFill>
        <p:spPr bwMode="auto">
          <a:xfrm>
            <a:off x="3187168" y="3211325"/>
            <a:ext cx="1224952" cy="1185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87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플레이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709119"/>
          </a:xfrm>
        </p:spPr>
        <p:txBody>
          <a:bodyPr/>
          <a:lstStyle/>
          <a:p>
            <a:r>
              <a:rPr lang="ko-KR" altLang="en-US" dirty="0" err="1">
                <a:latin typeface="나눔고딕 ExtraBold" pitchFamily="50" charset="-127"/>
                <a:ea typeface="나눔고딕 ExtraBold" pitchFamily="50" charset="-127"/>
              </a:rPr>
              <a:t>팩맨이</a:t>
            </a: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 모든 먹이를 다 먹으면</a:t>
            </a:r>
            <a:br>
              <a:rPr lang="en-US" altLang="ko-KR" dirty="0"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메시지 발행 후 종료</a:t>
            </a:r>
            <a:endParaRPr lang="en-US" altLang="ko-KR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803699"/>
            <a:ext cx="1466850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" r="970"/>
          <a:stretch/>
        </p:blipFill>
        <p:spPr bwMode="auto">
          <a:xfrm>
            <a:off x="692165" y="2676546"/>
            <a:ext cx="3663811" cy="368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오른쪽 화살표 19"/>
          <p:cNvSpPr/>
          <p:nvPr/>
        </p:nvSpPr>
        <p:spPr>
          <a:xfrm>
            <a:off x="4653838" y="4293096"/>
            <a:ext cx="307692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59934" y="6449159"/>
            <a:ext cx="3167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팩맨이</a:t>
            </a:r>
            <a:r>
              <a:rPr lang="ko-KR" altLang="en-US" dirty="0"/>
              <a:t> 모든 먹이를 다 먹음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60063" y="5229200"/>
            <a:ext cx="299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메시지 발생 후 게임 종료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5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나눔고딕 ExtraBold" pitchFamily="50" charset="-127"/>
                <a:ea typeface="나눔고딕 ExtraBold" pitchFamily="50" charset="-127"/>
              </a:rPr>
              <a:t>2. </a:t>
            </a: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플레이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709119"/>
          </a:xfrm>
        </p:spPr>
        <p:txBody>
          <a:bodyPr/>
          <a:lstStyle/>
          <a:p>
            <a:r>
              <a:rPr lang="ko-KR" altLang="en-US" dirty="0" err="1">
                <a:latin typeface="나눔고딕 ExtraBold" pitchFamily="50" charset="-127"/>
                <a:ea typeface="나눔고딕 ExtraBold" pitchFamily="50" charset="-127"/>
              </a:rPr>
              <a:t>팩맨이</a:t>
            </a: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 유령에 닿으면 패배 메시지 발생 후 게임종료</a:t>
            </a:r>
            <a:endParaRPr lang="en-US" altLang="ko-KR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3908" y="4427820"/>
            <a:ext cx="232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팩맨이</a:t>
            </a:r>
            <a:r>
              <a:rPr lang="ko-KR" altLang="en-US" dirty="0"/>
              <a:t> 유령에 닿음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2923422" y="3635127"/>
            <a:ext cx="307692" cy="2880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65252" y="4427820"/>
            <a:ext cx="2994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메시지 발생 후 게임 종료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91" y="3140968"/>
            <a:ext cx="128587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703" y="3150493"/>
            <a:ext cx="1323975" cy="126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82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나눔고딕 ExtraBold" pitchFamily="50" charset="-127"/>
                <a:ea typeface="나눔고딕 ExtraBold" pitchFamily="50" charset="-127"/>
              </a:rPr>
              <a:t>3. </a:t>
            </a: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애니메이션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709119"/>
          </a:xfrm>
        </p:spPr>
        <p:txBody>
          <a:bodyPr/>
          <a:lstStyle/>
          <a:p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한 비트맵에 여러 개의 이미지를 그려 놓고 비트맵의 불러올 시작 위치를 증가시켜</a:t>
            </a:r>
            <a:br>
              <a:rPr lang="en-US" altLang="ko-KR" dirty="0">
                <a:latin typeface="나눔고딕 ExtraBold" pitchFamily="50" charset="-127"/>
                <a:ea typeface="나눔고딕 ExtraBold" pitchFamily="50" charset="-127"/>
              </a:rPr>
            </a:br>
            <a:r>
              <a:rPr lang="ko-KR" altLang="en-US" dirty="0">
                <a:latin typeface="나눔고딕 ExtraBold" pitchFamily="50" charset="-127"/>
                <a:ea typeface="나눔고딕 ExtraBold" pitchFamily="50" charset="-127"/>
              </a:rPr>
              <a:t>애니메이션을 구현</a:t>
            </a:r>
            <a:r>
              <a:rPr lang="en-US" altLang="ko-KR" dirty="0"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61" y="4077072"/>
            <a:ext cx="6660231" cy="134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62" y="3149724"/>
            <a:ext cx="72294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451199" y="3149724"/>
            <a:ext cx="912889" cy="207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3645024"/>
            <a:ext cx="495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(n,0)</a:t>
            </a:r>
            <a:endParaRPr lang="ko-KR" altLang="en-US" sz="1400" dirty="0"/>
          </a:p>
        </p:txBody>
      </p:sp>
      <p:cxnSp>
        <p:nvCxnSpPr>
          <p:cNvPr id="9" name="직선 화살표 연결선 8"/>
          <p:cNvCxnSpPr>
            <a:stCxn id="7" idx="2"/>
          </p:cNvCxnSpPr>
          <p:nvPr/>
        </p:nvCxnSpPr>
        <p:spPr>
          <a:xfrm>
            <a:off x="859149" y="3952801"/>
            <a:ext cx="0" cy="12427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639176" y="4083728"/>
            <a:ext cx="204203" cy="1322773"/>
          </a:xfrm>
          <a:custGeom>
            <a:avLst/>
            <a:gdLst>
              <a:gd name="connsiteX0" fmla="*/ 195325 w 204203"/>
              <a:gd name="connsiteY0" fmla="*/ 0 h 1322773"/>
              <a:gd name="connsiteX1" fmla="*/ 16 w 204203"/>
              <a:gd name="connsiteY1" fmla="*/ 603682 h 1322773"/>
              <a:gd name="connsiteX2" fmla="*/ 204203 w 204203"/>
              <a:gd name="connsiteY2" fmla="*/ 1322773 h 132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203" h="1322773">
                <a:moveTo>
                  <a:pt x="195325" y="0"/>
                </a:moveTo>
                <a:cubicBezTo>
                  <a:pt x="96930" y="191610"/>
                  <a:pt x="-1464" y="383220"/>
                  <a:pt x="16" y="603682"/>
                </a:cubicBezTo>
                <a:cubicBezTo>
                  <a:pt x="1496" y="824144"/>
                  <a:pt x="165733" y="1180730"/>
                  <a:pt x="204203" y="132277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32406" y="4451944"/>
            <a:ext cx="495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40</a:t>
            </a:r>
            <a:endParaRPr lang="ko-KR" altLang="en-US" sz="1400" dirty="0"/>
          </a:p>
        </p:txBody>
      </p:sp>
      <p:sp>
        <p:nvSpPr>
          <p:cNvPr id="15" name="자유형 14"/>
          <p:cNvSpPr/>
          <p:nvPr/>
        </p:nvSpPr>
        <p:spPr>
          <a:xfrm>
            <a:off x="843379" y="5415379"/>
            <a:ext cx="1287262" cy="204196"/>
          </a:xfrm>
          <a:custGeom>
            <a:avLst/>
            <a:gdLst>
              <a:gd name="connsiteX0" fmla="*/ 0 w 1287262"/>
              <a:gd name="connsiteY0" fmla="*/ 0 h 204196"/>
              <a:gd name="connsiteX1" fmla="*/ 630314 w 1287262"/>
              <a:gd name="connsiteY1" fmla="*/ 204186 h 204196"/>
              <a:gd name="connsiteX2" fmla="*/ 1287262 w 1287262"/>
              <a:gd name="connsiteY2" fmla="*/ 8877 h 20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262" h="204196">
                <a:moveTo>
                  <a:pt x="0" y="0"/>
                </a:moveTo>
                <a:cubicBezTo>
                  <a:pt x="207885" y="101353"/>
                  <a:pt x="415770" y="202707"/>
                  <a:pt x="630314" y="204186"/>
                </a:cubicBezTo>
                <a:cubicBezTo>
                  <a:pt x="844858" y="205666"/>
                  <a:pt x="1189608" y="56224"/>
                  <a:pt x="1287262" y="8877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96884" y="5648978"/>
            <a:ext cx="38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40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27582" y="5933838"/>
            <a:ext cx="3528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ko-KR" altLang="en-US" sz="1400" dirty="0" err="1"/>
              <a:t>팩맨이</a:t>
            </a:r>
            <a:r>
              <a:rPr lang="ko-KR" altLang="en-US" sz="1400" dirty="0"/>
              <a:t> 이동할 때 마다 </a:t>
            </a:r>
            <a:r>
              <a:rPr lang="en-US" altLang="ko-KR" sz="1400" dirty="0"/>
              <a:t>n</a:t>
            </a:r>
            <a:r>
              <a:rPr lang="ko-KR" altLang="en-US" sz="1400" dirty="0"/>
              <a:t>값을 </a:t>
            </a:r>
            <a:r>
              <a:rPr lang="en-US" altLang="ko-KR" sz="1400" dirty="0"/>
              <a:t>40</a:t>
            </a:r>
            <a:r>
              <a:rPr lang="ko-KR" altLang="en-US" sz="1400" dirty="0"/>
              <a:t>씩 증가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364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26927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6600" dirty="0">
                <a:latin typeface="나눔고딕 ExtraBold" pitchFamily="50" charset="-127"/>
                <a:ea typeface="나눔고딕 ExtraBold" pitchFamily="50" charset="-127"/>
              </a:rPr>
              <a:t>PA   MAN</a:t>
            </a:r>
            <a:endParaRPr lang="ko-KR" altLang="en-US" sz="66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감사합니다</a:t>
            </a:r>
            <a:r>
              <a:rPr lang="en-US" altLang="ko-KR" sz="2800" dirty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ko-KR" altLang="en-US" sz="2800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916832"/>
            <a:ext cx="64807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184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화면 슬라이드 쇼(4:3)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 ExtraBold</vt:lpstr>
      <vt:lpstr>맑은 고딕</vt:lpstr>
      <vt:lpstr>Arial</vt:lpstr>
      <vt:lpstr>Office 테마</vt:lpstr>
      <vt:lpstr>PA   MAN</vt:lpstr>
      <vt:lpstr>목차</vt:lpstr>
      <vt:lpstr>1. 게임 소개</vt:lpstr>
      <vt:lpstr>2. 플레이 방식</vt:lpstr>
      <vt:lpstr>2. 플레이 방식</vt:lpstr>
      <vt:lpstr>2. 플레이 방식</vt:lpstr>
      <vt:lpstr>2. 플레이 방식</vt:lpstr>
      <vt:lpstr>3. 애니메이션</vt:lpstr>
      <vt:lpstr>PA   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Windows 사용자</dc:creator>
  <cp:lastModifiedBy>신 재혁</cp:lastModifiedBy>
  <cp:revision>20</cp:revision>
  <dcterms:created xsi:type="dcterms:W3CDTF">2018-06-06T08:17:53Z</dcterms:created>
  <dcterms:modified xsi:type="dcterms:W3CDTF">2018-06-07T00:25:50Z</dcterms:modified>
</cp:coreProperties>
</file>