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0F9E-F10F-40B7-8350-E0F2EF979B3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5C08-7180-4ADD-9183-4C77ECA1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Vending Machine: State Machine and Code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sz="4800" dirty="0" smtClean="0">
                <a:latin typeface="+mj-lt"/>
              </a:rPr>
              <a:t>CSE 460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0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We only model a part of the class:</a:t>
            </a:r>
          </a:p>
          <a:p>
            <a:pPr lvl="1"/>
            <a:r>
              <a:rPr lang="en-US" dirty="0" smtClean="0">
                <a:latin typeface="+mj-lt"/>
              </a:rPr>
              <a:t>Adding a quarter </a:t>
            </a:r>
            <a:r>
              <a:rPr lang="en-US" dirty="0">
                <a:latin typeface="+mj-lt"/>
              </a:rPr>
              <a:t>(</a:t>
            </a:r>
            <a:r>
              <a:rPr lang="en-US" i="1" dirty="0" err="1" smtClean="0">
                <a:latin typeface="+mj-lt"/>
              </a:rPr>
              <a:t>insertQuarter</a:t>
            </a:r>
            <a:r>
              <a:rPr lang="en-US" dirty="0" smtClean="0">
                <a:latin typeface="+mj-lt"/>
              </a:rPr>
              <a:t> method in PayMachine.java)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Returning change </a:t>
            </a:r>
            <a:r>
              <a:rPr lang="en-US" dirty="0">
                <a:latin typeface="+mj-lt"/>
              </a:rPr>
              <a:t>(</a:t>
            </a:r>
            <a:r>
              <a:rPr lang="en-US" i="1" dirty="0" err="1" smtClean="0">
                <a:latin typeface="+mj-lt"/>
              </a:rPr>
              <a:t>returnChange</a:t>
            </a:r>
            <a:r>
              <a:rPr lang="en-US" dirty="0" smtClean="0">
                <a:latin typeface="+mj-lt"/>
              </a:rPr>
              <a:t> method in PayMachine.java)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Could be in one of 3 phases: </a:t>
            </a:r>
            <a:r>
              <a:rPr lang="en-US" i="1" dirty="0" smtClean="0">
                <a:latin typeface="+mj-lt"/>
              </a:rPr>
              <a:t>Idle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ReturnChange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AddQuarter</a:t>
            </a:r>
            <a:endParaRPr lang="en-US" i="1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3" y="3822700"/>
            <a:ext cx="11192030" cy="26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Register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Could be in one of </a:t>
            </a:r>
            <a:r>
              <a:rPr lang="en-US" i="1" dirty="0" smtClean="0">
                <a:latin typeface="+mj-lt"/>
              </a:rPr>
              <a:t>Idle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TakeChange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TakeQuarters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TakeDimes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err="1" smtClean="0">
                <a:latin typeface="+mj-lt"/>
              </a:rPr>
              <a:t>TakeNickels</a:t>
            </a:r>
            <a:r>
              <a:rPr lang="en-US" dirty="0" smtClean="0">
                <a:latin typeface="+mj-lt"/>
              </a:rPr>
              <a:t> phases</a:t>
            </a:r>
          </a:p>
          <a:p>
            <a:r>
              <a:rPr lang="en-US" dirty="0" smtClean="0">
                <a:latin typeface="+mj-lt"/>
              </a:rPr>
              <a:t>We only model the following parts:</a:t>
            </a:r>
          </a:p>
          <a:p>
            <a:pPr lvl="1"/>
            <a:r>
              <a:rPr lang="en-US" dirty="0" smtClean="0">
                <a:latin typeface="+mj-lt"/>
              </a:rPr>
              <a:t>Taking back the change</a:t>
            </a:r>
          </a:p>
          <a:p>
            <a:pPr lvl="1"/>
            <a:r>
              <a:rPr lang="en-US" dirty="0" smtClean="0">
                <a:latin typeface="+mj-lt"/>
              </a:rPr>
              <a:t>Adding a quarter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Look at the </a:t>
            </a:r>
            <a:r>
              <a:rPr lang="en-US" dirty="0">
                <a:latin typeface="+mj-lt"/>
              </a:rPr>
              <a:t>method </a:t>
            </a:r>
            <a:r>
              <a:rPr lang="en-US" i="1" dirty="0" err="1" smtClean="0">
                <a:latin typeface="+mj-lt"/>
              </a:rPr>
              <a:t>takeOutChange</a:t>
            </a:r>
            <a:r>
              <a:rPr lang="en-US" dirty="0" smtClean="0">
                <a:latin typeface="+mj-lt"/>
              </a:rPr>
              <a:t> in CashRegister.java.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3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</a:t>
            </a:r>
            <a:r>
              <a:rPr lang="en-US" dirty="0" smtClean="0"/>
              <a:t>design and 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3769"/>
            <a:ext cx="4764537" cy="2751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4189412"/>
            <a:ext cx="7781054" cy="22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73427"/>
            <a:ext cx="11696700" cy="65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Vending Machine: State Machine and Code Examples</vt:lpstr>
      <vt:lpstr>PayMachine</vt:lpstr>
      <vt:lpstr>Cash Register </vt:lpstr>
      <vt:lpstr>State Machine design and code snippets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Machine: a state machine example</dc:title>
  <dc:creator>Soroosh Gholami</dc:creator>
  <cp:lastModifiedBy>Soroosh Gholami</cp:lastModifiedBy>
  <cp:revision>6</cp:revision>
  <dcterms:created xsi:type="dcterms:W3CDTF">2016-03-23T19:43:46Z</dcterms:created>
  <dcterms:modified xsi:type="dcterms:W3CDTF">2016-03-24T01:34:20Z</dcterms:modified>
</cp:coreProperties>
</file>