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3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1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EDAC-6D5F-46F7-844F-6CE62EC81EB1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14E1-6D82-4F84-B5EC-DE6D20E2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 (Languages)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0" y="1512303"/>
            <a:ext cx="8826599" cy="43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065"/>
            <a:ext cx="9170666" cy="488308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–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7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UML Diagrams (Languages)</vt:lpstr>
      <vt:lpstr>Abstract Syntax – Use Cases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Hessam Sarjoughian</dc:creator>
  <cp:lastModifiedBy>Hessam Sarjoughian</cp:lastModifiedBy>
  <cp:revision>5</cp:revision>
  <dcterms:created xsi:type="dcterms:W3CDTF">2016-01-05T19:09:17Z</dcterms:created>
  <dcterms:modified xsi:type="dcterms:W3CDTF">2016-01-27T21:41:11Z</dcterms:modified>
</cp:coreProperties>
</file>