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942-325D-4935-92C0-9ADF7133D910}" type="datetimeFigureOut">
              <a:rPr lang="en-US" smtClean="0"/>
              <a:t>06-Aug-23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EB7-0F7D-7E45-31D8-E2B3FD82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7" y="8271"/>
            <a:ext cx="4260488" cy="66278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SMCO Architecture</a:t>
            </a:r>
          </a:p>
        </p:txBody>
      </p:sp>
      <p:pic>
        <p:nvPicPr>
          <p:cNvPr id="1026" name="Picture 2" descr="MongoDB Streaming ETL">
            <a:extLst>
              <a:ext uri="{FF2B5EF4-FFF2-40B4-BE49-F238E27FC236}">
                <a16:creationId xmlns:a16="http://schemas.microsoft.com/office/drawing/2014/main" id="{D151D38B-0A86-94CB-6F97-8D7B435C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05" y="3015299"/>
            <a:ext cx="1808018" cy="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465F24DE-910D-BA5B-EC1C-330D1882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2" y="1772306"/>
            <a:ext cx="791822" cy="8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1D380-BEDA-42CC-6B97-7053856A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8" y="1032193"/>
            <a:ext cx="1021858" cy="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3FB1-B16C-38F0-DFA5-74BB7CF4ECFE}"/>
              </a:ext>
            </a:extLst>
          </p:cNvPr>
          <p:cNvSpPr txBox="1"/>
          <p:nvPr/>
        </p:nvSpPr>
        <p:spPr>
          <a:xfrm>
            <a:off x="6672989" y="1936942"/>
            <a:ext cx="16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&amp; Cloud Overlord</a:t>
            </a:r>
          </a:p>
        </p:txBody>
      </p:sp>
      <p:pic>
        <p:nvPicPr>
          <p:cNvPr id="1032" name="Picture 8" descr="React (software) - Wikipedia">
            <a:extLst>
              <a:ext uri="{FF2B5EF4-FFF2-40B4-BE49-F238E27FC236}">
                <a16:creationId xmlns:a16="http://schemas.microsoft.com/office/drawing/2014/main" id="{F9CCF84A-118B-D40C-252A-2D8DFA74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1" y="2353306"/>
            <a:ext cx="1062928" cy="9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 system - Free files and folders icons">
            <a:extLst>
              <a:ext uri="{FF2B5EF4-FFF2-40B4-BE49-F238E27FC236}">
                <a16:creationId xmlns:a16="http://schemas.microsoft.com/office/drawing/2014/main" id="{7CF4D84A-E6CF-AFD5-069F-DCD6259E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91" y="3844895"/>
            <a:ext cx="1116647" cy="1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83526-E3B2-C945-C2B4-0C1A9581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48078" y="2295166"/>
            <a:ext cx="905628" cy="90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9520-66ED-FE00-7A74-AAD99505BB1F}"/>
              </a:ext>
            </a:extLst>
          </p:cNvPr>
          <p:cNvSpPr txBox="1"/>
          <p:nvPr/>
        </p:nvSpPr>
        <p:spPr>
          <a:xfrm>
            <a:off x="4789323" y="3175917"/>
            <a:ext cx="122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JWT Auth</a:t>
            </a:r>
          </a:p>
        </p:txBody>
      </p:sp>
      <p:pic>
        <p:nvPicPr>
          <p:cNvPr id="1038" name="Picture 14" descr="Free Youtube Logo SVG, PNG Icon, Symbol. Download Image.">
            <a:extLst>
              <a:ext uri="{FF2B5EF4-FFF2-40B4-BE49-F238E27FC236}">
                <a16:creationId xmlns:a16="http://schemas.microsoft.com/office/drawing/2014/main" id="{8D50CE23-EAEA-555F-AD36-6C05278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07" y="4967817"/>
            <a:ext cx="753194" cy="7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CA6B78-3948-CB04-CEAB-83230EDD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6" y="4971803"/>
            <a:ext cx="664776" cy="6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ptop - Free computer icons">
            <a:extLst>
              <a:ext uri="{FF2B5EF4-FFF2-40B4-BE49-F238E27FC236}">
                <a16:creationId xmlns:a16="http://schemas.microsoft.com/office/drawing/2014/main" id="{F984C177-684F-A61F-4D98-A63BD709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282" y="2304722"/>
            <a:ext cx="1021079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20212-8CED-23C7-5D8D-9478C4316DAE}"/>
              </a:ext>
            </a:extLst>
          </p:cNvPr>
          <p:cNvSpPr txBox="1"/>
          <p:nvPr/>
        </p:nvSpPr>
        <p:spPr>
          <a:xfrm>
            <a:off x="8747398" y="5642468"/>
            <a:ext cx="16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7C30B-3C62-1205-7562-042236D38F29}"/>
              </a:ext>
            </a:extLst>
          </p:cNvPr>
          <p:cNvSpPr txBox="1"/>
          <p:nvPr/>
        </p:nvSpPr>
        <p:spPr>
          <a:xfrm>
            <a:off x="10124239" y="5642468"/>
            <a:ext cx="16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ACEB-1360-8287-65A9-F2C912D63F6A}"/>
              </a:ext>
            </a:extLst>
          </p:cNvPr>
          <p:cNvSpPr/>
          <p:nvPr/>
        </p:nvSpPr>
        <p:spPr>
          <a:xfrm>
            <a:off x="4565170" y="671052"/>
            <a:ext cx="3869479" cy="4790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749DA-1150-9673-2325-F0BB31645FE8}"/>
              </a:ext>
            </a:extLst>
          </p:cNvPr>
          <p:cNvSpPr/>
          <p:nvPr/>
        </p:nvSpPr>
        <p:spPr>
          <a:xfrm>
            <a:off x="227226" y="1939202"/>
            <a:ext cx="3875231" cy="18971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ntroduction to ExpressJS [+6 Learning Resources] - Geekflare">
            <a:extLst>
              <a:ext uri="{FF2B5EF4-FFF2-40B4-BE49-F238E27FC236}">
                <a16:creationId xmlns:a16="http://schemas.microsoft.com/office/drawing/2014/main" id="{E0146207-8786-436D-B8EE-1CDA9E42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80" y="823993"/>
            <a:ext cx="1713941" cy="5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CB3972-C137-26E1-EABF-AEDDB041739E}"/>
              </a:ext>
            </a:extLst>
          </p:cNvPr>
          <p:cNvSpPr/>
          <p:nvPr/>
        </p:nvSpPr>
        <p:spPr>
          <a:xfrm>
            <a:off x="9515395" y="1245574"/>
            <a:ext cx="2295419" cy="24860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8EADE-0940-9B18-4530-29862554E4A5}"/>
              </a:ext>
            </a:extLst>
          </p:cNvPr>
          <p:cNvSpPr txBox="1"/>
          <p:nvPr/>
        </p:nvSpPr>
        <p:spPr>
          <a:xfrm>
            <a:off x="5046899" y="4985684"/>
            <a:ext cx="24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Builder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27FF1-FE5D-369A-3712-07E1A78BE9A2}"/>
              </a:ext>
            </a:extLst>
          </p:cNvPr>
          <p:cNvSpPr txBox="1"/>
          <p:nvPr/>
        </p:nvSpPr>
        <p:spPr>
          <a:xfrm>
            <a:off x="4482355" y="254701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20875-72CF-C4C4-1DBC-9AD5C8D72936}"/>
              </a:ext>
            </a:extLst>
          </p:cNvPr>
          <p:cNvSpPr txBox="1"/>
          <p:nvPr/>
        </p:nvSpPr>
        <p:spPr>
          <a:xfrm>
            <a:off x="233121" y="1514973"/>
            <a:ext cx="122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BE0F0-8A37-7379-FE7E-A249C05D628E}"/>
              </a:ext>
            </a:extLst>
          </p:cNvPr>
          <p:cNvSpPr txBox="1"/>
          <p:nvPr/>
        </p:nvSpPr>
        <p:spPr>
          <a:xfrm>
            <a:off x="9454210" y="842913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BAA91-24B5-39FA-715F-E4CED426F2AD}"/>
              </a:ext>
            </a:extLst>
          </p:cNvPr>
          <p:cNvSpPr txBox="1"/>
          <p:nvPr/>
        </p:nvSpPr>
        <p:spPr>
          <a:xfrm>
            <a:off x="624690" y="3316778"/>
            <a:ext cx="831668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1E8ED-7C81-12A0-0080-769F93828F99}"/>
              </a:ext>
            </a:extLst>
          </p:cNvPr>
          <p:cNvSpPr txBox="1"/>
          <p:nvPr/>
        </p:nvSpPr>
        <p:spPr>
          <a:xfrm>
            <a:off x="10032539" y="2520746"/>
            <a:ext cx="149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63837-FD0C-B9A7-1171-F3828A4B9CFC}"/>
              </a:ext>
            </a:extLst>
          </p:cNvPr>
          <p:cNvSpPr/>
          <p:nvPr/>
        </p:nvSpPr>
        <p:spPr>
          <a:xfrm>
            <a:off x="8747398" y="4851685"/>
            <a:ext cx="2991162" cy="11905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2A1A-BFC3-EAF0-A115-232DE88849C3}"/>
              </a:ext>
            </a:extLst>
          </p:cNvPr>
          <p:cNvSpPr txBox="1"/>
          <p:nvPr/>
        </p:nvSpPr>
        <p:spPr>
          <a:xfrm>
            <a:off x="8713310" y="6120163"/>
            <a:ext cx="32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Social Media &amp; Cloud APIs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2AC6B-D985-18D5-1C2F-B1FA6A3BEDEA}"/>
              </a:ext>
            </a:extLst>
          </p:cNvPr>
          <p:cNvCxnSpPr>
            <a:stCxn id="1042" idx="1"/>
            <a:endCxn id="1032" idx="1"/>
          </p:cNvCxnSpPr>
          <p:nvPr/>
        </p:nvCxnSpPr>
        <p:spPr>
          <a:xfrm>
            <a:off x="1582361" y="2815262"/>
            <a:ext cx="900320" cy="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8FDDB1-5F0F-60DA-AB82-011C338AE2B9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 flipV="1">
            <a:off x="3545609" y="1101199"/>
            <a:ext cx="1253471" cy="17140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FFE23-B303-F020-D0B9-B81EB4EFB673}"/>
              </a:ext>
            </a:extLst>
          </p:cNvPr>
          <p:cNvCxnSpPr>
            <a:cxnSpLocks/>
            <a:stCxn id="1030" idx="1"/>
            <a:endCxn id="1044" idx="3"/>
          </p:cNvCxnSpPr>
          <p:nvPr/>
        </p:nvCxnSpPr>
        <p:spPr>
          <a:xfrm flipH="1" flipV="1">
            <a:off x="6513021" y="1101199"/>
            <a:ext cx="474327" cy="39401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36B7A5-FF40-6E4B-948B-E1094DD524DE}"/>
              </a:ext>
            </a:extLst>
          </p:cNvPr>
          <p:cNvCxnSpPr>
            <a:cxnSpLocks/>
            <a:stCxn id="1030" idx="1"/>
            <a:endCxn id="10" idx="0"/>
          </p:cNvCxnSpPr>
          <p:nvPr/>
        </p:nvCxnSpPr>
        <p:spPr>
          <a:xfrm flipH="1">
            <a:off x="5400892" y="1495212"/>
            <a:ext cx="1586456" cy="79995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0FE4711-D676-51F9-F8FE-06417DCFCF90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3545609" y="2815263"/>
            <a:ext cx="1932182" cy="158795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C62E873-5C49-5F65-BC81-73B58ECDCAB9}"/>
              </a:ext>
            </a:extLst>
          </p:cNvPr>
          <p:cNvCxnSpPr>
            <a:cxnSpLocks/>
            <a:stCxn id="1030" idx="1"/>
            <a:endCxn id="1034" idx="0"/>
          </p:cNvCxnSpPr>
          <p:nvPr/>
        </p:nvCxnSpPr>
        <p:spPr>
          <a:xfrm flipH="1">
            <a:off x="6036115" y="1495212"/>
            <a:ext cx="951233" cy="234968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C9013AA-14E6-CFCB-487E-5B5E8F54BA0A}"/>
              </a:ext>
            </a:extLst>
          </p:cNvPr>
          <p:cNvCxnSpPr>
            <a:cxnSpLocks/>
            <a:stCxn id="1028" idx="1"/>
            <a:endCxn id="1030" idx="3"/>
          </p:cNvCxnSpPr>
          <p:nvPr/>
        </p:nvCxnSpPr>
        <p:spPr>
          <a:xfrm flipH="1" flipV="1">
            <a:off x="8009206" y="1495212"/>
            <a:ext cx="2271066" cy="68558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C1BA9E-B5B6-E603-0481-1FDEE10C8B63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8009206" y="1495212"/>
            <a:ext cx="1829699" cy="176374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4F721BC-EA41-2619-E9DB-B557B29F2A03}"/>
              </a:ext>
            </a:extLst>
          </p:cNvPr>
          <p:cNvCxnSpPr>
            <a:cxnSpLocks/>
            <a:stCxn id="1028" idx="1"/>
            <a:endCxn id="1034" idx="3"/>
          </p:cNvCxnSpPr>
          <p:nvPr/>
        </p:nvCxnSpPr>
        <p:spPr>
          <a:xfrm flipH="1">
            <a:off x="6594438" y="2180793"/>
            <a:ext cx="3685834" cy="222242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3120233-0AB9-BF90-A2C6-EF4852C3F45E}"/>
              </a:ext>
            </a:extLst>
          </p:cNvPr>
          <p:cNvCxnSpPr>
            <a:cxnSpLocks/>
            <a:stCxn id="1030" idx="3"/>
            <a:endCxn id="1040" idx="0"/>
          </p:cNvCxnSpPr>
          <p:nvPr/>
        </p:nvCxnSpPr>
        <p:spPr>
          <a:xfrm>
            <a:off x="8009206" y="1495212"/>
            <a:ext cx="1408208" cy="347659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D652C6E-BD07-27A0-167A-8E41F8EBD207}"/>
              </a:ext>
            </a:extLst>
          </p:cNvPr>
          <p:cNvCxnSpPr>
            <a:cxnSpLocks/>
            <a:stCxn id="1030" idx="3"/>
            <a:endCxn id="1038" idx="0"/>
          </p:cNvCxnSpPr>
          <p:nvPr/>
        </p:nvCxnSpPr>
        <p:spPr>
          <a:xfrm>
            <a:off x="8009206" y="1495212"/>
            <a:ext cx="2879098" cy="347260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D7872DE-4F95-330D-2F45-939A68A25D19}"/>
              </a:ext>
            </a:extLst>
          </p:cNvPr>
          <p:cNvSpPr txBox="1"/>
          <p:nvPr/>
        </p:nvSpPr>
        <p:spPr>
          <a:xfrm>
            <a:off x="2650532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52732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SMCO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SMCO Architecture</dc:title>
  <dc:creator>Yeo Wei Hng</dc:creator>
  <cp:lastModifiedBy>Yeo Wei Hng</cp:lastModifiedBy>
  <cp:revision>7</cp:revision>
  <dcterms:created xsi:type="dcterms:W3CDTF">2023-08-05T10:23:50Z</dcterms:created>
  <dcterms:modified xsi:type="dcterms:W3CDTF">2023-08-06T04:59:39Z</dcterms:modified>
</cp:coreProperties>
</file>