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CE9C-AC43-2D19-129A-B2FC5E7F9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848A3-514C-4C21-DE62-0781342A6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09866-DB9B-BD79-0FEE-B48C33BA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C08C2-7B2F-5DF0-0581-FF16E432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0E9C9-7706-7F64-6A38-4895BBBD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0F51-C827-816C-F8FC-15E705E7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BA4B6-432E-7C49-CD48-2468FAC3F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BDEA8-A419-041D-F8AA-EE8B0452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448E-AE85-7D76-4C1B-B6E8B75A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41435-43AD-7BD1-271F-565251EB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1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FD1F9-48E2-D575-7FA2-42761CD32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DE2D8-F481-EF61-9713-DA5CED60F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49529-5740-0138-FAA6-1D88A943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52A7F-66FF-0D48-1425-4D5F3726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D37D4-B822-F7DE-FE85-F02DF3E9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AC70-4B3E-7A0B-D9BC-403A08C0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9C64-56EE-ED24-75F2-E07F015FD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141AD-6A75-F0EE-AFC3-274F02E6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B16EA-5532-36C5-4497-6329F7AF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1228-EA51-8152-4AA1-F5057745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9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654C-5935-BCD4-5526-E519C00D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A6943-E8A5-87C3-DA35-5CB109EE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1CA51-FEA4-4A66-D59A-9AB82002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C429A-1545-2C0C-6270-977B89C8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C1EF1-717D-CE85-D3A3-B52876D6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5C24-C24C-1E10-1988-1F4BFA1B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2AAA-8AE3-BE7D-A302-6AC14B3FC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F7059-F7F6-052B-C236-FFC86D955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0F8EB-2018-EC84-77BC-475C4267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8E6CB-0FB2-3585-A701-AB363553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E2445-508F-B8EA-1C9D-A50758E1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32904-2220-0BE5-64CF-40F14408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CF96F-6055-0AB4-6C25-8E535998B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604F6-CD78-3492-935D-30BE9E322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70B8C-BC45-3781-F9FF-9340527CD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DBEF4-8879-4AD5-7770-366A7AA0E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8C3B4-2B7E-6CB8-F9B2-CE78F95B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40B75-41A8-6DDC-20A9-8FAA2E44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1207F-ABFB-1260-E2A3-39F684C4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36C0-8512-4417-4B02-05DDED64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90AFA-9C0A-2752-E8FE-738C3529A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C23BD-B592-C9AA-ED36-43A0D8AB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1B44B-0BC1-A784-045F-AEDC41A6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1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3A5D6-9F78-730A-7568-0EB18CD0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3CAB3-4F2B-3080-BAB3-9A6F2E68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A8050-55DA-681C-C72D-EDE796C0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0B90-6EC7-975C-1DFC-00FBCF4B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6FC36-D884-2092-6953-A805FB689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D17E8-805C-5B5F-73D5-6390F55CD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7B501-B5E6-ECE5-F4E7-A3F07864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F268-3A2D-A08B-3DAE-C3650D31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81AAE-CCCC-CB93-10C3-8CE726C7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DF75-F9C0-593E-802B-F3923CD9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0CD72-70B4-59B5-CA44-75A97117D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E9E76-ED4E-A98F-596C-1F3B4435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5B42D-EE78-46F0-B0F4-84F919AC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AA6FE-BFF2-0993-77E5-6E78C816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6CD8D-7D0B-50A8-8216-997623D0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97120-FA85-3318-E8A7-1EA896BA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8BE34-D05E-205E-B391-D496F81B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4C306-B447-B10E-FF4B-E1F68DC28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37942-325D-4935-92C0-9ADF7133D910}" type="datetimeFigureOut">
              <a:rPr lang="en-US" smtClean="0"/>
              <a:t>05-Aug-23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145AE-B99B-E3F5-A483-09AB9FBC4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8F925-BA12-FBC0-4629-9A255DF61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2FA8-DF0B-49CA-B93F-12201E9F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3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6EB7-0F7D-7E45-31D8-E2B3FD82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67" y="8271"/>
            <a:ext cx="3765420" cy="662781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rgbClr val="FF0000"/>
                </a:solidFill>
              </a:rPr>
              <a:t>SMCO Architecture</a:t>
            </a:r>
          </a:p>
        </p:txBody>
      </p:sp>
      <p:pic>
        <p:nvPicPr>
          <p:cNvPr id="1026" name="Picture 2" descr="MongoDB Streaming ETL">
            <a:extLst>
              <a:ext uri="{FF2B5EF4-FFF2-40B4-BE49-F238E27FC236}">
                <a16:creationId xmlns:a16="http://schemas.microsoft.com/office/drawing/2014/main" id="{D151D38B-0A86-94CB-6F97-8D7B435C8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905" y="3015299"/>
            <a:ext cx="1808018" cy="48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- Wikipedia">
            <a:extLst>
              <a:ext uri="{FF2B5EF4-FFF2-40B4-BE49-F238E27FC236}">
                <a16:creationId xmlns:a16="http://schemas.microsoft.com/office/drawing/2014/main" id="{465F24DE-910D-BA5B-EC1C-330D18825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272" y="1772306"/>
            <a:ext cx="791822" cy="81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C41D380-BEDA-42CC-6B97-7053856A9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48" y="1032193"/>
            <a:ext cx="1021858" cy="92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83FB1-B16C-38F0-DFA5-74BB7CF4ECFE}"/>
              </a:ext>
            </a:extLst>
          </p:cNvPr>
          <p:cNvSpPr txBox="1"/>
          <p:nvPr/>
        </p:nvSpPr>
        <p:spPr>
          <a:xfrm>
            <a:off x="6637927" y="2047878"/>
            <a:ext cx="1624268" cy="66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Media &amp; Cloud Overlord</a:t>
            </a:r>
          </a:p>
        </p:txBody>
      </p:sp>
      <p:pic>
        <p:nvPicPr>
          <p:cNvPr id="1032" name="Picture 8" descr="React (software) - Wikipedia">
            <a:extLst>
              <a:ext uri="{FF2B5EF4-FFF2-40B4-BE49-F238E27FC236}">
                <a16:creationId xmlns:a16="http://schemas.microsoft.com/office/drawing/2014/main" id="{F9CCF84A-118B-D40C-252A-2D8DFA74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81" y="2353306"/>
            <a:ext cx="1062928" cy="9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 system - Free files and folders icons">
            <a:extLst>
              <a:ext uri="{FF2B5EF4-FFF2-40B4-BE49-F238E27FC236}">
                <a16:creationId xmlns:a16="http://schemas.microsoft.com/office/drawing/2014/main" id="{7CF4D84A-E6CF-AFD5-069F-DCD6259E1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791" y="3844895"/>
            <a:ext cx="1116647" cy="111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D83526-E3B2-C945-C2B4-0C1A95813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948078" y="2295166"/>
            <a:ext cx="905628" cy="9056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519520-66ED-FE00-7A74-AAD99505BB1F}"/>
              </a:ext>
            </a:extLst>
          </p:cNvPr>
          <p:cNvSpPr txBox="1"/>
          <p:nvPr/>
        </p:nvSpPr>
        <p:spPr>
          <a:xfrm>
            <a:off x="4842568" y="3175917"/>
            <a:ext cx="111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JWT Auth</a:t>
            </a:r>
          </a:p>
        </p:txBody>
      </p:sp>
      <p:pic>
        <p:nvPicPr>
          <p:cNvPr id="1038" name="Picture 14" descr="Free Youtube Logo SVG, PNG Icon, Symbol. Download Image.">
            <a:extLst>
              <a:ext uri="{FF2B5EF4-FFF2-40B4-BE49-F238E27FC236}">
                <a16:creationId xmlns:a16="http://schemas.microsoft.com/office/drawing/2014/main" id="{8D50CE23-EAEA-555F-AD36-6C05278E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707" y="4967817"/>
            <a:ext cx="753194" cy="75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FCA6B78-3948-CB04-CEAB-83230EDDC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026" y="4971803"/>
            <a:ext cx="664776" cy="6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Laptop - Free computer icons">
            <a:extLst>
              <a:ext uri="{FF2B5EF4-FFF2-40B4-BE49-F238E27FC236}">
                <a16:creationId xmlns:a16="http://schemas.microsoft.com/office/drawing/2014/main" id="{F984C177-684F-A61F-4D98-A63BD709D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282" y="2304722"/>
            <a:ext cx="1021079" cy="102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620212-8CED-23C7-5D8D-9478C4316DAE}"/>
              </a:ext>
            </a:extLst>
          </p:cNvPr>
          <p:cNvSpPr txBox="1"/>
          <p:nvPr/>
        </p:nvSpPr>
        <p:spPr>
          <a:xfrm>
            <a:off x="8809401" y="5669907"/>
            <a:ext cx="121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B7C30B-3C62-1205-7562-042236D38F29}"/>
              </a:ext>
            </a:extLst>
          </p:cNvPr>
          <p:cNvSpPr txBox="1"/>
          <p:nvPr/>
        </p:nvSpPr>
        <p:spPr>
          <a:xfrm>
            <a:off x="10258439" y="5669907"/>
            <a:ext cx="168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 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AACEB-1360-8287-65A9-F2C912D63F6A}"/>
              </a:ext>
            </a:extLst>
          </p:cNvPr>
          <p:cNvSpPr/>
          <p:nvPr/>
        </p:nvSpPr>
        <p:spPr>
          <a:xfrm>
            <a:off x="4565170" y="671052"/>
            <a:ext cx="3869479" cy="47904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4749DA-1150-9673-2325-F0BB31645FE8}"/>
              </a:ext>
            </a:extLst>
          </p:cNvPr>
          <p:cNvSpPr/>
          <p:nvPr/>
        </p:nvSpPr>
        <p:spPr>
          <a:xfrm>
            <a:off x="227226" y="1939202"/>
            <a:ext cx="3875231" cy="189712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Introduction to ExpressJS [+6 Learning Resources] - Geekflare">
            <a:extLst>
              <a:ext uri="{FF2B5EF4-FFF2-40B4-BE49-F238E27FC236}">
                <a16:creationId xmlns:a16="http://schemas.microsoft.com/office/drawing/2014/main" id="{E0146207-8786-436D-B8EE-1CDA9E42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80" y="823993"/>
            <a:ext cx="1713941" cy="55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DCB3972-C137-26E1-EABF-AEDDB041739E}"/>
              </a:ext>
            </a:extLst>
          </p:cNvPr>
          <p:cNvSpPr/>
          <p:nvPr/>
        </p:nvSpPr>
        <p:spPr>
          <a:xfrm>
            <a:off x="9515395" y="1245573"/>
            <a:ext cx="2295419" cy="3067387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8EADE-0940-9B18-4530-29862554E4A5}"/>
              </a:ext>
            </a:extLst>
          </p:cNvPr>
          <p:cNvSpPr txBox="1"/>
          <p:nvPr/>
        </p:nvSpPr>
        <p:spPr>
          <a:xfrm>
            <a:off x="5046899" y="4985684"/>
            <a:ext cx="19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System Builder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327FF1-FE5D-369A-3712-07E1A78BE9A2}"/>
              </a:ext>
            </a:extLst>
          </p:cNvPr>
          <p:cNvSpPr txBox="1"/>
          <p:nvPr/>
        </p:nvSpPr>
        <p:spPr>
          <a:xfrm>
            <a:off x="4482355" y="254701"/>
            <a:ext cx="19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Middleware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320875-72CF-C4C4-1DBC-9AD5C8D72936}"/>
              </a:ext>
            </a:extLst>
          </p:cNvPr>
          <p:cNvSpPr txBox="1"/>
          <p:nvPr/>
        </p:nvSpPr>
        <p:spPr>
          <a:xfrm>
            <a:off x="233121" y="1514973"/>
            <a:ext cx="106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BE0F0-8A37-7379-FE7E-A249C05D628E}"/>
              </a:ext>
            </a:extLst>
          </p:cNvPr>
          <p:cNvSpPr txBox="1"/>
          <p:nvPr/>
        </p:nvSpPr>
        <p:spPr>
          <a:xfrm>
            <a:off x="9454210" y="842913"/>
            <a:ext cx="19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5BAA91-24B5-39FA-715F-E4CED426F2AD}"/>
              </a:ext>
            </a:extLst>
          </p:cNvPr>
          <p:cNvSpPr txBox="1"/>
          <p:nvPr/>
        </p:nvSpPr>
        <p:spPr>
          <a:xfrm>
            <a:off x="687284" y="3316778"/>
            <a:ext cx="769073" cy="3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1E8ED-7C81-12A0-0080-769F93828F99}"/>
              </a:ext>
            </a:extLst>
          </p:cNvPr>
          <p:cNvSpPr txBox="1"/>
          <p:nvPr/>
        </p:nvSpPr>
        <p:spPr>
          <a:xfrm>
            <a:off x="10066868" y="2553364"/>
            <a:ext cx="123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PostgreSQL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F63837-FD0C-B9A7-1171-F3828A4B9CFC}"/>
              </a:ext>
            </a:extLst>
          </p:cNvPr>
          <p:cNvSpPr/>
          <p:nvPr/>
        </p:nvSpPr>
        <p:spPr>
          <a:xfrm>
            <a:off x="8747398" y="4851685"/>
            <a:ext cx="2991162" cy="119053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E82A1A-BFC3-EAF0-A115-232DE88849C3}"/>
              </a:ext>
            </a:extLst>
          </p:cNvPr>
          <p:cNvSpPr txBox="1"/>
          <p:nvPr/>
        </p:nvSpPr>
        <p:spPr>
          <a:xfrm>
            <a:off x="8675461" y="6059361"/>
            <a:ext cx="28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Media &amp; Cloud APIs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B2AC6B-D985-18D5-1C2F-B1FA6A3BEDEA}"/>
              </a:ext>
            </a:extLst>
          </p:cNvPr>
          <p:cNvCxnSpPr>
            <a:stCxn id="1042" idx="1"/>
            <a:endCxn id="1032" idx="1"/>
          </p:cNvCxnSpPr>
          <p:nvPr/>
        </p:nvCxnSpPr>
        <p:spPr>
          <a:xfrm>
            <a:off x="1582361" y="2815262"/>
            <a:ext cx="90032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8FDDB1-5F0F-60DA-AB82-011C338AE2B9}"/>
              </a:ext>
            </a:extLst>
          </p:cNvPr>
          <p:cNvCxnSpPr>
            <a:cxnSpLocks/>
            <a:stCxn id="1032" idx="3"/>
            <a:endCxn id="1044" idx="1"/>
          </p:cNvCxnSpPr>
          <p:nvPr/>
        </p:nvCxnSpPr>
        <p:spPr>
          <a:xfrm flipV="1">
            <a:off x="3545609" y="1101199"/>
            <a:ext cx="1253471" cy="1714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AFFE23-B303-F020-D0B9-B81EB4EFB673}"/>
              </a:ext>
            </a:extLst>
          </p:cNvPr>
          <p:cNvCxnSpPr>
            <a:cxnSpLocks/>
            <a:stCxn id="1030" idx="1"/>
            <a:endCxn id="1044" idx="3"/>
          </p:cNvCxnSpPr>
          <p:nvPr/>
        </p:nvCxnSpPr>
        <p:spPr>
          <a:xfrm flipH="1" flipV="1">
            <a:off x="6513021" y="1101199"/>
            <a:ext cx="474327" cy="394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36B7A5-FF40-6E4B-948B-E1094DD524DE}"/>
              </a:ext>
            </a:extLst>
          </p:cNvPr>
          <p:cNvCxnSpPr>
            <a:cxnSpLocks/>
            <a:stCxn id="1030" idx="1"/>
            <a:endCxn id="10" idx="0"/>
          </p:cNvCxnSpPr>
          <p:nvPr/>
        </p:nvCxnSpPr>
        <p:spPr>
          <a:xfrm flipH="1">
            <a:off x="5400892" y="1495212"/>
            <a:ext cx="1586456" cy="799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0FE4711-D676-51F9-F8FE-06417DCFCF90}"/>
              </a:ext>
            </a:extLst>
          </p:cNvPr>
          <p:cNvCxnSpPr>
            <a:cxnSpLocks/>
            <a:stCxn id="1032" idx="3"/>
            <a:endCxn id="1034" idx="1"/>
          </p:cNvCxnSpPr>
          <p:nvPr/>
        </p:nvCxnSpPr>
        <p:spPr>
          <a:xfrm>
            <a:off x="3545609" y="2815263"/>
            <a:ext cx="1932182" cy="15879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CC62E873-5C49-5F65-BC81-73B58ECDCAB9}"/>
              </a:ext>
            </a:extLst>
          </p:cNvPr>
          <p:cNvCxnSpPr>
            <a:cxnSpLocks/>
            <a:stCxn id="1030" idx="1"/>
            <a:endCxn id="1034" idx="0"/>
          </p:cNvCxnSpPr>
          <p:nvPr/>
        </p:nvCxnSpPr>
        <p:spPr>
          <a:xfrm flipH="1">
            <a:off x="6036115" y="1495212"/>
            <a:ext cx="951233" cy="2349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AC9013AA-14E6-CFCB-487E-5B5E8F54BA0A}"/>
              </a:ext>
            </a:extLst>
          </p:cNvPr>
          <p:cNvCxnSpPr>
            <a:cxnSpLocks/>
            <a:stCxn id="1028" idx="1"/>
            <a:endCxn id="1030" idx="3"/>
          </p:cNvCxnSpPr>
          <p:nvPr/>
        </p:nvCxnSpPr>
        <p:spPr>
          <a:xfrm flipH="1" flipV="1">
            <a:off x="8009206" y="1495212"/>
            <a:ext cx="2271066" cy="685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C0C1BA9E-B5B6-E603-0481-1FDEE10C8B63}"/>
              </a:ext>
            </a:extLst>
          </p:cNvPr>
          <p:cNvCxnSpPr>
            <a:cxnSpLocks/>
            <a:stCxn id="1026" idx="1"/>
            <a:endCxn id="1030" idx="3"/>
          </p:cNvCxnSpPr>
          <p:nvPr/>
        </p:nvCxnSpPr>
        <p:spPr>
          <a:xfrm flipH="1" flipV="1">
            <a:off x="8009206" y="1495212"/>
            <a:ext cx="1829699" cy="17637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34F721BC-EA41-2619-E9DB-B557B29F2A03}"/>
              </a:ext>
            </a:extLst>
          </p:cNvPr>
          <p:cNvCxnSpPr>
            <a:cxnSpLocks/>
            <a:stCxn id="1028" idx="1"/>
            <a:endCxn id="1034" idx="3"/>
          </p:cNvCxnSpPr>
          <p:nvPr/>
        </p:nvCxnSpPr>
        <p:spPr>
          <a:xfrm flipH="1">
            <a:off x="6594438" y="2180793"/>
            <a:ext cx="3685834" cy="2222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23120233-0AB9-BF90-A2C6-EF4852C3F45E}"/>
              </a:ext>
            </a:extLst>
          </p:cNvPr>
          <p:cNvCxnSpPr>
            <a:cxnSpLocks/>
            <a:stCxn id="1030" idx="3"/>
            <a:endCxn id="1040" idx="0"/>
          </p:cNvCxnSpPr>
          <p:nvPr/>
        </p:nvCxnSpPr>
        <p:spPr>
          <a:xfrm>
            <a:off x="8009206" y="1495212"/>
            <a:ext cx="1408208" cy="3476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3D652C6E-BD07-27A0-167A-8E41F8EBD207}"/>
              </a:ext>
            </a:extLst>
          </p:cNvPr>
          <p:cNvCxnSpPr>
            <a:cxnSpLocks/>
            <a:stCxn id="1030" idx="3"/>
            <a:endCxn id="1038" idx="0"/>
          </p:cNvCxnSpPr>
          <p:nvPr/>
        </p:nvCxnSpPr>
        <p:spPr>
          <a:xfrm>
            <a:off x="8009206" y="1495212"/>
            <a:ext cx="2879098" cy="3472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1D7872DE-4F95-330D-2F45-939A68A25D19}"/>
              </a:ext>
            </a:extLst>
          </p:cNvPr>
          <p:cNvSpPr txBox="1"/>
          <p:nvPr/>
        </p:nvSpPr>
        <p:spPr>
          <a:xfrm>
            <a:off x="2829005" y="3480279"/>
            <a:ext cx="769073" cy="37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252732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SMCO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SMCO Architecture</dc:title>
  <dc:creator>Yeo Wei Hng</dc:creator>
  <cp:lastModifiedBy>Yeo Wei Hng</cp:lastModifiedBy>
  <cp:revision>3</cp:revision>
  <dcterms:created xsi:type="dcterms:W3CDTF">2023-08-05T10:23:50Z</dcterms:created>
  <dcterms:modified xsi:type="dcterms:W3CDTF">2023-08-05T10:46:06Z</dcterms:modified>
</cp:coreProperties>
</file>