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66" r:id="rId3"/>
    <p:sldId id="258" r:id="rId4"/>
    <p:sldId id="259" r:id="rId5"/>
    <p:sldId id="267" r:id="rId6"/>
    <p:sldId id="268" r:id="rId7"/>
    <p:sldId id="260" r:id="rId8"/>
    <p:sldId id="263"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CB6DF-23A1-4885-A93F-5416010F7E55}" v="241" dt="2021-03-30T17:06:39.927"/>
    <p1510:client id="{B4446309-4B26-4ACB-A877-3C5B4A2349A6}" v="1190" dt="2021-03-30T14:43:59.863"/>
    <p1510:client id="{F894791B-0C62-4537-BF26-B9FA0C8F975C}" v="15" dt="2021-03-31T07:02:52.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3/31/2021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5939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3/31/2021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0019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3/31/2021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563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3/31/2021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5741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3/31/2021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154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3/31/2021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2861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3/31/2021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453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3/31/2021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9920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3/31/2021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483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3/31/2021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7789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3/31/2021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5325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3/31/2021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8130058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Rectangle 25">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86765" y="1159934"/>
            <a:ext cx="6418471" cy="3028072"/>
          </a:xfrm>
        </p:spPr>
        <p:txBody>
          <a:bodyPr>
            <a:normAutofit/>
          </a:bodyPr>
          <a:lstStyle/>
          <a:p>
            <a:r>
              <a:rPr lang="en-US" dirty="0">
                <a:ea typeface="Source Sans Pro SemiBold"/>
              </a:rPr>
              <a:t>MOVIE TICKET BOOKING </a:t>
            </a:r>
            <a:endParaRPr lang="en-US" dirty="0"/>
          </a:p>
        </p:txBody>
      </p:sp>
      <p:sp>
        <p:nvSpPr>
          <p:cNvPr id="3" name="Subtitle 2"/>
          <p:cNvSpPr>
            <a:spLocks noGrp="1"/>
          </p:cNvSpPr>
          <p:nvPr>
            <p:ph type="subTitle" idx="1"/>
          </p:nvPr>
        </p:nvSpPr>
        <p:spPr>
          <a:xfrm>
            <a:off x="2886765" y="4280081"/>
            <a:ext cx="6418471" cy="1566152"/>
          </a:xfrm>
        </p:spPr>
        <p:txBody>
          <a:bodyPr vert="horz" lIns="91440" tIns="45720" rIns="91440" bIns="45720" rtlCol="0" anchor="t">
            <a:normAutofit/>
          </a:bodyPr>
          <a:lstStyle/>
          <a:p>
            <a:r>
              <a:rPr lang="en-US" dirty="0">
                <a:ea typeface="Source Sans Pro"/>
              </a:rPr>
              <a:t>NAME:-S.YERRINATHA REDDY</a:t>
            </a:r>
          </a:p>
          <a:p>
            <a:r>
              <a:rPr lang="en-US" dirty="0">
                <a:ea typeface="Source Sans Pro"/>
              </a:rPr>
              <a:t>USN :- 1NH19CS233</a:t>
            </a:r>
          </a:p>
        </p:txBody>
      </p:sp>
      <p:sp>
        <p:nvSpPr>
          <p:cNvPr id="32" name="Oval 3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DA46-7D06-47E4-9EB0-6DD86CE14922}"/>
              </a:ext>
            </a:extLst>
          </p:cNvPr>
          <p:cNvSpPr>
            <a:spLocks noGrp="1"/>
          </p:cNvSpPr>
          <p:nvPr>
            <p:ph type="title"/>
          </p:nvPr>
        </p:nvSpPr>
        <p:spPr/>
        <p:txBody>
          <a:bodyPr/>
          <a:lstStyle/>
          <a:p>
            <a:r>
              <a:rPr lang="en-US">
                <a:ea typeface="+mj-lt"/>
                <a:cs typeface="+mj-lt"/>
              </a:rPr>
              <a:t>Algorithm</a:t>
            </a:r>
          </a:p>
        </p:txBody>
      </p:sp>
      <p:sp>
        <p:nvSpPr>
          <p:cNvPr id="3" name="Content Placeholder 2">
            <a:extLst>
              <a:ext uri="{FF2B5EF4-FFF2-40B4-BE49-F238E27FC236}">
                <a16:creationId xmlns:a16="http://schemas.microsoft.com/office/drawing/2014/main" id="{DB0C4EF4-C68E-4821-9E2C-B6A78030802A}"/>
              </a:ext>
            </a:extLst>
          </p:cNvPr>
          <p:cNvSpPr>
            <a:spLocks noGrp="1"/>
          </p:cNvSpPr>
          <p:nvPr>
            <p:ph idx="1"/>
          </p:nvPr>
        </p:nvSpPr>
        <p:spPr/>
        <p:txBody>
          <a:bodyPr vert="horz" lIns="91440" tIns="45720" rIns="91440" bIns="45720" rtlCol="0" anchor="t">
            <a:normAutofit fontScale="92500" lnSpcReduction="20000"/>
          </a:bodyPr>
          <a:lstStyle/>
          <a:p>
            <a:pPr marL="514350" indent="-514350">
              <a:buAutoNum type="arabicPeriod"/>
            </a:pPr>
            <a:r>
              <a:rPr lang="en-US">
                <a:ea typeface="+mn-lt"/>
                <a:cs typeface="+mn-lt"/>
              </a:rPr>
              <a:t>Start </a:t>
            </a:r>
            <a:endParaRPr lang="en-US"/>
          </a:p>
          <a:p>
            <a:pPr marL="514350" indent="-514350">
              <a:buAutoNum type="arabicPeriod"/>
            </a:pPr>
            <a:r>
              <a:rPr lang="en-US">
                <a:ea typeface="+mn-lt"/>
                <a:cs typeface="+mn-lt"/>
              </a:rPr>
              <a:t>Get the input the customer details like name, id etc.</a:t>
            </a:r>
          </a:p>
          <a:p>
            <a:pPr marL="514350" indent="-514350">
              <a:buAutoNum type="arabicPeriod"/>
            </a:pPr>
            <a:r>
              <a:rPr lang="en-US">
                <a:ea typeface="+mn-lt"/>
                <a:cs typeface="+mn-lt"/>
              </a:rPr>
              <a:t>Get the input of the number of tickets brought by the customer.</a:t>
            </a:r>
          </a:p>
          <a:p>
            <a:pPr marL="514350" indent="-514350">
              <a:buAutoNum type="arabicPeriod"/>
            </a:pPr>
            <a:r>
              <a:rPr lang="en-US">
                <a:ea typeface="+mn-lt"/>
                <a:cs typeface="+mn-lt"/>
              </a:rPr>
              <a:t>Calculate the total amount accordingly the method of payment to the customer.</a:t>
            </a:r>
          </a:p>
          <a:p>
            <a:pPr marL="514350" indent="-514350">
              <a:buAutoNum type="arabicPeriod"/>
            </a:pPr>
            <a:r>
              <a:rPr lang="en-US">
                <a:ea typeface="+mn-lt"/>
                <a:cs typeface="+mn-lt"/>
              </a:rPr>
              <a:t>Calculate the total amount on the basis of numbers of tickets brought by the customer.</a:t>
            </a:r>
          </a:p>
          <a:p>
            <a:pPr marL="514350" indent="-514350">
              <a:buAutoNum type="arabicPeriod"/>
            </a:pPr>
            <a:r>
              <a:rPr lang="en-US">
                <a:ea typeface="+mn-lt"/>
                <a:cs typeface="+mn-lt"/>
              </a:rPr>
              <a:t>Display the ticket price to the user along with the movie details which has be inputted by the user and organization. </a:t>
            </a:r>
          </a:p>
          <a:p>
            <a:pPr marL="514350" indent="-514350">
              <a:buAutoNum type="arabicPeriod"/>
            </a:pPr>
            <a:r>
              <a:rPr lang="en-US">
                <a:ea typeface="+mn-lt"/>
                <a:cs typeface="+mn-lt"/>
              </a:rPr>
              <a:t>Store the details of customer in files along with the final amount after all the amount is calculated</a:t>
            </a:r>
          </a:p>
          <a:p>
            <a:pPr marL="514350" indent="-514350">
              <a:buAutoNum type="arabicPeriod"/>
            </a:pPr>
            <a:r>
              <a:rPr lang="en-US">
                <a:ea typeface="+mn-lt"/>
                <a:cs typeface="+mn-lt"/>
              </a:rPr>
              <a:t>End </a:t>
            </a:r>
            <a:endParaRPr lang="en-US" dirty="0">
              <a:ea typeface="Source Sans Pro"/>
            </a:endParaRPr>
          </a:p>
        </p:txBody>
      </p:sp>
    </p:spTree>
    <p:extLst>
      <p:ext uri="{BB962C8B-B14F-4D97-AF65-F5344CB8AC3E}">
        <p14:creationId xmlns:p14="http://schemas.microsoft.com/office/powerpoint/2010/main" val="333565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BB04-3FB7-4461-906F-3EDDF33AEC19}"/>
              </a:ext>
            </a:extLst>
          </p:cNvPr>
          <p:cNvSpPr>
            <a:spLocks noGrp="1"/>
          </p:cNvSpPr>
          <p:nvPr>
            <p:ph type="title"/>
          </p:nvPr>
        </p:nvSpPr>
        <p:spPr/>
        <p:txBody>
          <a:bodyPr>
            <a:normAutofit fontScale="90000"/>
          </a:bodyPr>
          <a:lstStyle/>
          <a:p>
            <a:br>
              <a:rPr lang="en-US" dirty="0">
                <a:ea typeface="Source Sans Pro"/>
              </a:rPr>
            </a:br>
            <a:br>
              <a:rPr lang="en-US" dirty="0">
                <a:ea typeface="Source Sans Pro"/>
              </a:rPr>
            </a:br>
            <a:br>
              <a:rPr lang="en-US" dirty="0">
                <a:ea typeface="Source Sans Pro"/>
              </a:rPr>
            </a:br>
            <a:br>
              <a:rPr lang="en-US" dirty="0">
                <a:ea typeface="Source Sans Pro"/>
              </a:rPr>
            </a:br>
            <a:r>
              <a:rPr lang="en-US" dirty="0">
                <a:ea typeface="Source Sans Pro"/>
              </a:rPr>
              <a:t>                               </a:t>
            </a:r>
            <a:r>
              <a:rPr lang="en-US" sz="5400" dirty="0">
                <a:ea typeface="Source Sans Pro"/>
              </a:rPr>
              <a:t>       THANK YOU</a:t>
            </a:r>
            <a:endParaRPr lang="en-US" sz="5400" dirty="0"/>
          </a:p>
        </p:txBody>
      </p:sp>
    </p:spTree>
    <p:extLst>
      <p:ext uri="{BB962C8B-B14F-4D97-AF65-F5344CB8AC3E}">
        <p14:creationId xmlns:p14="http://schemas.microsoft.com/office/powerpoint/2010/main" val="247382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74A5-B115-43D4-958E-CE4B95DE58E1}"/>
              </a:ext>
            </a:extLst>
          </p:cNvPr>
          <p:cNvSpPr>
            <a:spLocks noGrp="1"/>
          </p:cNvSpPr>
          <p:nvPr>
            <p:ph type="title"/>
          </p:nvPr>
        </p:nvSpPr>
        <p:spPr/>
        <p:txBody>
          <a:bodyPr/>
          <a:lstStyle/>
          <a:p>
            <a:r>
              <a:rPr lang="en-US" dirty="0">
                <a:ea typeface="+mj-lt"/>
                <a:cs typeface="+mj-lt"/>
              </a:rPr>
              <a:t>OBJECT OF THE COURSE</a:t>
            </a:r>
            <a:endParaRPr lang="en-US" dirty="0"/>
          </a:p>
        </p:txBody>
      </p:sp>
      <p:sp>
        <p:nvSpPr>
          <p:cNvPr id="3" name="Content Placeholder 2">
            <a:extLst>
              <a:ext uri="{FF2B5EF4-FFF2-40B4-BE49-F238E27FC236}">
                <a16:creationId xmlns:a16="http://schemas.microsoft.com/office/drawing/2014/main" id="{C11B3C10-8D87-4570-95D4-7C1F2C4FA8F3}"/>
              </a:ext>
            </a:extLst>
          </p:cNvPr>
          <p:cNvSpPr>
            <a:spLocks noGrp="1"/>
          </p:cNvSpPr>
          <p:nvPr>
            <p:ph idx="1"/>
          </p:nvPr>
        </p:nvSpPr>
        <p:spPr/>
        <p:txBody>
          <a:bodyPr vert="horz" lIns="91440" tIns="45720" rIns="91440" bIns="45720" rtlCol="0" anchor="t">
            <a:normAutofit/>
          </a:bodyPr>
          <a:lstStyle/>
          <a:p>
            <a:r>
              <a:rPr lang="en-US" dirty="0">
                <a:ea typeface="+mn-lt"/>
                <a:cs typeface="+mn-lt"/>
              </a:rPr>
              <a:t>Mini projects for engineering students gives an edge over the race of recruitment to work hard to ensure a good career. The importance of making mini-projects cannot be over stressed, experts say. In spite of employment practices in recent times, students are progressively taking up mini-projects to pad up their skill-set, they add where students have been placed in their third year before the final-year project.</a:t>
            </a:r>
            <a:endParaRPr lang="en-US" dirty="0"/>
          </a:p>
        </p:txBody>
      </p:sp>
    </p:spTree>
    <p:extLst>
      <p:ext uri="{BB962C8B-B14F-4D97-AF65-F5344CB8AC3E}">
        <p14:creationId xmlns:p14="http://schemas.microsoft.com/office/powerpoint/2010/main" val="150220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2E3F-B76A-41AD-BFBD-5B74D3F73CD2}"/>
              </a:ext>
            </a:extLst>
          </p:cNvPr>
          <p:cNvSpPr>
            <a:spLocks noGrp="1"/>
          </p:cNvSpPr>
          <p:nvPr>
            <p:ph type="title"/>
          </p:nvPr>
        </p:nvSpPr>
        <p:spPr/>
        <p:txBody>
          <a:bodyPr>
            <a:normAutofit/>
          </a:bodyPr>
          <a:lstStyle/>
          <a:p>
            <a:r>
              <a:rPr lang="en-US" sz="4000" b="1" dirty="0">
                <a:ea typeface="+mj-lt"/>
                <a:cs typeface="+mj-lt"/>
              </a:rPr>
              <a:t>ABSTRACT</a:t>
            </a:r>
            <a:endParaRPr lang="en-US" sz="4000" dirty="0"/>
          </a:p>
        </p:txBody>
      </p:sp>
      <p:sp>
        <p:nvSpPr>
          <p:cNvPr id="3" name="Content Placeholder 2">
            <a:extLst>
              <a:ext uri="{FF2B5EF4-FFF2-40B4-BE49-F238E27FC236}">
                <a16:creationId xmlns:a16="http://schemas.microsoft.com/office/drawing/2014/main" id="{A69327B3-F095-4D78-A08B-8196AAA698DF}"/>
              </a:ext>
            </a:extLst>
          </p:cNvPr>
          <p:cNvSpPr>
            <a:spLocks noGrp="1"/>
          </p:cNvSpPr>
          <p:nvPr>
            <p:ph idx="1"/>
          </p:nvPr>
        </p:nvSpPr>
        <p:spPr>
          <a:xfrm>
            <a:off x="838200" y="1825625"/>
            <a:ext cx="10515600" cy="4020658"/>
          </a:xfrm>
        </p:spPr>
        <p:txBody>
          <a:bodyPr vert="horz" lIns="91440" tIns="45720" rIns="91440" bIns="45720" rtlCol="0" anchor="t">
            <a:normAutofit lnSpcReduction="10000"/>
          </a:bodyPr>
          <a:lstStyle/>
          <a:p>
            <a:r>
              <a:rPr lang="en-US" dirty="0">
                <a:ea typeface="+mn-lt"/>
                <a:cs typeface="+mn-lt"/>
              </a:rPr>
              <a:t>The scope of project "Movie World" is to enable the user to select theatre and then book the desired seat </a:t>
            </a:r>
            <a:r>
              <a:rPr lang="en-US">
                <a:ea typeface="+mn-lt"/>
                <a:cs typeface="+mn-lt"/>
              </a:rPr>
              <a:t>no's</a:t>
            </a:r>
            <a:r>
              <a:rPr lang="en-US" dirty="0">
                <a:ea typeface="+mn-lt"/>
                <a:cs typeface="+mn-lt"/>
              </a:rPr>
              <a:t> in </a:t>
            </a:r>
            <a:r>
              <a:rPr lang="en-US">
                <a:ea typeface="+mn-lt"/>
                <a:cs typeface="+mn-lt"/>
              </a:rPr>
              <a:t>available seats</a:t>
            </a:r>
            <a:r>
              <a:rPr lang="en-US" dirty="0">
                <a:ea typeface="+mn-lt"/>
                <a:cs typeface="+mn-lt"/>
              </a:rPr>
              <a:t>.</a:t>
            </a:r>
          </a:p>
          <a:p>
            <a:endParaRPr lang="en-US" dirty="0">
              <a:ea typeface="+mn-lt"/>
              <a:cs typeface="+mn-lt"/>
            </a:endParaRPr>
          </a:p>
          <a:p>
            <a:r>
              <a:rPr lang="en-US" dirty="0">
                <a:ea typeface="+mn-lt"/>
                <a:cs typeface="+mn-lt"/>
              </a:rPr>
              <a:t> provide the users’ facility to book </a:t>
            </a:r>
            <a:r>
              <a:rPr lang="en-US" b="1" dirty="0">
                <a:ea typeface="+mn-lt"/>
                <a:cs typeface="+mn-lt"/>
              </a:rPr>
              <a:t>tickets</a:t>
            </a:r>
            <a:r>
              <a:rPr lang="en-US" dirty="0">
                <a:ea typeface="+mn-lt"/>
                <a:cs typeface="+mn-lt"/>
              </a:rPr>
              <a:t> for a show and to collect information regarding the </a:t>
            </a:r>
            <a:r>
              <a:rPr lang="en-US" b="1" dirty="0">
                <a:ea typeface="+mn-lt"/>
                <a:cs typeface="+mn-lt"/>
              </a:rPr>
              <a:t>films</a:t>
            </a:r>
            <a:r>
              <a:rPr lang="en-US" dirty="0">
                <a:ea typeface="+mn-lt"/>
                <a:cs typeface="+mn-lt"/>
              </a:rPr>
              <a:t> and theaters.</a:t>
            </a:r>
          </a:p>
          <a:p>
            <a:endParaRPr lang="en-US" dirty="0">
              <a:ea typeface="+mn-lt"/>
              <a:cs typeface="+mn-lt"/>
            </a:endParaRPr>
          </a:p>
          <a:p>
            <a:r>
              <a:rPr lang="en-US" dirty="0">
                <a:ea typeface="+mn-lt"/>
                <a:cs typeface="+mn-lt"/>
              </a:rPr>
              <a:t> Client has to register at the positioning to </a:t>
            </a:r>
            <a:r>
              <a:rPr lang="en-US" b="1" dirty="0">
                <a:ea typeface="+mn-lt"/>
                <a:cs typeface="+mn-lt"/>
              </a:rPr>
              <a:t>book</a:t>
            </a:r>
            <a:r>
              <a:rPr lang="en-US" dirty="0">
                <a:ea typeface="+mn-lt"/>
                <a:cs typeface="+mn-lt"/>
              </a:rPr>
              <a:t> </a:t>
            </a:r>
            <a:r>
              <a:rPr lang="en-US" b="1" dirty="0">
                <a:ea typeface="+mn-lt"/>
                <a:cs typeface="+mn-lt"/>
              </a:rPr>
              <a:t>tickets</a:t>
            </a:r>
            <a:r>
              <a:rPr lang="en-US" dirty="0">
                <a:ea typeface="+mn-lt"/>
                <a:cs typeface="+mn-lt"/>
              </a:rPr>
              <a:t> to the show.</a:t>
            </a:r>
            <a:endParaRPr lang="en-US" dirty="0">
              <a:ea typeface="Source Sans Pro"/>
            </a:endParaRPr>
          </a:p>
        </p:txBody>
      </p:sp>
    </p:spTree>
    <p:extLst>
      <p:ext uri="{BB962C8B-B14F-4D97-AF65-F5344CB8AC3E}">
        <p14:creationId xmlns:p14="http://schemas.microsoft.com/office/powerpoint/2010/main" val="435773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AF17-A63D-46ED-B2FC-F9D946377499}"/>
              </a:ext>
            </a:extLst>
          </p:cNvPr>
          <p:cNvSpPr>
            <a:spLocks noGrp="1"/>
          </p:cNvSpPr>
          <p:nvPr>
            <p:ph type="title"/>
          </p:nvPr>
        </p:nvSpPr>
        <p:spPr/>
        <p:txBody>
          <a:bodyPr>
            <a:normAutofit/>
          </a:bodyPr>
          <a:lstStyle/>
          <a:p>
            <a:r>
              <a:rPr lang="en-US" dirty="0">
                <a:ea typeface="+mj-lt"/>
                <a:cs typeface="+mj-lt"/>
              </a:rPr>
              <a:t>OBJECTIVES OF THE PROJECT</a:t>
            </a:r>
            <a:endParaRPr lang="en-US" dirty="0">
              <a:ea typeface="Source Sans Pro"/>
            </a:endParaRPr>
          </a:p>
        </p:txBody>
      </p:sp>
      <p:sp>
        <p:nvSpPr>
          <p:cNvPr id="3" name="Content Placeholder 2">
            <a:extLst>
              <a:ext uri="{FF2B5EF4-FFF2-40B4-BE49-F238E27FC236}">
                <a16:creationId xmlns:a16="http://schemas.microsoft.com/office/drawing/2014/main" id="{8FC10F2E-E8CC-49C6-BC8D-7DF392D767E6}"/>
              </a:ext>
            </a:extLst>
          </p:cNvPr>
          <p:cNvSpPr>
            <a:spLocks noGrp="1"/>
          </p:cNvSpPr>
          <p:nvPr>
            <p:ph idx="1"/>
          </p:nvPr>
        </p:nvSpPr>
        <p:spPr/>
        <p:txBody>
          <a:bodyPr vert="horz" lIns="91440" tIns="45720" rIns="91440" bIns="45720" rtlCol="0" anchor="t">
            <a:normAutofit/>
          </a:bodyPr>
          <a:lstStyle/>
          <a:p>
            <a:r>
              <a:rPr lang="en-US" dirty="0">
                <a:ea typeface="+mn-lt"/>
                <a:cs typeface="+mn-lt"/>
              </a:rPr>
              <a:t>cinema Ticket Booking System project is aimed to provides facility to book cinema tickets anytime and from anywhere.</a:t>
            </a:r>
          </a:p>
          <a:p>
            <a:r>
              <a:rPr lang="en-US" dirty="0">
                <a:ea typeface="+mn-lt"/>
                <a:cs typeface="+mn-lt"/>
              </a:rPr>
              <a:t>One objective of this project is to minimize the number of staff at the ticket-box window.</a:t>
            </a:r>
          </a:p>
          <a:p>
            <a:r>
              <a:rPr lang="en-US" dirty="0">
                <a:ea typeface="+mn-lt"/>
                <a:cs typeface="+mn-lt"/>
              </a:rPr>
              <a:t>Admin can use Movie Ticket Booking System Project to insert and delete data such as movie description, movie schedule which will update the related webpage and will be accessible by the customers </a:t>
            </a:r>
          </a:p>
        </p:txBody>
      </p:sp>
    </p:spTree>
    <p:extLst>
      <p:ext uri="{BB962C8B-B14F-4D97-AF65-F5344CB8AC3E}">
        <p14:creationId xmlns:p14="http://schemas.microsoft.com/office/powerpoint/2010/main" val="397438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ECB5-F495-496D-9C7D-CB635080714A}"/>
              </a:ext>
            </a:extLst>
          </p:cNvPr>
          <p:cNvSpPr>
            <a:spLocks noGrp="1"/>
          </p:cNvSpPr>
          <p:nvPr>
            <p:ph type="title"/>
          </p:nvPr>
        </p:nvSpPr>
        <p:spPr/>
        <p:txBody>
          <a:bodyPr/>
          <a:lstStyle/>
          <a:p>
            <a:r>
              <a:rPr lang="en-US" dirty="0">
                <a:ea typeface="+mj-lt"/>
                <a:cs typeface="+mj-lt"/>
              </a:rPr>
              <a:t>PROBLEM STATEMENT</a:t>
            </a:r>
            <a:endParaRPr lang="en-US" dirty="0"/>
          </a:p>
        </p:txBody>
      </p:sp>
      <p:sp>
        <p:nvSpPr>
          <p:cNvPr id="3" name="Content Placeholder 2">
            <a:extLst>
              <a:ext uri="{FF2B5EF4-FFF2-40B4-BE49-F238E27FC236}">
                <a16:creationId xmlns:a16="http://schemas.microsoft.com/office/drawing/2014/main" id="{91C9B51F-175F-4284-ADF2-73D5CBEF7B62}"/>
              </a:ext>
            </a:extLst>
          </p:cNvPr>
          <p:cNvSpPr>
            <a:spLocks noGrp="1"/>
          </p:cNvSpPr>
          <p:nvPr>
            <p:ph idx="1"/>
          </p:nvPr>
        </p:nvSpPr>
        <p:spPr/>
        <p:txBody>
          <a:bodyPr vert="horz" lIns="91440" tIns="45720" rIns="91440" bIns="45720" rtlCol="0" anchor="t">
            <a:normAutofit/>
          </a:bodyPr>
          <a:lstStyle/>
          <a:p>
            <a:r>
              <a:rPr lang="en-US" dirty="0">
                <a:ea typeface="+mn-lt"/>
                <a:cs typeface="+mn-lt"/>
              </a:rPr>
              <a:t>Online cinema Ticket Booking System project is aimed to provides facility to book cinema tickets anytime and from anywhere.</a:t>
            </a:r>
          </a:p>
          <a:p>
            <a:r>
              <a:rPr lang="en-US" dirty="0">
                <a:ea typeface="+mn-lt"/>
                <a:cs typeface="+mn-lt"/>
              </a:rPr>
              <a:t>One objective of this project is to minimize the number of staff at the ticket-box window.</a:t>
            </a:r>
          </a:p>
          <a:p>
            <a:r>
              <a:rPr lang="en-US" dirty="0">
                <a:ea typeface="+mn-lt"/>
                <a:cs typeface="+mn-lt"/>
              </a:rPr>
              <a:t>Admin can use Movie Ticket Booking System Project to insert and delete data such as movie description, movie schedule which will update the related webpage and will be accessible by the customers </a:t>
            </a:r>
          </a:p>
        </p:txBody>
      </p:sp>
    </p:spTree>
    <p:extLst>
      <p:ext uri="{BB962C8B-B14F-4D97-AF65-F5344CB8AC3E}">
        <p14:creationId xmlns:p14="http://schemas.microsoft.com/office/powerpoint/2010/main" val="96696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C7DA-21E9-409F-9FC6-47D88881B1D7}"/>
              </a:ext>
            </a:extLst>
          </p:cNvPr>
          <p:cNvSpPr>
            <a:spLocks noGrp="1"/>
          </p:cNvSpPr>
          <p:nvPr>
            <p:ph type="title"/>
          </p:nvPr>
        </p:nvSpPr>
        <p:spPr/>
        <p:txBody>
          <a:bodyPr/>
          <a:lstStyle/>
          <a:p>
            <a:r>
              <a:rPr lang="en-US" dirty="0">
                <a:ea typeface="+mj-lt"/>
                <a:cs typeface="+mj-lt"/>
              </a:rPr>
              <a:t>DESIGN</a:t>
            </a:r>
            <a:endParaRPr lang="en-US" dirty="0"/>
          </a:p>
        </p:txBody>
      </p:sp>
      <p:sp>
        <p:nvSpPr>
          <p:cNvPr id="3" name="Content Placeholder 2">
            <a:extLst>
              <a:ext uri="{FF2B5EF4-FFF2-40B4-BE49-F238E27FC236}">
                <a16:creationId xmlns:a16="http://schemas.microsoft.com/office/drawing/2014/main" id="{64F1CF9D-097F-4DED-997F-DBDAC9D1B13A}"/>
              </a:ext>
            </a:extLst>
          </p:cNvPr>
          <p:cNvSpPr>
            <a:spLocks noGrp="1"/>
          </p:cNvSpPr>
          <p:nvPr>
            <p:ph idx="1"/>
          </p:nvPr>
        </p:nvSpPr>
        <p:spPr/>
        <p:txBody>
          <a:bodyPr vert="horz" lIns="91440" tIns="45720" rIns="91440" bIns="45720" rtlCol="0" anchor="t">
            <a:normAutofit/>
          </a:bodyPr>
          <a:lstStyle/>
          <a:p>
            <a:r>
              <a:rPr lang="en-US" dirty="0">
                <a:ea typeface="+mn-lt"/>
                <a:cs typeface="+mn-lt"/>
              </a:rPr>
              <a:t>The design of the program involves the design of the forms for adding one to the list of movies, display the list of all the movies present in the database, and design the project that could be easy to use by the customers.</a:t>
            </a:r>
          </a:p>
          <a:p>
            <a:r>
              <a:rPr lang="en-US" dirty="0">
                <a:ea typeface="+mn-lt"/>
                <a:cs typeface="+mn-lt"/>
              </a:rPr>
              <a:t>Design of the program for a two-way interactable application that enables both the customers to view the movie details.</a:t>
            </a:r>
          </a:p>
          <a:p>
            <a:r>
              <a:rPr lang="en-US" dirty="0">
                <a:ea typeface="+mn-lt"/>
                <a:cs typeface="+mn-lt"/>
              </a:rPr>
              <a:t>Design of the program that has features like adding the movie details, searching the movie details, etc.</a:t>
            </a:r>
          </a:p>
          <a:p>
            <a:r>
              <a:rPr lang="en-US" dirty="0">
                <a:ea typeface="+mn-lt"/>
                <a:cs typeface="+mn-lt"/>
              </a:rPr>
              <a:t>Design of the program decreases a lot of data transfers between theater and customers.</a:t>
            </a:r>
          </a:p>
        </p:txBody>
      </p:sp>
    </p:spTree>
    <p:extLst>
      <p:ext uri="{BB962C8B-B14F-4D97-AF65-F5344CB8AC3E}">
        <p14:creationId xmlns:p14="http://schemas.microsoft.com/office/powerpoint/2010/main" val="221784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E8AB-7865-4492-A688-CCC26EE5C542}"/>
              </a:ext>
            </a:extLst>
          </p:cNvPr>
          <p:cNvSpPr>
            <a:spLocks noGrp="1"/>
          </p:cNvSpPr>
          <p:nvPr>
            <p:ph type="title"/>
          </p:nvPr>
        </p:nvSpPr>
        <p:spPr/>
        <p:txBody>
          <a:bodyPr/>
          <a:lstStyle/>
          <a:p>
            <a:r>
              <a:rPr lang="en-US">
                <a:ea typeface="+mj-lt"/>
                <a:cs typeface="+mj-lt"/>
              </a:rPr>
              <a:t>ADVANTAGES AND DISADVANTAGES OF THE PROJECT</a:t>
            </a:r>
          </a:p>
        </p:txBody>
      </p:sp>
      <p:sp>
        <p:nvSpPr>
          <p:cNvPr id="3" name="Content Placeholder 2">
            <a:extLst>
              <a:ext uri="{FF2B5EF4-FFF2-40B4-BE49-F238E27FC236}">
                <a16:creationId xmlns:a16="http://schemas.microsoft.com/office/drawing/2014/main" id="{3AA3E243-04EB-410C-9DE3-38EDEA60135B}"/>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Advantages :-</a:t>
            </a:r>
          </a:p>
          <a:p>
            <a:r>
              <a:rPr lang="en-US">
                <a:ea typeface="+mn-lt"/>
                <a:cs typeface="+mn-lt"/>
              </a:rPr>
              <a:t>Online movie ticket booking system is measurable, cost effective and has very good user interface .This provides the all working of the </a:t>
            </a:r>
            <a:r>
              <a:rPr lang="en-US" b="1">
                <a:ea typeface="+mn-lt"/>
                <a:cs typeface="+mn-lt"/>
              </a:rPr>
              <a:t>cinema ticket booking system</a:t>
            </a:r>
            <a:r>
              <a:rPr lang="en-US">
                <a:ea typeface="+mn-lt"/>
                <a:cs typeface="+mn-lt"/>
              </a:rPr>
              <a:t>.</a:t>
            </a:r>
            <a:endParaRPr lang="en-US" dirty="0">
              <a:ea typeface="+mn-lt"/>
              <a:cs typeface="+mn-lt"/>
            </a:endParaRPr>
          </a:p>
          <a:p>
            <a:r>
              <a:rPr lang="en-US">
                <a:ea typeface="+mn-lt"/>
                <a:cs typeface="+mn-lt"/>
              </a:rPr>
              <a:t>Disadvantages :-</a:t>
            </a:r>
            <a:endParaRPr lang="en-US" dirty="0">
              <a:ea typeface="+mn-lt"/>
              <a:cs typeface="+mn-lt"/>
            </a:endParaRPr>
          </a:p>
          <a:p>
            <a:r>
              <a:rPr lang="en-US">
                <a:ea typeface="+mn-lt"/>
                <a:cs typeface="+mn-lt"/>
              </a:rPr>
              <a:t>In this system the customer will not select seat number. The authorized people in this process will be the employee who works at the cinema. </a:t>
            </a:r>
            <a:endParaRPr lang="en-US" dirty="0">
              <a:ea typeface="+mn-lt"/>
              <a:cs typeface="+mn-lt"/>
            </a:endParaRPr>
          </a:p>
          <a:p>
            <a:r>
              <a:rPr lang="en-US">
                <a:ea typeface="+mn-lt"/>
                <a:cs typeface="+mn-lt"/>
              </a:rPr>
              <a:t>Also, a printing system will not be in this project. In future, a ticket printing system can be integrated. </a:t>
            </a:r>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414085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C0A5-9C52-4487-A1C2-6FFA4D2549DB}"/>
              </a:ext>
            </a:extLst>
          </p:cNvPr>
          <p:cNvSpPr>
            <a:spLocks noGrp="1"/>
          </p:cNvSpPr>
          <p:nvPr>
            <p:ph type="title"/>
          </p:nvPr>
        </p:nvSpPr>
        <p:spPr/>
        <p:txBody>
          <a:bodyPr/>
          <a:lstStyle/>
          <a:p>
            <a:r>
              <a:rPr lang="en-US">
                <a:ea typeface="+mj-lt"/>
                <a:cs typeface="+mj-lt"/>
              </a:rPr>
              <a:t>METHODOLOGY</a:t>
            </a:r>
          </a:p>
        </p:txBody>
      </p:sp>
      <p:sp>
        <p:nvSpPr>
          <p:cNvPr id="3" name="Content Placeholder 2">
            <a:extLst>
              <a:ext uri="{FF2B5EF4-FFF2-40B4-BE49-F238E27FC236}">
                <a16:creationId xmlns:a16="http://schemas.microsoft.com/office/drawing/2014/main" id="{422974AD-95FE-4CA7-863D-5ED99CE3FBB3}"/>
              </a:ext>
            </a:extLst>
          </p:cNvPr>
          <p:cNvSpPr>
            <a:spLocks noGrp="1"/>
          </p:cNvSpPr>
          <p:nvPr>
            <p:ph idx="1"/>
          </p:nvPr>
        </p:nvSpPr>
        <p:spPr/>
        <p:txBody>
          <a:bodyPr vert="horz" lIns="91440" tIns="45720" rIns="91440" bIns="45720" rtlCol="0" anchor="t">
            <a:normAutofit/>
          </a:bodyPr>
          <a:lstStyle/>
          <a:p>
            <a:r>
              <a:rPr lang="en-US">
                <a:ea typeface="+mn-lt"/>
                <a:cs typeface="+mn-lt"/>
              </a:rPr>
              <a:t>The various methods used in OCBS project are:</a:t>
            </a:r>
          </a:p>
          <a:p>
            <a:pPr marL="514350" indent="-514350">
              <a:buAutoNum type="arabicPeriod"/>
            </a:pPr>
            <a:r>
              <a:rPr lang="en-US">
                <a:ea typeface="+mn-lt"/>
                <a:cs typeface="+mn-lt"/>
              </a:rPr>
              <a:t>Linked list in the data structures.</a:t>
            </a:r>
          </a:p>
          <a:p>
            <a:pPr marL="514350" indent="-514350">
              <a:buAutoNum type="arabicPeriod"/>
            </a:pPr>
            <a:r>
              <a:rPr lang="en-US">
                <a:ea typeface="+mn-lt"/>
                <a:cs typeface="+mn-lt"/>
              </a:rPr>
              <a:t>Dynamic memory allocation. </a:t>
            </a:r>
          </a:p>
          <a:p>
            <a:pPr marL="514350" indent="-514350">
              <a:buAutoNum type="arabicPeriod"/>
            </a:pPr>
            <a:r>
              <a:rPr lang="en-US">
                <a:ea typeface="+mn-lt"/>
                <a:cs typeface="+mn-lt"/>
              </a:rPr>
              <a:t>Arrays in some of the defining categories.</a:t>
            </a:r>
          </a:p>
          <a:p>
            <a:pPr marL="514350" indent="-514350">
              <a:buAutoNum type="arabicPeriod"/>
            </a:pPr>
            <a:r>
              <a:rPr lang="en-US">
                <a:ea typeface="+mn-lt"/>
                <a:cs typeface="+mn-lt"/>
              </a:rPr>
              <a:t>Declaring and Defining user defined functions required in the program. </a:t>
            </a:r>
            <a:endParaRPr lang="en-US" dirty="0">
              <a:ea typeface="+mn-lt"/>
              <a:cs typeface="+mn-lt"/>
            </a:endParaRPr>
          </a:p>
          <a:p>
            <a:pPr marL="514350" indent="-514350">
              <a:buAutoNum type="arabicPeriod"/>
            </a:pPr>
            <a:r>
              <a:rPr lang="en-US">
                <a:ea typeface="+mn-lt"/>
                <a:cs typeface="+mn-lt"/>
              </a:rPr>
              <a:t>Calling different user defined functions which are required in the program.</a:t>
            </a:r>
            <a:endParaRPr lang="en-US" dirty="0">
              <a:ea typeface="+mn-lt"/>
              <a:cs typeface="+mn-lt"/>
            </a:endParaRPr>
          </a:p>
          <a:p>
            <a:pPr marL="514350" indent="-514350">
              <a:buAutoNum type="arabicPeriod"/>
            </a:pPr>
            <a:r>
              <a:rPr lang="en-US">
                <a:ea typeface="+mn-lt"/>
                <a:cs typeface="+mn-lt"/>
              </a:rPr>
              <a:t>Structures in the program</a:t>
            </a:r>
            <a:endParaRPr lang="en-US" dirty="0">
              <a:ea typeface="+mn-lt"/>
              <a:cs typeface="+mn-lt"/>
            </a:endParaRPr>
          </a:p>
        </p:txBody>
      </p:sp>
    </p:spTree>
    <p:extLst>
      <p:ext uri="{BB962C8B-B14F-4D97-AF65-F5344CB8AC3E}">
        <p14:creationId xmlns:p14="http://schemas.microsoft.com/office/powerpoint/2010/main" val="331445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666A-20AB-4C7C-B26E-5443DFFE575D}"/>
              </a:ext>
            </a:extLst>
          </p:cNvPr>
          <p:cNvSpPr>
            <a:spLocks noGrp="1"/>
          </p:cNvSpPr>
          <p:nvPr>
            <p:ph type="title"/>
          </p:nvPr>
        </p:nvSpPr>
        <p:spPr/>
        <p:txBody>
          <a:bodyPr/>
          <a:lstStyle/>
          <a:p>
            <a:r>
              <a:rPr lang="en-US">
                <a:ea typeface="+mj-lt"/>
                <a:cs typeface="+mj-lt"/>
              </a:rPr>
              <a:t>DATA STRUCTURES USED</a:t>
            </a:r>
            <a:endParaRPr lang="en-US"/>
          </a:p>
        </p:txBody>
      </p:sp>
      <p:sp>
        <p:nvSpPr>
          <p:cNvPr id="3" name="Content Placeholder 2">
            <a:extLst>
              <a:ext uri="{FF2B5EF4-FFF2-40B4-BE49-F238E27FC236}">
                <a16:creationId xmlns:a16="http://schemas.microsoft.com/office/drawing/2014/main" id="{386414AA-7191-44DA-8670-629312241809}"/>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SINGLY LINKED LIST : - A single linked list is known as a collection of nodes where each node has mainly two parts- </a:t>
            </a:r>
          </a:p>
          <a:p>
            <a:pPr marL="514350" indent="-514350">
              <a:buAutoNum type="arabicPeriod"/>
            </a:pPr>
            <a:r>
              <a:rPr lang="en-US">
                <a:ea typeface="+mn-lt"/>
                <a:cs typeface="+mn-lt"/>
              </a:rPr>
              <a:t>Data: contains all the information. </a:t>
            </a:r>
          </a:p>
          <a:p>
            <a:pPr marL="514350" indent="-514350">
              <a:buAutoNum type="arabicPeriod"/>
            </a:pPr>
            <a:r>
              <a:rPr lang="en-US">
                <a:ea typeface="+mn-lt"/>
                <a:cs typeface="+mn-lt"/>
              </a:rPr>
              <a:t>Pointer: holds the address of the next node. The first node address stored in the pointer variable is called Head. The last node’s pointer has NULL. </a:t>
            </a:r>
          </a:p>
          <a:p>
            <a:pPr>
              <a:buFont typeface="Arial"/>
              <a:buChar char="•"/>
            </a:pPr>
            <a:r>
              <a:rPr lang="en-US">
                <a:ea typeface="+mn-lt"/>
                <a:cs typeface="+mn-lt"/>
              </a:rPr>
              <a:t>Queue : -Queue is a linear structure which follows a specific order in which all the operations get performed. The order is First in First out (FIFO). It is an order collection of data types such that data is insertion at one end and delete at another end. </a:t>
            </a:r>
            <a:endParaRPr lang="en-US" dirty="0">
              <a:ea typeface="+mn-lt"/>
              <a:cs typeface="+mn-lt"/>
            </a:endParaRPr>
          </a:p>
          <a:p>
            <a:endParaRPr lang="en-US" dirty="0">
              <a:ea typeface="Source Sans Pro"/>
            </a:endParaRPr>
          </a:p>
        </p:txBody>
      </p:sp>
    </p:spTree>
    <p:extLst>
      <p:ext uri="{BB962C8B-B14F-4D97-AF65-F5344CB8AC3E}">
        <p14:creationId xmlns:p14="http://schemas.microsoft.com/office/powerpoint/2010/main" val="1712170415"/>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FunkyShapesDarkVTI</vt:lpstr>
      <vt:lpstr>MOVIE TICKET BOOKING </vt:lpstr>
      <vt:lpstr>OBJECT OF THE COURSE</vt:lpstr>
      <vt:lpstr>ABSTRACT</vt:lpstr>
      <vt:lpstr>OBJECTIVES OF THE PROJECT</vt:lpstr>
      <vt:lpstr>PROBLEM STATEMENT</vt:lpstr>
      <vt:lpstr>DESIGN</vt:lpstr>
      <vt:lpstr>ADVANTAGES AND DISADVANTAGES OF THE PROJECT</vt:lpstr>
      <vt:lpstr>METHODOLOGY</vt:lpstr>
      <vt:lpstr>DATA STRUCTURES USED</vt:lpstr>
      <vt:lpstr>Algorithm</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dc:title>
  <dc:creator/>
  <cp:lastModifiedBy/>
  <cp:revision>196</cp:revision>
  <dcterms:created xsi:type="dcterms:W3CDTF">2021-03-30T12:20:27Z</dcterms:created>
  <dcterms:modified xsi:type="dcterms:W3CDTF">2021-03-31T07:03:02Z</dcterms:modified>
</cp:coreProperties>
</file>