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10F63-85AB-E921-8C68-199763B9A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5B0654-29A6-4E3D-4878-B46EEB77A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89D7EB-4FB1-0EB1-C49B-09AB5E3C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88F1-469B-4671-B0E3-3A0F647B26AE}" type="datetimeFigureOut">
              <a:rPr lang="es-MX" smtClean="0"/>
              <a:t>02/02/2023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4F929E-F285-47A6-3BC8-70356CA5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9051BD-6078-8F4C-6A77-BDBEF5C7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5809-C150-4874-9DFB-A93AC55F7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3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609F7-5702-456F-2111-227DAD01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443028-34F9-E227-4B68-4D7D00022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5B1570-B16C-B5CF-BFBC-C601E391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88F1-469B-4671-B0E3-3A0F647B26AE}" type="datetimeFigureOut">
              <a:rPr lang="es-MX" smtClean="0"/>
              <a:t>02/02/2023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428CC2-D18F-2CB9-7A2C-B0A707B7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2ADD65-40B5-F9D6-A2D8-072A1CAB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5809-C150-4874-9DFB-A93AC55F7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881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DC50A8-A1D7-85FF-F9A4-5462E9108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B8EF37-C4CE-3660-73DA-94DDEADD0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273C8B-9D00-65C9-587B-70046A09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88F1-469B-4671-B0E3-3A0F647B26AE}" type="datetimeFigureOut">
              <a:rPr lang="es-MX" smtClean="0"/>
              <a:t>02/02/2023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6D2241-6841-8FC8-4772-72479047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EE4214-9613-BA96-316E-6EB8027B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5809-C150-4874-9DFB-A93AC55F7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212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FA58E-4A7F-A5BA-F798-C1840841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81893F-A4A9-A70E-DCE9-996D61647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5CE9C5-9E4C-8A9E-0B03-A3450318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88F1-469B-4671-B0E3-3A0F647B26AE}" type="datetimeFigureOut">
              <a:rPr lang="es-MX" smtClean="0"/>
              <a:t>02/02/2023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8DBC46-D7F5-5B72-ACCC-8AADD7A6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42E683-A9BC-0FC0-B687-93AA9558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5809-C150-4874-9DFB-A93AC55F7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638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CF498-A6B8-E2EA-01B9-5250F25B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8B6BE4-92A3-D799-E1C9-50A43116F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1563DF-2C75-3139-CCC6-936BFF51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88F1-469B-4671-B0E3-3A0F647B26AE}" type="datetimeFigureOut">
              <a:rPr lang="es-MX" smtClean="0"/>
              <a:t>02/02/2023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02A2F0-B724-A05D-6454-CBE5DB59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60D9A-CE06-59D0-5782-54A1638A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5809-C150-4874-9DFB-A93AC55F7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427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AC770-DE23-FEFD-C24F-854957CD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130B6F-47E3-0CE0-BCBE-D7850ED58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F671DB-1677-290B-3F47-F26032324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06CC6B-5E4E-8A32-9B4A-A82F1B7C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88F1-469B-4671-B0E3-3A0F647B26AE}" type="datetimeFigureOut">
              <a:rPr lang="es-MX" smtClean="0"/>
              <a:t>02/02/2023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055033-BB93-CE9B-8057-F01C36E8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A94DF6-3BCB-E0C4-42CC-8AFF8978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5809-C150-4874-9DFB-A93AC55F7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29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21069-C2FF-E52F-26F1-A6FBFD11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6E9A8F-B4DC-A2ED-C4AB-10CE39F2B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634C3F-FC4B-D26F-06AB-43EA10C4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066381-E6B2-AB90-0006-B02453377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803FAE-2DE6-FCB0-CA93-FBA272DF9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5B3434-F75B-0B55-4BA8-D4347CAC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88F1-469B-4671-B0E3-3A0F647B26AE}" type="datetimeFigureOut">
              <a:rPr lang="es-MX" smtClean="0"/>
              <a:t>02/02/2023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05A680-E5EE-5221-F971-42040BAE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19C684-A4D6-3A70-78F7-85D10624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5809-C150-4874-9DFB-A93AC55F7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23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D2485-3832-578C-8085-E674C434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682AF7-5206-5D5B-830D-513992DB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88F1-469B-4671-B0E3-3A0F647B26AE}" type="datetimeFigureOut">
              <a:rPr lang="es-MX" smtClean="0"/>
              <a:t>02/02/2023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3AC4E5-BA4A-A521-4308-71740F3B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05BC1B-3C84-9E89-F574-BE9D6319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5809-C150-4874-9DFB-A93AC55F7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077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854CBB-9455-CDF7-EE9F-1B5961A8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88F1-469B-4671-B0E3-3A0F647B26AE}" type="datetimeFigureOut">
              <a:rPr lang="es-MX" smtClean="0"/>
              <a:t>02/02/2023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0ACECE-6DF7-5690-A1D8-96EAE926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7CCD5D-8179-752C-9CAD-48F78B18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5809-C150-4874-9DFB-A93AC55F7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03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06FD6-8EA3-49D7-1F57-5AD5E37F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FF63A5-4460-DF7B-0016-0E739199E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A4A644-6478-22D6-F51A-2F800BADF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F70066-0B6E-989B-E46F-F817B0E1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88F1-469B-4671-B0E3-3A0F647B26AE}" type="datetimeFigureOut">
              <a:rPr lang="es-MX" smtClean="0"/>
              <a:t>02/02/2023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FEB9EB-EC38-75E6-940F-7AC66A0B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1B008A-18BF-03D1-D6B4-D1ECD4F9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5809-C150-4874-9DFB-A93AC55F7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3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75764-6C59-0F9B-3CCE-366D4D0D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3D6876-9478-874C-27B8-7D238B1BD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AB652B-E2F0-69D0-0CD4-3D9A30954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3BE0EE-146B-12FC-433C-080C2E74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88F1-469B-4671-B0E3-3A0F647B26AE}" type="datetimeFigureOut">
              <a:rPr lang="es-MX" smtClean="0"/>
              <a:t>02/02/2023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1DD8E-D597-6DA0-6808-E4E1C9C7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46CA9B-D0B3-AB8B-C237-639B837F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5809-C150-4874-9DFB-A93AC55F7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390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08BDCD-54FF-2936-96C1-D7628674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8B00CD-69AF-E8C4-9520-27F3B0B4C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2FFBCD-27D0-49D2-11D0-7DCE83F48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88F1-469B-4671-B0E3-3A0F647B26AE}" type="datetimeFigureOut">
              <a:rPr lang="es-MX" smtClean="0"/>
              <a:t>02/02/2023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519F1D-A99D-2CC0-E33C-032DB6DFE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E61051-A4C8-3DF8-36F1-A6E59CB64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C5809-C150-4874-9DFB-A93AC55F75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346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FF8D304-8B9A-2F35-DE05-1EAF896B4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09" y="567745"/>
            <a:ext cx="5478077" cy="30799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8D1C87F-A0B1-06DB-765E-E9B345126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919" y="567745"/>
            <a:ext cx="5030098" cy="282804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7C7C406-8A93-480C-467D-46A6CFD88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70" y="3773556"/>
            <a:ext cx="4982273" cy="280116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A7B9A89-32C4-55DE-5819-76216B9E4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853" y="3889514"/>
            <a:ext cx="3898011" cy="219156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0B41A11-3353-3FCA-6439-E8F23BBC8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9968" y="4015409"/>
            <a:ext cx="3450162" cy="1939769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A59F3BA7-06AA-065F-BA37-67217E77D019}"/>
              </a:ext>
            </a:extLst>
          </p:cNvPr>
          <p:cNvSpPr/>
          <p:nvPr/>
        </p:nvSpPr>
        <p:spPr>
          <a:xfrm>
            <a:off x="231870" y="228600"/>
            <a:ext cx="530130" cy="469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C88DE69-9AF6-22BA-7235-2178DCD0B02B}"/>
              </a:ext>
            </a:extLst>
          </p:cNvPr>
          <p:cNvSpPr/>
          <p:nvPr/>
        </p:nvSpPr>
        <p:spPr>
          <a:xfrm>
            <a:off x="5830935" y="163223"/>
            <a:ext cx="530130" cy="469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961D56C-8214-0436-D212-FACD63104703}"/>
              </a:ext>
            </a:extLst>
          </p:cNvPr>
          <p:cNvSpPr/>
          <p:nvPr/>
        </p:nvSpPr>
        <p:spPr>
          <a:xfrm>
            <a:off x="-71295" y="3685869"/>
            <a:ext cx="530130" cy="469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A95823D-3D95-9C21-515D-7FDCC0F8E50C}"/>
              </a:ext>
            </a:extLst>
          </p:cNvPr>
          <p:cNvSpPr/>
          <p:nvPr/>
        </p:nvSpPr>
        <p:spPr>
          <a:xfrm>
            <a:off x="4987178" y="3751854"/>
            <a:ext cx="530130" cy="469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2F85BF1-9FFE-A7D9-FE16-D0F5EC36B013}"/>
              </a:ext>
            </a:extLst>
          </p:cNvPr>
          <p:cNvSpPr/>
          <p:nvPr/>
        </p:nvSpPr>
        <p:spPr>
          <a:xfrm>
            <a:off x="8292086" y="3880126"/>
            <a:ext cx="530130" cy="469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5792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8CBDC8C-8111-E728-6D25-E892DE8B2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3" y="183786"/>
            <a:ext cx="5539409" cy="31143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A178E56-07AF-1C13-75C5-8A14EBD81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731" y="344528"/>
            <a:ext cx="4911455" cy="27613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D939F74-3242-C072-85AB-1EFE3A5CCC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80" t="13150" r="28672" b="12839"/>
          <a:stretch/>
        </p:blipFill>
        <p:spPr>
          <a:xfrm>
            <a:off x="9793653" y="508856"/>
            <a:ext cx="2146853" cy="201433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A1427FE-826A-4570-6521-837572073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583" y="3838773"/>
            <a:ext cx="4490366" cy="252459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9AB5056-7CE7-DF33-E5D1-5CA982234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872" y="3954831"/>
            <a:ext cx="4077514" cy="2292482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69DA5272-ACD5-7DCB-AF74-9B04BA79EA5D}"/>
              </a:ext>
            </a:extLst>
          </p:cNvPr>
          <p:cNvSpPr/>
          <p:nvPr/>
        </p:nvSpPr>
        <p:spPr>
          <a:xfrm>
            <a:off x="5730872" y="160833"/>
            <a:ext cx="486522" cy="449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27D225B-25F6-8BCA-CA3D-901F7FBAE681}"/>
              </a:ext>
            </a:extLst>
          </p:cNvPr>
          <p:cNvSpPr/>
          <p:nvPr/>
        </p:nvSpPr>
        <p:spPr>
          <a:xfrm>
            <a:off x="-54396" y="0"/>
            <a:ext cx="530130" cy="469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45886CD-A0AE-CB5B-0E5E-AA7EEC85D04E}"/>
              </a:ext>
            </a:extLst>
          </p:cNvPr>
          <p:cNvSpPr/>
          <p:nvPr/>
        </p:nvSpPr>
        <p:spPr>
          <a:xfrm>
            <a:off x="9667872" y="283929"/>
            <a:ext cx="486522" cy="449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9E7ACA6-3635-67E5-B175-724EB4B6599D}"/>
              </a:ext>
            </a:extLst>
          </p:cNvPr>
          <p:cNvSpPr/>
          <p:nvPr/>
        </p:nvSpPr>
        <p:spPr>
          <a:xfrm>
            <a:off x="747654" y="3613846"/>
            <a:ext cx="486522" cy="449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234604A-DB54-F01F-7E7F-54C466857CAE}"/>
              </a:ext>
            </a:extLst>
          </p:cNvPr>
          <p:cNvSpPr/>
          <p:nvPr/>
        </p:nvSpPr>
        <p:spPr>
          <a:xfrm>
            <a:off x="5518616" y="3729904"/>
            <a:ext cx="698777" cy="449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3545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0E4852B-4475-5689-7B6A-00103C0AA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9" y="1224187"/>
            <a:ext cx="5595116" cy="3145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FFEE1F-7564-8AC3-EBEB-438EDC24A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419" y="1417983"/>
            <a:ext cx="5088697" cy="2860995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6D8CADF3-A030-9BCC-7CFD-BF933DFFF973}"/>
              </a:ext>
            </a:extLst>
          </p:cNvPr>
          <p:cNvSpPr/>
          <p:nvPr/>
        </p:nvSpPr>
        <p:spPr>
          <a:xfrm>
            <a:off x="6253030" y="1193056"/>
            <a:ext cx="698777" cy="449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9743362-0DC0-A18A-E4E1-6471A0CB0811}"/>
              </a:ext>
            </a:extLst>
          </p:cNvPr>
          <p:cNvSpPr/>
          <p:nvPr/>
        </p:nvSpPr>
        <p:spPr>
          <a:xfrm>
            <a:off x="317915" y="968129"/>
            <a:ext cx="698777" cy="449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7402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YESI VIP</dc:creator>
  <cp:lastModifiedBy>YESI VIP</cp:lastModifiedBy>
  <cp:revision>1</cp:revision>
  <dcterms:created xsi:type="dcterms:W3CDTF">2023-02-02T19:28:02Z</dcterms:created>
  <dcterms:modified xsi:type="dcterms:W3CDTF">2023-02-02T19:28:29Z</dcterms:modified>
</cp:coreProperties>
</file>