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97.xml" ContentType="application/vnd.openxmlformats-officedocument.presentationml.slideMaster+xml"/>
  <Override PartName="/ppt/slideMasters/slideMaster98.xml" ContentType="application/vnd.openxmlformats-officedocument.presentationml.slideMaster+xml"/>
  <Override PartName="/ppt/slideMasters/slideMaster99.xml" ContentType="application/vnd.openxmlformats-officedocument.presentationml.slideMaster+xml"/>
  <Override PartName="/ppt/slideMasters/slideMaster100.xml" ContentType="application/vnd.openxmlformats-officedocument.presentationml.slideMaster+xml"/>
  <Override PartName="/ppt/slideMasters/slideMaster101.xml" ContentType="application/vnd.openxmlformats-officedocument.presentationml.slideMaster+xml"/>
  <Override PartName="/ppt/slideMasters/slideMaster102.xml" ContentType="application/vnd.openxmlformats-officedocument.presentationml.slideMaster+xml"/>
  <Override PartName="/ppt/slideMasters/slideMaster103.xml" ContentType="application/vnd.openxmlformats-officedocument.presentationml.slideMaster+xml"/>
  <Override PartName="/ppt/slideMasters/slideMaster104.xml" ContentType="application/vnd.openxmlformats-officedocument.presentationml.slideMaster+xml"/>
  <Override PartName="/ppt/slideMasters/slideMaster10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theme/theme30.xml" ContentType="application/vnd.openxmlformats-officedocument.theme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1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32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33.xml" ContentType="application/vnd.openxmlformats-officedocument.theme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34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35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36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theme/theme37.xml" ContentType="application/vnd.openxmlformats-officedocument.theme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theme/theme38.xml" ContentType="application/vnd.openxmlformats-officedocument.theme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theme/theme39.xml" ContentType="application/vnd.openxmlformats-officedocument.theme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theme/theme40.xml" ContentType="application/vnd.openxmlformats-officedocument.theme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theme/theme41.xml" ContentType="application/vnd.openxmlformats-officedocument.theme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theme/theme42.xml" ContentType="application/vnd.openxmlformats-officedocument.theme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theme/theme43.xml" ContentType="application/vnd.openxmlformats-officedocument.theme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theme/theme44.xml" ContentType="application/vnd.openxmlformats-officedocument.theme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theme/theme45.xml" ContentType="application/vnd.openxmlformats-officedocument.theme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theme/theme46.xml" ContentType="application/vnd.openxmlformats-officedocument.theme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theme/theme47.xml" ContentType="application/vnd.openxmlformats-officedocument.theme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theme/theme48.xml" ContentType="application/vnd.openxmlformats-officedocument.theme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theme/theme49.xml" ContentType="application/vnd.openxmlformats-officedocument.theme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theme/theme50.xml" ContentType="application/vnd.openxmlformats-officedocument.theme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theme/theme51.xml" ContentType="application/vnd.openxmlformats-officedocument.theme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theme/theme52.xml" ContentType="application/vnd.openxmlformats-officedocument.theme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theme/theme53.xml" ContentType="application/vnd.openxmlformats-officedocument.theme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theme/theme54.xml" ContentType="application/vnd.openxmlformats-officedocument.theme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theme/theme55.xml" ContentType="application/vnd.openxmlformats-officedocument.theme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theme/theme56.xml" ContentType="application/vnd.openxmlformats-officedocument.theme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theme/theme57.xml" ContentType="application/vnd.openxmlformats-officedocument.theme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theme/theme58.xml" ContentType="application/vnd.openxmlformats-officedocument.theme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slideLayouts/slideLayout649.xml" ContentType="application/vnd.openxmlformats-officedocument.presentationml.slideLayout+xml"/>
  <Override PartName="/ppt/theme/theme59.xml" ContentType="application/vnd.openxmlformats-officedocument.theme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slideLayouts/slideLayout659.xml" ContentType="application/vnd.openxmlformats-officedocument.presentationml.slideLayout+xml"/>
  <Override PartName="/ppt/slideLayouts/slideLayout660.xml" ContentType="application/vnd.openxmlformats-officedocument.presentationml.slideLayout+xml"/>
  <Override PartName="/ppt/theme/theme60.xml" ContentType="application/vnd.openxmlformats-officedocument.theme+xml"/>
  <Override PartName="/ppt/slideLayouts/slideLayout661.xml" ContentType="application/vnd.openxmlformats-officedocument.presentationml.slideLayout+xml"/>
  <Override PartName="/ppt/slideLayouts/slideLayout662.xml" ContentType="application/vnd.openxmlformats-officedocument.presentationml.slideLayout+xml"/>
  <Override PartName="/ppt/slideLayouts/slideLayout663.xml" ContentType="application/vnd.openxmlformats-officedocument.presentationml.slideLayout+xml"/>
  <Override PartName="/ppt/slideLayouts/slideLayout664.xml" ContentType="application/vnd.openxmlformats-officedocument.presentationml.slideLayout+xml"/>
  <Override PartName="/ppt/slideLayouts/slideLayout665.xml" ContentType="application/vnd.openxmlformats-officedocument.presentationml.slideLayout+xml"/>
  <Override PartName="/ppt/slideLayouts/slideLayout666.xml" ContentType="application/vnd.openxmlformats-officedocument.presentationml.slideLayout+xml"/>
  <Override PartName="/ppt/slideLayouts/slideLayout667.xml" ContentType="application/vnd.openxmlformats-officedocument.presentationml.slideLayout+xml"/>
  <Override PartName="/ppt/slideLayouts/slideLayout668.xml" ContentType="application/vnd.openxmlformats-officedocument.presentationml.slideLayout+xml"/>
  <Override PartName="/ppt/slideLayouts/slideLayout669.xml" ContentType="application/vnd.openxmlformats-officedocument.presentationml.slideLayout+xml"/>
  <Override PartName="/ppt/slideLayouts/slideLayout670.xml" ContentType="application/vnd.openxmlformats-officedocument.presentationml.slideLayout+xml"/>
  <Override PartName="/ppt/slideLayouts/slideLayout671.xml" ContentType="application/vnd.openxmlformats-officedocument.presentationml.slideLayout+xml"/>
  <Override PartName="/ppt/theme/theme61.xml" ContentType="application/vnd.openxmlformats-officedocument.theme+xml"/>
  <Override PartName="/ppt/slideLayouts/slideLayout672.xml" ContentType="application/vnd.openxmlformats-officedocument.presentationml.slideLayout+xml"/>
  <Override PartName="/ppt/slideLayouts/slideLayout673.xml" ContentType="application/vnd.openxmlformats-officedocument.presentationml.slideLayout+xml"/>
  <Override PartName="/ppt/slideLayouts/slideLayout674.xml" ContentType="application/vnd.openxmlformats-officedocument.presentationml.slideLayout+xml"/>
  <Override PartName="/ppt/slideLayouts/slideLayout675.xml" ContentType="application/vnd.openxmlformats-officedocument.presentationml.slideLayout+xml"/>
  <Override PartName="/ppt/slideLayouts/slideLayout676.xml" ContentType="application/vnd.openxmlformats-officedocument.presentationml.slideLayout+xml"/>
  <Override PartName="/ppt/slideLayouts/slideLayout677.xml" ContentType="application/vnd.openxmlformats-officedocument.presentationml.slideLayout+xml"/>
  <Override PartName="/ppt/slideLayouts/slideLayout678.xml" ContentType="application/vnd.openxmlformats-officedocument.presentationml.slideLayout+xml"/>
  <Override PartName="/ppt/slideLayouts/slideLayout679.xml" ContentType="application/vnd.openxmlformats-officedocument.presentationml.slideLayout+xml"/>
  <Override PartName="/ppt/slideLayouts/slideLayout680.xml" ContentType="application/vnd.openxmlformats-officedocument.presentationml.slideLayout+xml"/>
  <Override PartName="/ppt/slideLayouts/slideLayout681.xml" ContentType="application/vnd.openxmlformats-officedocument.presentationml.slideLayout+xml"/>
  <Override PartName="/ppt/slideLayouts/slideLayout682.xml" ContentType="application/vnd.openxmlformats-officedocument.presentationml.slideLayout+xml"/>
  <Override PartName="/ppt/theme/theme62.xml" ContentType="application/vnd.openxmlformats-officedocument.theme+xml"/>
  <Override PartName="/ppt/slideLayouts/slideLayout683.xml" ContentType="application/vnd.openxmlformats-officedocument.presentationml.slideLayout+xml"/>
  <Override PartName="/ppt/slideLayouts/slideLayout684.xml" ContentType="application/vnd.openxmlformats-officedocument.presentationml.slideLayout+xml"/>
  <Override PartName="/ppt/slideLayouts/slideLayout685.xml" ContentType="application/vnd.openxmlformats-officedocument.presentationml.slideLayout+xml"/>
  <Override PartName="/ppt/slideLayouts/slideLayout686.xml" ContentType="application/vnd.openxmlformats-officedocument.presentationml.slideLayout+xml"/>
  <Override PartName="/ppt/slideLayouts/slideLayout687.xml" ContentType="application/vnd.openxmlformats-officedocument.presentationml.slideLayout+xml"/>
  <Override PartName="/ppt/slideLayouts/slideLayout688.xml" ContentType="application/vnd.openxmlformats-officedocument.presentationml.slideLayout+xml"/>
  <Override PartName="/ppt/slideLayouts/slideLayout689.xml" ContentType="application/vnd.openxmlformats-officedocument.presentationml.slideLayout+xml"/>
  <Override PartName="/ppt/slideLayouts/slideLayout690.xml" ContentType="application/vnd.openxmlformats-officedocument.presentationml.slideLayout+xml"/>
  <Override PartName="/ppt/slideLayouts/slideLayout691.xml" ContentType="application/vnd.openxmlformats-officedocument.presentationml.slideLayout+xml"/>
  <Override PartName="/ppt/slideLayouts/slideLayout692.xml" ContentType="application/vnd.openxmlformats-officedocument.presentationml.slideLayout+xml"/>
  <Override PartName="/ppt/slideLayouts/slideLayout693.xml" ContentType="application/vnd.openxmlformats-officedocument.presentationml.slideLayout+xml"/>
  <Override PartName="/ppt/theme/theme63.xml" ContentType="application/vnd.openxmlformats-officedocument.theme+xml"/>
  <Override PartName="/ppt/slideLayouts/slideLayout694.xml" ContentType="application/vnd.openxmlformats-officedocument.presentationml.slideLayout+xml"/>
  <Override PartName="/ppt/slideLayouts/slideLayout695.xml" ContentType="application/vnd.openxmlformats-officedocument.presentationml.slideLayout+xml"/>
  <Override PartName="/ppt/slideLayouts/slideLayout696.xml" ContentType="application/vnd.openxmlformats-officedocument.presentationml.slideLayout+xml"/>
  <Override PartName="/ppt/slideLayouts/slideLayout697.xml" ContentType="application/vnd.openxmlformats-officedocument.presentationml.slideLayout+xml"/>
  <Override PartName="/ppt/slideLayouts/slideLayout698.xml" ContentType="application/vnd.openxmlformats-officedocument.presentationml.slideLayout+xml"/>
  <Override PartName="/ppt/slideLayouts/slideLayout699.xml" ContentType="application/vnd.openxmlformats-officedocument.presentationml.slideLayout+xml"/>
  <Override PartName="/ppt/slideLayouts/slideLayout700.xml" ContentType="application/vnd.openxmlformats-officedocument.presentationml.slideLayout+xml"/>
  <Override PartName="/ppt/slideLayouts/slideLayout701.xml" ContentType="application/vnd.openxmlformats-officedocument.presentationml.slideLayout+xml"/>
  <Override PartName="/ppt/slideLayouts/slideLayout702.xml" ContentType="application/vnd.openxmlformats-officedocument.presentationml.slideLayout+xml"/>
  <Override PartName="/ppt/slideLayouts/slideLayout703.xml" ContentType="application/vnd.openxmlformats-officedocument.presentationml.slideLayout+xml"/>
  <Override PartName="/ppt/slideLayouts/slideLayout704.xml" ContentType="application/vnd.openxmlformats-officedocument.presentationml.slideLayout+xml"/>
  <Override PartName="/ppt/theme/theme64.xml" ContentType="application/vnd.openxmlformats-officedocument.theme+xml"/>
  <Override PartName="/ppt/slideLayouts/slideLayout705.xml" ContentType="application/vnd.openxmlformats-officedocument.presentationml.slideLayout+xml"/>
  <Override PartName="/ppt/slideLayouts/slideLayout706.xml" ContentType="application/vnd.openxmlformats-officedocument.presentationml.slideLayout+xml"/>
  <Override PartName="/ppt/slideLayouts/slideLayout707.xml" ContentType="application/vnd.openxmlformats-officedocument.presentationml.slideLayout+xml"/>
  <Override PartName="/ppt/slideLayouts/slideLayout708.xml" ContentType="application/vnd.openxmlformats-officedocument.presentationml.slideLayout+xml"/>
  <Override PartName="/ppt/slideLayouts/slideLayout709.xml" ContentType="application/vnd.openxmlformats-officedocument.presentationml.slideLayout+xml"/>
  <Override PartName="/ppt/slideLayouts/slideLayout710.xml" ContentType="application/vnd.openxmlformats-officedocument.presentationml.slideLayout+xml"/>
  <Override PartName="/ppt/slideLayouts/slideLayout711.xml" ContentType="application/vnd.openxmlformats-officedocument.presentationml.slideLayout+xml"/>
  <Override PartName="/ppt/slideLayouts/slideLayout712.xml" ContentType="application/vnd.openxmlformats-officedocument.presentationml.slideLayout+xml"/>
  <Override PartName="/ppt/slideLayouts/slideLayout7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slideLayouts/slideLayout715.xml" ContentType="application/vnd.openxmlformats-officedocument.presentationml.slideLayout+xml"/>
  <Override PartName="/ppt/theme/theme65.xml" ContentType="application/vnd.openxmlformats-officedocument.theme+xml"/>
  <Override PartName="/ppt/slideLayouts/slideLayout716.xml" ContentType="application/vnd.openxmlformats-officedocument.presentationml.slideLayout+xml"/>
  <Override PartName="/ppt/slideLayouts/slideLayout717.xml" ContentType="application/vnd.openxmlformats-officedocument.presentationml.slideLayout+xml"/>
  <Override PartName="/ppt/slideLayouts/slideLayout718.xml" ContentType="application/vnd.openxmlformats-officedocument.presentationml.slideLayout+xml"/>
  <Override PartName="/ppt/slideLayouts/slideLayout719.xml" ContentType="application/vnd.openxmlformats-officedocument.presentationml.slideLayout+xml"/>
  <Override PartName="/ppt/slideLayouts/slideLayout720.xml" ContentType="application/vnd.openxmlformats-officedocument.presentationml.slideLayout+xml"/>
  <Override PartName="/ppt/slideLayouts/slideLayout721.xml" ContentType="application/vnd.openxmlformats-officedocument.presentationml.slideLayout+xml"/>
  <Override PartName="/ppt/slideLayouts/slideLayout722.xml" ContentType="application/vnd.openxmlformats-officedocument.presentationml.slideLayout+xml"/>
  <Override PartName="/ppt/slideLayouts/slideLayout723.xml" ContentType="application/vnd.openxmlformats-officedocument.presentationml.slideLayout+xml"/>
  <Override PartName="/ppt/slideLayouts/slideLayout724.xml" ContentType="application/vnd.openxmlformats-officedocument.presentationml.slideLayout+xml"/>
  <Override PartName="/ppt/slideLayouts/slideLayout725.xml" ContentType="application/vnd.openxmlformats-officedocument.presentationml.slideLayout+xml"/>
  <Override PartName="/ppt/slideLayouts/slideLayout726.xml" ContentType="application/vnd.openxmlformats-officedocument.presentationml.slideLayout+xml"/>
  <Override PartName="/ppt/theme/theme66.xml" ContentType="application/vnd.openxmlformats-officedocument.theme+xml"/>
  <Override PartName="/ppt/slideLayouts/slideLayout727.xml" ContentType="application/vnd.openxmlformats-officedocument.presentationml.slideLayout+xml"/>
  <Override PartName="/ppt/slideLayouts/slideLayout728.xml" ContentType="application/vnd.openxmlformats-officedocument.presentationml.slideLayout+xml"/>
  <Override PartName="/ppt/slideLayouts/slideLayout729.xml" ContentType="application/vnd.openxmlformats-officedocument.presentationml.slideLayout+xml"/>
  <Override PartName="/ppt/slideLayouts/slideLayout730.xml" ContentType="application/vnd.openxmlformats-officedocument.presentationml.slideLayout+xml"/>
  <Override PartName="/ppt/slideLayouts/slideLayout731.xml" ContentType="application/vnd.openxmlformats-officedocument.presentationml.slideLayout+xml"/>
  <Override PartName="/ppt/slideLayouts/slideLayout732.xml" ContentType="application/vnd.openxmlformats-officedocument.presentationml.slideLayout+xml"/>
  <Override PartName="/ppt/slideLayouts/slideLayout733.xml" ContentType="application/vnd.openxmlformats-officedocument.presentationml.slideLayout+xml"/>
  <Override PartName="/ppt/slideLayouts/slideLayout734.xml" ContentType="application/vnd.openxmlformats-officedocument.presentationml.slideLayout+xml"/>
  <Override PartName="/ppt/slideLayouts/slideLayout735.xml" ContentType="application/vnd.openxmlformats-officedocument.presentationml.slideLayout+xml"/>
  <Override PartName="/ppt/slideLayouts/slideLayout736.xml" ContentType="application/vnd.openxmlformats-officedocument.presentationml.slideLayout+xml"/>
  <Override PartName="/ppt/slideLayouts/slideLayout737.xml" ContentType="application/vnd.openxmlformats-officedocument.presentationml.slideLayout+xml"/>
  <Override PartName="/ppt/theme/theme67.xml" ContentType="application/vnd.openxmlformats-officedocument.theme+xml"/>
  <Override PartName="/ppt/slideLayouts/slideLayout738.xml" ContentType="application/vnd.openxmlformats-officedocument.presentationml.slideLayout+xml"/>
  <Override PartName="/ppt/slideLayouts/slideLayout739.xml" ContentType="application/vnd.openxmlformats-officedocument.presentationml.slideLayout+xml"/>
  <Override PartName="/ppt/slideLayouts/slideLayout740.xml" ContentType="application/vnd.openxmlformats-officedocument.presentationml.slideLayout+xml"/>
  <Override PartName="/ppt/slideLayouts/slideLayout741.xml" ContentType="application/vnd.openxmlformats-officedocument.presentationml.slideLayout+xml"/>
  <Override PartName="/ppt/slideLayouts/slideLayout742.xml" ContentType="application/vnd.openxmlformats-officedocument.presentationml.slideLayout+xml"/>
  <Override PartName="/ppt/slideLayouts/slideLayout743.xml" ContentType="application/vnd.openxmlformats-officedocument.presentationml.slideLayout+xml"/>
  <Override PartName="/ppt/slideLayouts/slideLayout744.xml" ContentType="application/vnd.openxmlformats-officedocument.presentationml.slideLayout+xml"/>
  <Override PartName="/ppt/slideLayouts/slideLayout745.xml" ContentType="application/vnd.openxmlformats-officedocument.presentationml.slideLayout+xml"/>
  <Override PartName="/ppt/slideLayouts/slideLayout746.xml" ContentType="application/vnd.openxmlformats-officedocument.presentationml.slideLayout+xml"/>
  <Override PartName="/ppt/slideLayouts/slideLayout747.xml" ContentType="application/vnd.openxmlformats-officedocument.presentationml.slideLayout+xml"/>
  <Override PartName="/ppt/slideLayouts/slideLayout748.xml" ContentType="application/vnd.openxmlformats-officedocument.presentationml.slideLayout+xml"/>
  <Override PartName="/ppt/theme/theme68.xml" ContentType="application/vnd.openxmlformats-officedocument.theme+xml"/>
  <Override PartName="/ppt/slideLayouts/slideLayout749.xml" ContentType="application/vnd.openxmlformats-officedocument.presentationml.slideLayout+xml"/>
  <Override PartName="/ppt/slideLayouts/slideLayout750.xml" ContentType="application/vnd.openxmlformats-officedocument.presentationml.slideLayout+xml"/>
  <Override PartName="/ppt/slideLayouts/slideLayout751.xml" ContentType="application/vnd.openxmlformats-officedocument.presentationml.slideLayout+xml"/>
  <Override PartName="/ppt/slideLayouts/slideLayout752.xml" ContentType="application/vnd.openxmlformats-officedocument.presentationml.slideLayout+xml"/>
  <Override PartName="/ppt/slideLayouts/slideLayout753.xml" ContentType="application/vnd.openxmlformats-officedocument.presentationml.slideLayout+xml"/>
  <Override PartName="/ppt/slideLayouts/slideLayout754.xml" ContentType="application/vnd.openxmlformats-officedocument.presentationml.slideLayout+xml"/>
  <Override PartName="/ppt/slideLayouts/slideLayout755.xml" ContentType="application/vnd.openxmlformats-officedocument.presentationml.slideLayout+xml"/>
  <Override PartName="/ppt/slideLayouts/slideLayout756.xml" ContentType="application/vnd.openxmlformats-officedocument.presentationml.slideLayout+xml"/>
  <Override PartName="/ppt/slideLayouts/slideLayout757.xml" ContentType="application/vnd.openxmlformats-officedocument.presentationml.slideLayout+xml"/>
  <Override PartName="/ppt/slideLayouts/slideLayout758.xml" ContentType="application/vnd.openxmlformats-officedocument.presentationml.slideLayout+xml"/>
  <Override PartName="/ppt/slideLayouts/slideLayout759.xml" ContentType="application/vnd.openxmlformats-officedocument.presentationml.slideLayout+xml"/>
  <Override PartName="/ppt/theme/theme69.xml" ContentType="application/vnd.openxmlformats-officedocument.theme+xml"/>
  <Override PartName="/ppt/slideLayouts/slideLayout760.xml" ContentType="application/vnd.openxmlformats-officedocument.presentationml.slideLayout+xml"/>
  <Override PartName="/ppt/slideLayouts/slideLayout761.xml" ContentType="application/vnd.openxmlformats-officedocument.presentationml.slideLayout+xml"/>
  <Override PartName="/ppt/slideLayouts/slideLayout762.xml" ContentType="application/vnd.openxmlformats-officedocument.presentationml.slideLayout+xml"/>
  <Override PartName="/ppt/slideLayouts/slideLayout763.xml" ContentType="application/vnd.openxmlformats-officedocument.presentationml.slideLayout+xml"/>
  <Override PartName="/ppt/slideLayouts/slideLayout764.xml" ContentType="application/vnd.openxmlformats-officedocument.presentationml.slideLayout+xml"/>
  <Override PartName="/ppt/slideLayouts/slideLayout765.xml" ContentType="application/vnd.openxmlformats-officedocument.presentationml.slideLayout+xml"/>
  <Override PartName="/ppt/slideLayouts/slideLayout766.xml" ContentType="application/vnd.openxmlformats-officedocument.presentationml.slideLayout+xml"/>
  <Override PartName="/ppt/slideLayouts/slideLayout767.xml" ContentType="application/vnd.openxmlformats-officedocument.presentationml.slideLayout+xml"/>
  <Override PartName="/ppt/slideLayouts/slideLayout768.xml" ContentType="application/vnd.openxmlformats-officedocument.presentationml.slideLayout+xml"/>
  <Override PartName="/ppt/slideLayouts/slideLayout769.xml" ContentType="application/vnd.openxmlformats-officedocument.presentationml.slideLayout+xml"/>
  <Override PartName="/ppt/slideLayouts/slideLayout770.xml" ContentType="application/vnd.openxmlformats-officedocument.presentationml.slideLayout+xml"/>
  <Override PartName="/ppt/theme/theme70.xml" ContentType="application/vnd.openxmlformats-officedocument.theme+xml"/>
  <Override PartName="/ppt/slideLayouts/slideLayout771.xml" ContentType="application/vnd.openxmlformats-officedocument.presentationml.slideLayout+xml"/>
  <Override PartName="/ppt/slideLayouts/slideLayout772.xml" ContentType="application/vnd.openxmlformats-officedocument.presentationml.slideLayout+xml"/>
  <Override PartName="/ppt/slideLayouts/slideLayout773.xml" ContentType="application/vnd.openxmlformats-officedocument.presentationml.slideLayout+xml"/>
  <Override PartName="/ppt/slideLayouts/slideLayout774.xml" ContentType="application/vnd.openxmlformats-officedocument.presentationml.slideLayout+xml"/>
  <Override PartName="/ppt/slideLayouts/slideLayout775.xml" ContentType="application/vnd.openxmlformats-officedocument.presentationml.slideLayout+xml"/>
  <Override PartName="/ppt/slideLayouts/slideLayout776.xml" ContentType="application/vnd.openxmlformats-officedocument.presentationml.slideLayout+xml"/>
  <Override PartName="/ppt/slideLayouts/slideLayout777.xml" ContentType="application/vnd.openxmlformats-officedocument.presentationml.slideLayout+xml"/>
  <Override PartName="/ppt/slideLayouts/slideLayout778.xml" ContentType="application/vnd.openxmlformats-officedocument.presentationml.slideLayout+xml"/>
  <Override PartName="/ppt/slideLayouts/slideLayout779.xml" ContentType="application/vnd.openxmlformats-officedocument.presentationml.slideLayout+xml"/>
  <Override PartName="/ppt/slideLayouts/slideLayout780.xml" ContentType="application/vnd.openxmlformats-officedocument.presentationml.slideLayout+xml"/>
  <Override PartName="/ppt/slideLayouts/slideLayout781.xml" ContentType="application/vnd.openxmlformats-officedocument.presentationml.slideLayout+xml"/>
  <Override PartName="/ppt/theme/theme71.xml" ContentType="application/vnd.openxmlformats-officedocument.theme+xml"/>
  <Override PartName="/ppt/slideLayouts/slideLayout782.xml" ContentType="application/vnd.openxmlformats-officedocument.presentationml.slideLayout+xml"/>
  <Override PartName="/ppt/slideLayouts/slideLayout783.xml" ContentType="application/vnd.openxmlformats-officedocument.presentationml.slideLayout+xml"/>
  <Override PartName="/ppt/slideLayouts/slideLayout784.xml" ContentType="application/vnd.openxmlformats-officedocument.presentationml.slideLayout+xml"/>
  <Override PartName="/ppt/slideLayouts/slideLayout785.xml" ContentType="application/vnd.openxmlformats-officedocument.presentationml.slideLayout+xml"/>
  <Override PartName="/ppt/slideLayouts/slideLayout786.xml" ContentType="application/vnd.openxmlformats-officedocument.presentationml.slideLayout+xml"/>
  <Override PartName="/ppt/slideLayouts/slideLayout787.xml" ContentType="application/vnd.openxmlformats-officedocument.presentationml.slideLayout+xml"/>
  <Override PartName="/ppt/slideLayouts/slideLayout788.xml" ContentType="application/vnd.openxmlformats-officedocument.presentationml.slideLayout+xml"/>
  <Override PartName="/ppt/slideLayouts/slideLayout789.xml" ContentType="application/vnd.openxmlformats-officedocument.presentationml.slideLayout+xml"/>
  <Override PartName="/ppt/slideLayouts/slideLayout790.xml" ContentType="application/vnd.openxmlformats-officedocument.presentationml.slideLayout+xml"/>
  <Override PartName="/ppt/slideLayouts/slideLayout791.xml" ContentType="application/vnd.openxmlformats-officedocument.presentationml.slideLayout+xml"/>
  <Override PartName="/ppt/slideLayouts/slideLayout792.xml" ContentType="application/vnd.openxmlformats-officedocument.presentationml.slideLayout+xml"/>
  <Override PartName="/ppt/theme/theme72.xml" ContentType="application/vnd.openxmlformats-officedocument.theme+xml"/>
  <Override PartName="/ppt/slideLayouts/slideLayout793.xml" ContentType="application/vnd.openxmlformats-officedocument.presentationml.slideLayout+xml"/>
  <Override PartName="/ppt/slideLayouts/slideLayout794.xml" ContentType="application/vnd.openxmlformats-officedocument.presentationml.slideLayout+xml"/>
  <Override PartName="/ppt/slideLayouts/slideLayout795.xml" ContentType="application/vnd.openxmlformats-officedocument.presentationml.slideLayout+xml"/>
  <Override PartName="/ppt/slideLayouts/slideLayout796.xml" ContentType="application/vnd.openxmlformats-officedocument.presentationml.slideLayout+xml"/>
  <Override PartName="/ppt/slideLayouts/slideLayout797.xml" ContentType="application/vnd.openxmlformats-officedocument.presentationml.slideLayout+xml"/>
  <Override PartName="/ppt/slideLayouts/slideLayout798.xml" ContentType="application/vnd.openxmlformats-officedocument.presentationml.slideLayout+xml"/>
  <Override PartName="/ppt/slideLayouts/slideLayout799.xml" ContentType="application/vnd.openxmlformats-officedocument.presentationml.slideLayout+xml"/>
  <Override PartName="/ppt/slideLayouts/slideLayout800.xml" ContentType="application/vnd.openxmlformats-officedocument.presentationml.slideLayout+xml"/>
  <Override PartName="/ppt/slideLayouts/slideLayout801.xml" ContentType="application/vnd.openxmlformats-officedocument.presentationml.slideLayout+xml"/>
  <Override PartName="/ppt/slideLayouts/slideLayout802.xml" ContentType="application/vnd.openxmlformats-officedocument.presentationml.slideLayout+xml"/>
  <Override PartName="/ppt/slideLayouts/slideLayout803.xml" ContentType="application/vnd.openxmlformats-officedocument.presentationml.slideLayout+xml"/>
  <Override PartName="/ppt/theme/theme73.xml" ContentType="application/vnd.openxmlformats-officedocument.theme+xml"/>
  <Override PartName="/ppt/slideLayouts/slideLayout804.xml" ContentType="application/vnd.openxmlformats-officedocument.presentationml.slideLayout+xml"/>
  <Override PartName="/ppt/slideLayouts/slideLayout805.xml" ContentType="application/vnd.openxmlformats-officedocument.presentationml.slideLayout+xml"/>
  <Override PartName="/ppt/slideLayouts/slideLayout806.xml" ContentType="application/vnd.openxmlformats-officedocument.presentationml.slideLayout+xml"/>
  <Override PartName="/ppt/slideLayouts/slideLayout807.xml" ContentType="application/vnd.openxmlformats-officedocument.presentationml.slideLayout+xml"/>
  <Override PartName="/ppt/slideLayouts/slideLayout808.xml" ContentType="application/vnd.openxmlformats-officedocument.presentationml.slideLayout+xml"/>
  <Override PartName="/ppt/slideLayouts/slideLayout809.xml" ContentType="application/vnd.openxmlformats-officedocument.presentationml.slideLayout+xml"/>
  <Override PartName="/ppt/slideLayouts/slideLayout810.xml" ContentType="application/vnd.openxmlformats-officedocument.presentationml.slideLayout+xml"/>
  <Override PartName="/ppt/slideLayouts/slideLayout811.xml" ContentType="application/vnd.openxmlformats-officedocument.presentationml.slideLayout+xml"/>
  <Override PartName="/ppt/slideLayouts/slideLayout812.xml" ContentType="application/vnd.openxmlformats-officedocument.presentationml.slideLayout+xml"/>
  <Override PartName="/ppt/slideLayouts/slideLayout813.xml" ContentType="application/vnd.openxmlformats-officedocument.presentationml.slideLayout+xml"/>
  <Override PartName="/ppt/slideLayouts/slideLayout814.xml" ContentType="application/vnd.openxmlformats-officedocument.presentationml.slideLayout+xml"/>
  <Override PartName="/ppt/theme/theme74.xml" ContentType="application/vnd.openxmlformats-officedocument.theme+xml"/>
  <Override PartName="/ppt/slideLayouts/slideLayout815.xml" ContentType="application/vnd.openxmlformats-officedocument.presentationml.slideLayout+xml"/>
  <Override PartName="/ppt/slideLayouts/slideLayout816.xml" ContentType="application/vnd.openxmlformats-officedocument.presentationml.slideLayout+xml"/>
  <Override PartName="/ppt/slideLayouts/slideLayout817.xml" ContentType="application/vnd.openxmlformats-officedocument.presentationml.slideLayout+xml"/>
  <Override PartName="/ppt/slideLayouts/slideLayout818.xml" ContentType="application/vnd.openxmlformats-officedocument.presentationml.slideLayout+xml"/>
  <Override PartName="/ppt/slideLayouts/slideLayout819.xml" ContentType="application/vnd.openxmlformats-officedocument.presentationml.slideLayout+xml"/>
  <Override PartName="/ppt/slideLayouts/slideLayout820.xml" ContentType="application/vnd.openxmlformats-officedocument.presentationml.slideLayout+xml"/>
  <Override PartName="/ppt/slideLayouts/slideLayout821.xml" ContentType="application/vnd.openxmlformats-officedocument.presentationml.slideLayout+xml"/>
  <Override PartName="/ppt/slideLayouts/slideLayout822.xml" ContentType="application/vnd.openxmlformats-officedocument.presentationml.slideLayout+xml"/>
  <Override PartName="/ppt/slideLayouts/slideLayout823.xml" ContentType="application/vnd.openxmlformats-officedocument.presentationml.slideLayout+xml"/>
  <Override PartName="/ppt/slideLayouts/slideLayout824.xml" ContentType="application/vnd.openxmlformats-officedocument.presentationml.slideLayout+xml"/>
  <Override PartName="/ppt/slideLayouts/slideLayout825.xml" ContentType="application/vnd.openxmlformats-officedocument.presentationml.slideLayout+xml"/>
  <Override PartName="/ppt/theme/theme75.xml" ContentType="application/vnd.openxmlformats-officedocument.theme+xml"/>
  <Override PartName="/ppt/slideLayouts/slideLayout826.xml" ContentType="application/vnd.openxmlformats-officedocument.presentationml.slideLayout+xml"/>
  <Override PartName="/ppt/slideLayouts/slideLayout827.xml" ContentType="application/vnd.openxmlformats-officedocument.presentationml.slideLayout+xml"/>
  <Override PartName="/ppt/slideLayouts/slideLayout828.xml" ContentType="application/vnd.openxmlformats-officedocument.presentationml.slideLayout+xml"/>
  <Override PartName="/ppt/slideLayouts/slideLayout829.xml" ContentType="application/vnd.openxmlformats-officedocument.presentationml.slideLayout+xml"/>
  <Override PartName="/ppt/slideLayouts/slideLayout830.xml" ContentType="application/vnd.openxmlformats-officedocument.presentationml.slideLayout+xml"/>
  <Override PartName="/ppt/slideLayouts/slideLayout831.xml" ContentType="application/vnd.openxmlformats-officedocument.presentationml.slideLayout+xml"/>
  <Override PartName="/ppt/slideLayouts/slideLayout832.xml" ContentType="application/vnd.openxmlformats-officedocument.presentationml.slideLayout+xml"/>
  <Override PartName="/ppt/slideLayouts/slideLayout833.xml" ContentType="application/vnd.openxmlformats-officedocument.presentationml.slideLayout+xml"/>
  <Override PartName="/ppt/slideLayouts/slideLayout834.xml" ContentType="application/vnd.openxmlformats-officedocument.presentationml.slideLayout+xml"/>
  <Override PartName="/ppt/slideLayouts/slideLayout835.xml" ContentType="application/vnd.openxmlformats-officedocument.presentationml.slideLayout+xml"/>
  <Override PartName="/ppt/slideLayouts/slideLayout836.xml" ContentType="application/vnd.openxmlformats-officedocument.presentationml.slideLayout+xml"/>
  <Override PartName="/ppt/theme/theme76.xml" ContentType="application/vnd.openxmlformats-officedocument.theme+xml"/>
  <Override PartName="/ppt/slideLayouts/slideLayout837.xml" ContentType="application/vnd.openxmlformats-officedocument.presentationml.slideLayout+xml"/>
  <Override PartName="/ppt/slideLayouts/slideLayout838.xml" ContentType="application/vnd.openxmlformats-officedocument.presentationml.slideLayout+xml"/>
  <Override PartName="/ppt/slideLayouts/slideLayout839.xml" ContentType="application/vnd.openxmlformats-officedocument.presentationml.slideLayout+xml"/>
  <Override PartName="/ppt/slideLayouts/slideLayout840.xml" ContentType="application/vnd.openxmlformats-officedocument.presentationml.slideLayout+xml"/>
  <Override PartName="/ppt/slideLayouts/slideLayout841.xml" ContentType="application/vnd.openxmlformats-officedocument.presentationml.slideLayout+xml"/>
  <Override PartName="/ppt/slideLayouts/slideLayout842.xml" ContentType="application/vnd.openxmlformats-officedocument.presentationml.slideLayout+xml"/>
  <Override PartName="/ppt/slideLayouts/slideLayout843.xml" ContentType="application/vnd.openxmlformats-officedocument.presentationml.slideLayout+xml"/>
  <Override PartName="/ppt/slideLayouts/slideLayout844.xml" ContentType="application/vnd.openxmlformats-officedocument.presentationml.slideLayout+xml"/>
  <Override PartName="/ppt/slideLayouts/slideLayout845.xml" ContentType="application/vnd.openxmlformats-officedocument.presentationml.slideLayout+xml"/>
  <Override PartName="/ppt/slideLayouts/slideLayout846.xml" ContentType="application/vnd.openxmlformats-officedocument.presentationml.slideLayout+xml"/>
  <Override PartName="/ppt/slideLayouts/slideLayout847.xml" ContentType="application/vnd.openxmlformats-officedocument.presentationml.slideLayout+xml"/>
  <Override PartName="/ppt/theme/theme77.xml" ContentType="application/vnd.openxmlformats-officedocument.theme+xml"/>
  <Override PartName="/ppt/slideLayouts/slideLayout848.xml" ContentType="application/vnd.openxmlformats-officedocument.presentationml.slideLayout+xml"/>
  <Override PartName="/ppt/slideLayouts/slideLayout849.xml" ContentType="application/vnd.openxmlformats-officedocument.presentationml.slideLayout+xml"/>
  <Override PartName="/ppt/slideLayouts/slideLayout850.xml" ContentType="application/vnd.openxmlformats-officedocument.presentationml.slideLayout+xml"/>
  <Override PartName="/ppt/slideLayouts/slideLayout851.xml" ContentType="application/vnd.openxmlformats-officedocument.presentationml.slideLayout+xml"/>
  <Override PartName="/ppt/slideLayouts/slideLayout852.xml" ContentType="application/vnd.openxmlformats-officedocument.presentationml.slideLayout+xml"/>
  <Override PartName="/ppt/slideLayouts/slideLayout853.xml" ContentType="application/vnd.openxmlformats-officedocument.presentationml.slideLayout+xml"/>
  <Override PartName="/ppt/slideLayouts/slideLayout854.xml" ContentType="application/vnd.openxmlformats-officedocument.presentationml.slideLayout+xml"/>
  <Override PartName="/ppt/slideLayouts/slideLayout855.xml" ContentType="application/vnd.openxmlformats-officedocument.presentationml.slideLayout+xml"/>
  <Override PartName="/ppt/slideLayouts/slideLayout856.xml" ContentType="application/vnd.openxmlformats-officedocument.presentationml.slideLayout+xml"/>
  <Override PartName="/ppt/slideLayouts/slideLayout857.xml" ContentType="application/vnd.openxmlformats-officedocument.presentationml.slideLayout+xml"/>
  <Override PartName="/ppt/slideLayouts/slideLayout858.xml" ContentType="application/vnd.openxmlformats-officedocument.presentationml.slideLayout+xml"/>
  <Override PartName="/ppt/theme/theme78.xml" ContentType="application/vnd.openxmlformats-officedocument.theme+xml"/>
  <Override PartName="/ppt/slideLayouts/slideLayout859.xml" ContentType="application/vnd.openxmlformats-officedocument.presentationml.slideLayout+xml"/>
  <Override PartName="/ppt/slideLayouts/slideLayout860.xml" ContentType="application/vnd.openxmlformats-officedocument.presentationml.slideLayout+xml"/>
  <Override PartName="/ppt/slideLayouts/slideLayout861.xml" ContentType="application/vnd.openxmlformats-officedocument.presentationml.slideLayout+xml"/>
  <Override PartName="/ppt/slideLayouts/slideLayout862.xml" ContentType="application/vnd.openxmlformats-officedocument.presentationml.slideLayout+xml"/>
  <Override PartName="/ppt/slideLayouts/slideLayout863.xml" ContentType="application/vnd.openxmlformats-officedocument.presentationml.slideLayout+xml"/>
  <Override PartName="/ppt/slideLayouts/slideLayout864.xml" ContentType="application/vnd.openxmlformats-officedocument.presentationml.slideLayout+xml"/>
  <Override PartName="/ppt/slideLayouts/slideLayout865.xml" ContentType="application/vnd.openxmlformats-officedocument.presentationml.slideLayout+xml"/>
  <Override PartName="/ppt/slideLayouts/slideLayout866.xml" ContentType="application/vnd.openxmlformats-officedocument.presentationml.slideLayout+xml"/>
  <Override PartName="/ppt/slideLayouts/slideLayout867.xml" ContentType="application/vnd.openxmlformats-officedocument.presentationml.slideLayout+xml"/>
  <Override PartName="/ppt/slideLayouts/slideLayout868.xml" ContentType="application/vnd.openxmlformats-officedocument.presentationml.slideLayout+xml"/>
  <Override PartName="/ppt/slideLayouts/slideLayout869.xml" ContentType="application/vnd.openxmlformats-officedocument.presentationml.slideLayout+xml"/>
  <Override PartName="/ppt/theme/theme79.xml" ContentType="application/vnd.openxmlformats-officedocument.theme+xml"/>
  <Override PartName="/ppt/slideLayouts/slideLayout870.xml" ContentType="application/vnd.openxmlformats-officedocument.presentationml.slideLayout+xml"/>
  <Override PartName="/ppt/slideLayouts/slideLayout871.xml" ContentType="application/vnd.openxmlformats-officedocument.presentationml.slideLayout+xml"/>
  <Override PartName="/ppt/slideLayouts/slideLayout872.xml" ContentType="application/vnd.openxmlformats-officedocument.presentationml.slideLayout+xml"/>
  <Override PartName="/ppt/slideLayouts/slideLayout873.xml" ContentType="application/vnd.openxmlformats-officedocument.presentationml.slideLayout+xml"/>
  <Override PartName="/ppt/slideLayouts/slideLayout874.xml" ContentType="application/vnd.openxmlformats-officedocument.presentationml.slideLayout+xml"/>
  <Override PartName="/ppt/slideLayouts/slideLayout875.xml" ContentType="application/vnd.openxmlformats-officedocument.presentationml.slideLayout+xml"/>
  <Override PartName="/ppt/slideLayouts/slideLayout876.xml" ContentType="application/vnd.openxmlformats-officedocument.presentationml.slideLayout+xml"/>
  <Override PartName="/ppt/slideLayouts/slideLayout877.xml" ContentType="application/vnd.openxmlformats-officedocument.presentationml.slideLayout+xml"/>
  <Override PartName="/ppt/slideLayouts/slideLayout878.xml" ContentType="application/vnd.openxmlformats-officedocument.presentationml.slideLayout+xml"/>
  <Override PartName="/ppt/slideLayouts/slideLayout879.xml" ContentType="application/vnd.openxmlformats-officedocument.presentationml.slideLayout+xml"/>
  <Override PartName="/ppt/slideLayouts/slideLayout880.xml" ContentType="application/vnd.openxmlformats-officedocument.presentationml.slideLayout+xml"/>
  <Override PartName="/ppt/theme/theme80.xml" ContentType="application/vnd.openxmlformats-officedocument.theme+xml"/>
  <Override PartName="/ppt/slideLayouts/slideLayout881.xml" ContentType="application/vnd.openxmlformats-officedocument.presentationml.slideLayout+xml"/>
  <Override PartName="/ppt/slideLayouts/slideLayout882.xml" ContentType="application/vnd.openxmlformats-officedocument.presentationml.slideLayout+xml"/>
  <Override PartName="/ppt/slideLayouts/slideLayout883.xml" ContentType="application/vnd.openxmlformats-officedocument.presentationml.slideLayout+xml"/>
  <Override PartName="/ppt/slideLayouts/slideLayout884.xml" ContentType="application/vnd.openxmlformats-officedocument.presentationml.slideLayout+xml"/>
  <Override PartName="/ppt/slideLayouts/slideLayout885.xml" ContentType="application/vnd.openxmlformats-officedocument.presentationml.slideLayout+xml"/>
  <Override PartName="/ppt/slideLayouts/slideLayout886.xml" ContentType="application/vnd.openxmlformats-officedocument.presentationml.slideLayout+xml"/>
  <Override PartName="/ppt/slideLayouts/slideLayout887.xml" ContentType="application/vnd.openxmlformats-officedocument.presentationml.slideLayout+xml"/>
  <Override PartName="/ppt/slideLayouts/slideLayout888.xml" ContentType="application/vnd.openxmlformats-officedocument.presentationml.slideLayout+xml"/>
  <Override PartName="/ppt/slideLayouts/slideLayout889.xml" ContentType="application/vnd.openxmlformats-officedocument.presentationml.slideLayout+xml"/>
  <Override PartName="/ppt/slideLayouts/slideLayout890.xml" ContentType="application/vnd.openxmlformats-officedocument.presentationml.slideLayout+xml"/>
  <Override PartName="/ppt/slideLayouts/slideLayout891.xml" ContentType="application/vnd.openxmlformats-officedocument.presentationml.slideLayout+xml"/>
  <Override PartName="/ppt/theme/theme81.xml" ContentType="application/vnd.openxmlformats-officedocument.theme+xml"/>
  <Override PartName="/ppt/slideLayouts/slideLayout892.xml" ContentType="application/vnd.openxmlformats-officedocument.presentationml.slideLayout+xml"/>
  <Override PartName="/ppt/slideLayouts/slideLayout893.xml" ContentType="application/vnd.openxmlformats-officedocument.presentationml.slideLayout+xml"/>
  <Override PartName="/ppt/slideLayouts/slideLayout894.xml" ContentType="application/vnd.openxmlformats-officedocument.presentationml.slideLayout+xml"/>
  <Override PartName="/ppt/slideLayouts/slideLayout895.xml" ContentType="application/vnd.openxmlformats-officedocument.presentationml.slideLayout+xml"/>
  <Override PartName="/ppt/slideLayouts/slideLayout896.xml" ContentType="application/vnd.openxmlformats-officedocument.presentationml.slideLayout+xml"/>
  <Override PartName="/ppt/slideLayouts/slideLayout897.xml" ContentType="application/vnd.openxmlformats-officedocument.presentationml.slideLayout+xml"/>
  <Override PartName="/ppt/slideLayouts/slideLayout898.xml" ContentType="application/vnd.openxmlformats-officedocument.presentationml.slideLayout+xml"/>
  <Override PartName="/ppt/slideLayouts/slideLayout899.xml" ContentType="application/vnd.openxmlformats-officedocument.presentationml.slideLayout+xml"/>
  <Override PartName="/ppt/slideLayouts/slideLayout900.xml" ContentType="application/vnd.openxmlformats-officedocument.presentationml.slideLayout+xml"/>
  <Override PartName="/ppt/slideLayouts/slideLayout901.xml" ContentType="application/vnd.openxmlformats-officedocument.presentationml.slideLayout+xml"/>
  <Override PartName="/ppt/slideLayouts/slideLayout902.xml" ContentType="application/vnd.openxmlformats-officedocument.presentationml.slideLayout+xml"/>
  <Override PartName="/ppt/theme/theme82.xml" ContentType="application/vnd.openxmlformats-officedocument.theme+xml"/>
  <Override PartName="/ppt/slideLayouts/slideLayout903.xml" ContentType="application/vnd.openxmlformats-officedocument.presentationml.slideLayout+xml"/>
  <Override PartName="/ppt/slideLayouts/slideLayout904.xml" ContentType="application/vnd.openxmlformats-officedocument.presentationml.slideLayout+xml"/>
  <Override PartName="/ppt/slideLayouts/slideLayout905.xml" ContentType="application/vnd.openxmlformats-officedocument.presentationml.slideLayout+xml"/>
  <Override PartName="/ppt/slideLayouts/slideLayout906.xml" ContentType="application/vnd.openxmlformats-officedocument.presentationml.slideLayout+xml"/>
  <Override PartName="/ppt/slideLayouts/slideLayout907.xml" ContentType="application/vnd.openxmlformats-officedocument.presentationml.slideLayout+xml"/>
  <Override PartName="/ppt/slideLayouts/slideLayout908.xml" ContentType="application/vnd.openxmlformats-officedocument.presentationml.slideLayout+xml"/>
  <Override PartName="/ppt/slideLayouts/slideLayout909.xml" ContentType="application/vnd.openxmlformats-officedocument.presentationml.slideLayout+xml"/>
  <Override PartName="/ppt/slideLayouts/slideLayout910.xml" ContentType="application/vnd.openxmlformats-officedocument.presentationml.slideLayout+xml"/>
  <Override PartName="/ppt/slideLayouts/slideLayout911.xml" ContentType="application/vnd.openxmlformats-officedocument.presentationml.slideLayout+xml"/>
  <Override PartName="/ppt/slideLayouts/slideLayout9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83.xml" ContentType="application/vnd.openxmlformats-officedocument.theme+xml"/>
  <Override PartName="/ppt/slideLayouts/slideLayout914.xml" ContentType="application/vnd.openxmlformats-officedocument.presentationml.slideLayout+xml"/>
  <Override PartName="/ppt/slideLayouts/slideLayout915.xml" ContentType="application/vnd.openxmlformats-officedocument.presentationml.slideLayout+xml"/>
  <Override PartName="/ppt/slideLayouts/slideLayout916.xml" ContentType="application/vnd.openxmlformats-officedocument.presentationml.slideLayout+xml"/>
  <Override PartName="/ppt/slideLayouts/slideLayout917.xml" ContentType="application/vnd.openxmlformats-officedocument.presentationml.slideLayout+xml"/>
  <Override PartName="/ppt/slideLayouts/slideLayout918.xml" ContentType="application/vnd.openxmlformats-officedocument.presentationml.slideLayout+xml"/>
  <Override PartName="/ppt/slideLayouts/slideLayout919.xml" ContentType="application/vnd.openxmlformats-officedocument.presentationml.slideLayout+xml"/>
  <Override PartName="/ppt/slideLayouts/slideLayout920.xml" ContentType="application/vnd.openxmlformats-officedocument.presentationml.slideLayout+xml"/>
  <Override PartName="/ppt/slideLayouts/slideLayout9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Layouts/slideLayout923.xml" ContentType="application/vnd.openxmlformats-officedocument.presentationml.slideLayout+xml"/>
  <Override PartName="/ppt/slideLayouts/slideLayout924.xml" ContentType="application/vnd.openxmlformats-officedocument.presentationml.slideLayout+xml"/>
  <Override PartName="/ppt/theme/theme84.xml" ContentType="application/vnd.openxmlformats-officedocument.theme+xml"/>
  <Override PartName="/ppt/slideLayouts/slideLayout925.xml" ContentType="application/vnd.openxmlformats-officedocument.presentationml.slideLayout+xml"/>
  <Override PartName="/ppt/slideLayouts/slideLayout926.xml" ContentType="application/vnd.openxmlformats-officedocument.presentationml.slideLayout+xml"/>
  <Override PartName="/ppt/slideLayouts/slideLayout927.xml" ContentType="application/vnd.openxmlformats-officedocument.presentationml.slideLayout+xml"/>
  <Override PartName="/ppt/slideLayouts/slideLayout928.xml" ContentType="application/vnd.openxmlformats-officedocument.presentationml.slideLayout+xml"/>
  <Override PartName="/ppt/slideLayouts/slideLayout929.xml" ContentType="application/vnd.openxmlformats-officedocument.presentationml.slideLayout+xml"/>
  <Override PartName="/ppt/slideLayouts/slideLayout930.xml" ContentType="application/vnd.openxmlformats-officedocument.presentationml.slideLayout+xml"/>
  <Override PartName="/ppt/slideLayouts/slideLayout931.xml" ContentType="application/vnd.openxmlformats-officedocument.presentationml.slideLayout+xml"/>
  <Override PartName="/ppt/slideLayouts/slideLayout932.xml" ContentType="application/vnd.openxmlformats-officedocument.presentationml.slideLayout+xml"/>
  <Override PartName="/ppt/slideLayouts/slideLayout933.xml" ContentType="application/vnd.openxmlformats-officedocument.presentationml.slideLayout+xml"/>
  <Override PartName="/ppt/slideLayouts/slideLayout934.xml" ContentType="application/vnd.openxmlformats-officedocument.presentationml.slideLayout+xml"/>
  <Override PartName="/ppt/slideLayouts/slideLayout935.xml" ContentType="application/vnd.openxmlformats-officedocument.presentationml.slideLayout+xml"/>
  <Override PartName="/ppt/theme/theme85.xml" ContentType="application/vnd.openxmlformats-officedocument.theme+xml"/>
  <Override PartName="/ppt/slideLayouts/slideLayout936.xml" ContentType="application/vnd.openxmlformats-officedocument.presentationml.slideLayout+xml"/>
  <Override PartName="/ppt/slideLayouts/slideLayout937.xml" ContentType="application/vnd.openxmlformats-officedocument.presentationml.slideLayout+xml"/>
  <Override PartName="/ppt/slideLayouts/slideLayout938.xml" ContentType="application/vnd.openxmlformats-officedocument.presentationml.slideLayout+xml"/>
  <Override PartName="/ppt/slideLayouts/slideLayout939.xml" ContentType="application/vnd.openxmlformats-officedocument.presentationml.slideLayout+xml"/>
  <Override PartName="/ppt/slideLayouts/slideLayout940.xml" ContentType="application/vnd.openxmlformats-officedocument.presentationml.slideLayout+xml"/>
  <Override PartName="/ppt/slideLayouts/slideLayout941.xml" ContentType="application/vnd.openxmlformats-officedocument.presentationml.slideLayout+xml"/>
  <Override PartName="/ppt/slideLayouts/slideLayout942.xml" ContentType="application/vnd.openxmlformats-officedocument.presentationml.slideLayout+xml"/>
  <Override PartName="/ppt/slideLayouts/slideLayout943.xml" ContentType="application/vnd.openxmlformats-officedocument.presentationml.slideLayout+xml"/>
  <Override PartName="/ppt/slideLayouts/slideLayout944.xml" ContentType="application/vnd.openxmlformats-officedocument.presentationml.slideLayout+xml"/>
  <Override PartName="/ppt/slideLayouts/slideLayout945.xml" ContentType="application/vnd.openxmlformats-officedocument.presentationml.slideLayout+xml"/>
  <Override PartName="/ppt/slideLayouts/slideLayout946.xml" ContentType="application/vnd.openxmlformats-officedocument.presentationml.slideLayout+xml"/>
  <Override PartName="/ppt/theme/theme86.xml" ContentType="application/vnd.openxmlformats-officedocument.theme+xml"/>
  <Override PartName="/ppt/slideLayouts/slideLayout947.xml" ContentType="application/vnd.openxmlformats-officedocument.presentationml.slideLayout+xml"/>
  <Override PartName="/ppt/slideLayouts/slideLayout948.xml" ContentType="application/vnd.openxmlformats-officedocument.presentationml.slideLayout+xml"/>
  <Override PartName="/ppt/slideLayouts/slideLayout949.xml" ContentType="application/vnd.openxmlformats-officedocument.presentationml.slideLayout+xml"/>
  <Override PartName="/ppt/slideLayouts/slideLayout950.xml" ContentType="application/vnd.openxmlformats-officedocument.presentationml.slideLayout+xml"/>
  <Override PartName="/ppt/slideLayouts/slideLayout951.xml" ContentType="application/vnd.openxmlformats-officedocument.presentationml.slideLayout+xml"/>
  <Override PartName="/ppt/slideLayouts/slideLayout952.xml" ContentType="application/vnd.openxmlformats-officedocument.presentationml.slideLayout+xml"/>
  <Override PartName="/ppt/slideLayouts/slideLayout953.xml" ContentType="application/vnd.openxmlformats-officedocument.presentationml.slideLayout+xml"/>
  <Override PartName="/ppt/slideLayouts/slideLayout954.xml" ContentType="application/vnd.openxmlformats-officedocument.presentationml.slideLayout+xml"/>
  <Override PartName="/ppt/slideLayouts/slideLayout955.xml" ContentType="application/vnd.openxmlformats-officedocument.presentationml.slideLayout+xml"/>
  <Override PartName="/ppt/slideLayouts/slideLayout956.xml" ContentType="application/vnd.openxmlformats-officedocument.presentationml.slideLayout+xml"/>
  <Override PartName="/ppt/slideLayouts/slideLayout957.xml" ContentType="application/vnd.openxmlformats-officedocument.presentationml.slideLayout+xml"/>
  <Override PartName="/ppt/theme/theme87.xml" ContentType="application/vnd.openxmlformats-officedocument.theme+xml"/>
  <Override PartName="/ppt/slideLayouts/slideLayout958.xml" ContentType="application/vnd.openxmlformats-officedocument.presentationml.slideLayout+xml"/>
  <Override PartName="/ppt/slideLayouts/slideLayout959.xml" ContentType="application/vnd.openxmlformats-officedocument.presentationml.slideLayout+xml"/>
  <Override PartName="/ppt/slideLayouts/slideLayout960.xml" ContentType="application/vnd.openxmlformats-officedocument.presentationml.slideLayout+xml"/>
  <Override PartName="/ppt/slideLayouts/slideLayout961.xml" ContentType="application/vnd.openxmlformats-officedocument.presentationml.slideLayout+xml"/>
  <Override PartName="/ppt/slideLayouts/slideLayout962.xml" ContentType="application/vnd.openxmlformats-officedocument.presentationml.slideLayout+xml"/>
  <Override PartName="/ppt/slideLayouts/slideLayout963.xml" ContentType="application/vnd.openxmlformats-officedocument.presentationml.slideLayout+xml"/>
  <Override PartName="/ppt/slideLayouts/slideLayout964.xml" ContentType="application/vnd.openxmlformats-officedocument.presentationml.slideLayout+xml"/>
  <Override PartName="/ppt/slideLayouts/slideLayout965.xml" ContentType="application/vnd.openxmlformats-officedocument.presentationml.slideLayout+xml"/>
  <Override PartName="/ppt/slideLayouts/slideLayout966.xml" ContentType="application/vnd.openxmlformats-officedocument.presentationml.slideLayout+xml"/>
  <Override PartName="/ppt/slideLayouts/slideLayout967.xml" ContentType="application/vnd.openxmlformats-officedocument.presentationml.slideLayout+xml"/>
  <Override PartName="/ppt/slideLayouts/slideLayout968.xml" ContentType="application/vnd.openxmlformats-officedocument.presentationml.slideLayout+xml"/>
  <Override PartName="/ppt/theme/theme88.xml" ContentType="application/vnd.openxmlformats-officedocument.theme+xml"/>
  <Override PartName="/ppt/slideLayouts/slideLayout969.xml" ContentType="application/vnd.openxmlformats-officedocument.presentationml.slideLayout+xml"/>
  <Override PartName="/ppt/slideLayouts/slideLayout970.xml" ContentType="application/vnd.openxmlformats-officedocument.presentationml.slideLayout+xml"/>
  <Override PartName="/ppt/slideLayouts/slideLayout971.xml" ContentType="application/vnd.openxmlformats-officedocument.presentationml.slideLayout+xml"/>
  <Override PartName="/ppt/slideLayouts/slideLayout972.xml" ContentType="application/vnd.openxmlformats-officedocument.presentationml.slideLayout+xml"/>
  <Override PartName="/ppt/slideLayouts/slideLayout973.xml" ContentType="application/vnd.openxmlformats-officedocument.presentationml.slideLayout+xml"/>
  <Override PartName="/ppt/slideLayouts/slideLayout974.xml" ContentType="application/vnd.openxmlformats-officedocument.presentationml.slideLayout+xml"/>
  <Override PartName="/ppt/slideLayouts/slideLayout975.xml" ContentType="application/vnd.openxmlformats-officedocument.presentationml.slideLayout+xml"/>
  <Override PartName="/ppt/slideLayouts/slideLayout976.xml" ContentType="application/vnd.openxmlformats-officedocument.presentationml.slideLayout+xml"/>
  <Override PartName="/ppt/slideLayouts/slideLayout977.xml" ContentType="application/vnd.openxmlformats-officedocument.presentationml.slideLayout+xml"/>
  <Override PartName="/ppt/slideLayouts/slideLayout978.xml" ContentType="application/vnd.openxmlformats-officedocument.presentationml.slideLayout+xml"/>
  <Override PartName="/ppt/slideLayouts/slideLayout979.xml" ContentType="application/vnd.openxmlformats-officedocument.presentationml.slideLayout+xml"/>
  <Override PartName="/ppt/theme/theme89.xml" ContentType="application/vnd.openxmlformats-officedocument.theme+xml"/>
  <Override PartName="/ppt/slideLayouts/slideLayout980.xml" ContentType="application/vnd.openxmlformats-officedocument.presentationml.slideLayout+xml"/>
  <Override PartName="/ppt/slideLayouts/slideLayout981.xml" ContentType="application/vnd.openxmlformats-officedocument.presentationml.slideLayout+xml"/>
  <Override PartName="/ppt/slideLayouts/slideLayout982.xml" ContentType="application/vnd.openxmlformats-officedocument.presentationml.slideLayout+xml"/>
  <Override PartName="/ppt/slideLayouts/slideLayout983.xml" ContentType="application/vnd.openxmlformats-officedocument.presentationml.slideLayout+xml"/>
  <Override PartName="/ppt/slideLayouts/slideLayout984.xml" ContentType="application/vnd.openxmlformats-officedocument.presentationml.slideLayout+xml"/>
  <Override PartName="/ppt/slideLayouts/slideLayout985.xml" ContentType="application/vnd.openxmlformats-officedocument.presentationml.slideLayout+xml"/>
  <Override PartName="/ppt/slideLayouts/slideLayout986.xml" ContentType="application/vnd.openxmlformats-officedocument.presentationml.slideLayout+xml"/>
  <Override PartName="/ppt/slideLayouts/slideLayout987.xml" ContentType="application/vnd.openxmlformats-officedocument.presentationml.slideLayout+xml"/>
  <Override PartName="/ppt/slideLayouts/slideLayout988.xml" ContentType="application/vnd.openxmlformats-officedocument.presentationml.slideLayout+xml"/>
  <Override PartName="/ppt/slideLayouts/slideLayout989.xml" ContentType="application/vnd.openxmlformats-officedocument.presentationml.slideLayout+xml"/>
  <Override PartName="/ppt/slideLayouts/slideLayout990.xml" ContentType="application/vnd.openxmlformats-officedocument.presentationml.slideLayout+xml"/>
  <Override PartName="/ppt/theme/theme90.xml" ContentType="application/vnd.openxmlformats-officedocument.theme+xml"/>
  <Override PartName="/ppt/slideLayouts/slideLayout991.xml" ContentType="application/vnd.openxmlformats-officedocument.presentationml.slideLayout+xml"/>
  <Override PartName="/ppt/slideLayouts/slideLayout992.xml" ContentType="application/vnd.openxmlformats-officedocument.presentationml.slideLayout+xml"/>
  <Override PartName="/ppt/slideLayouts/slideLayout993.xml" ContentType="application/vnd.openxmlformats-officedocument.presentationml.slideLayout+xml"/>
  <Override PartName="/ppt/slideLayouts/slideLayout994.xml" ContentType="application/vnd.openxmlformats-officedocument.presentationml.slideLayout+xml"/>
  <Override PartName="/ppt/slideLayouts/slideLayout995.xml" ContentType="application/vnd.openxmlformats-officedocument.presentationml.slideLayout+xml"/>
  <Override PartName="/ppt/slideLayouts/slideLayout996.xml" ContentType="application/vnd.openxmlformats-officedocument.presentationml.slideLayout+xml"/>
  <Override PartName="/ppt/slideLayouts/slideLayout997.xml" ContentType="application/vnd.openxmlformats-officedocument.presentationml.slideLayout+xml"/>
  <Override PartName="/ppt/slideLayouts/slideLayout998.xml" ContentType="application/vnd.openxmlformats-officedocument.presentationml.slideLayout+xml"/>
  <Override PartName="/ppt/slideLayouts/slideLayout999.xml" ContentType="application/vnd.openxmlformats-officedocument.presentationml.slideLayout+xml"/>
  <Override PartName="/ppt/slideLayouts/slideLayout1000.xml" ContentType="application/vnd.openxmlformats-officedocument.presentationml.slideLayout+xml"/>
  <Override PartName="/ppt/slideLayouts/slideLayout1001.xml" ContentType="application/vnd.openxmlformats-officedocument.presentationml.slideLayout+xml"/>
  <Override PartName="/ppt/theme/theme91.xml" ContentType="application/vnd.openxmlformats-officedocument.theme+xml"/>
  <Override PartName="/ppt/slideLayouts/slideLayout1002.xml" ContentType="application/vnd.openxmlformats-officedocument.presentationml.slideLayout+xml"/>
  <Override PartName="/ppt/slideLayouts/slideLayout1003.xml" ContentType="application/vnd.openxmlformats-officedocument.presentationml.slideLayout+xml"/>
  <Override PartName="/ppt/slideLayouts/slideLayout1004.xml" ContentType="application/vnd.openxmlformats-officedocument.presentationml.slideLayout+xml"/>
  <Override PartName="/ppt/slideLayouts/slideLayout1005.xml" ContentType="application/vnd.openxmlformats-officedocument.presentationml.slideLayout+xml"/>
  <Override PartName="/ppt/slideLayouts/slideLayout1006.xml" ContentType="application/vnd.openxmlformats-officedocument.presentationml.slideLayout+xml"/>
  <Override PartName="/ppt/slideLayouts/slideLayout1007.xml" ContentType="application/vnd.openxmlformats-officedocument.presentationml.slideLayout+xml"/>
  <Override PartName="/ppt/slideLayouts/slideLayout1008.xml" ContentType="application/vnd.openxmlformats-officedocument.presentationml.slideLayout+xml"/>
  <Override PartName="/ppt/slideLayouts/slideLayout1009.xml" ContentType="application/vnd.openxmlformats-officedocument.presentationml.slideLayout+xml"/>
  <Override PartName="/ppt/slideLayouts/slideLayout1010.xml" ContentType="application/vnd.openxmlformats-officedocument.presentationml.slideLayout+xml"/>
  <Override PartName="/ppt/slideLayouts/slideLayout1011.xml" ContentType="application/vnd.openxmlformats-officedocument.presentationml.slideLayout+xml"/>
  <Override PartName="/ppt/slideLayouts/slideLayout1012.xml" ContentType="application/vnd.openxmlformats-officedocument.presentationml.slideLayout+xml"/>
  <Override PartName="/ppt/theme/theme92.xml" ContentType="application/vnd.openxmlformats-officedocument.theme+xml"/>
  <Override PartName="/ppt/slideLayouts/slideLayout1013.xml" ContentType="application/vnd.openxmlformats-officedocument.presentationml.slideLayout+xml"/>
  <Override PartName="/ppt/slideLayouts/slideLayout1014.xml" ContentType="application/vnd.openxmlformats-officedocument.presentationml.slideLayout+xml"/>
  <Override PartName="/ppt/slideLayouts/slideLayout1015.xml" ContentType="application/vnd.openxmlformats-officedocument.presentationml.slideLayout+xml"/>
  <Override PartName="/ppt/slideLayouts/slideLayout1016.xml" ContentType="application/vnd.openxmlformats-officedocument.presentationml.slideLayout+xml"/>
  <Override PartName="/ppt/slideLayouts/slideLayout1017.xml" ContentType="application/vnd.openxmlformats-officedocument.presentationml.slideLayout+xml"/>
  <Override PartName="/ppt/slideLayouts/slideLayout1018.xml" ContentType="application/vnd.openxmlformats-officedocument.presentationml.slideLayout+xml"/>
  <Override PartName="/ppt/slideLayouts/slideLayout10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1021.xml" ContentType="application/vnd.openxmlformats-officedocument.presentationml.slideLayout+xml"/>
  <Override PartName="/ppt/slideLayouts/slideLayout1022.xml" ContentType="application/vnd.openxmlformats-officedocument.presentationml.slideLayout+xml"/>
  <Override PartName="/ppt/slideLayouts/slideLayout1023.xml" ContentType="application/vnd.openxmlformats-officedocument.presentationml.slideLayout+xml"/>
  <Override PartName="/ppt/theme/theme93.xml" ContentType="application/vnd.openxmlformats-officedocument.theme+xml"/>
  <Override PartName="/ppt/slideLayouts/slideLayout1024.xml" ContentType="application/vnd.openxmlformats-officedocument.presentationml.slideLayout+xml"/>
  <Override PartName="/ppt/slideLayouts/slideLayout1025.xml" ContentType="application/vnd.openxmlformats-officedocument.presentationml.slideLayout+xml"/>
  <Override PartName="/ppt/slideLayouts/slideLayout1026.xml" ContentType="application/vnd.openxmlformats-officedocument.presentationml.slideLayout+xml"/>
  <Override PartName="/ppt/slideLayouts/slideLayout1027.xml" ContentType="application/vnd.openxmlformats-officedocument.presentationml.slideLayout+xml"/>
  <Override PartName="/ppt/slideLayouts/slideLayout1028.xml" ContentType="application/vnd.openxmlformats-officedocument.presentationml.slideLayout+xml"/>
  <Override PartName="/ppt/slideLayouts/slideLayout1029.xml" ContentType="application/vnd.openxmlformats-officedocument.presentationml.slideLayout+xml"/>
  <Override PartName="/ppt/slideLayouts/slideLayout1030.xml" ContentType="application/vnd.openxmlformats-officedocument.presentationml.slideLayout+xml"/>
  <Override PartName="/ppt/slideLayouts/slideLayout1031.xml" ContentType="application/vnd.openxmlformats-officedocument.presentationml.slideLayout+xml"/>
  <Override PartName="/ppt/slideLayouts/slideLayout1032.xml" ContentType="application/vnd.openxmlformats-officedocument.presentationml.slideLayout+xml"/>
  <Override PartName="/ppt/slideLayouts/slideLayout1033.xml" ContentType="application/vnd.openxmlformats-officedocument.presentationml.slideLayout+xml"/>
  <Override PartName="/ppt/slideLayouts/slideLayout1034.xml" ContentType="application/vnd.openxmlformats-officedocument.presentationml.slideLayout+xml"/>
  <Override PartName="/ppt/theme/theme94.xml" ContentType="application/vnd.openxmlformats-officedocument.theme+xml"/>
  <Override PartName="/ppt/slideLayouts/slideLayout1035.xml" ContentType="application/vnd.openxmlformats-officedocument.presentationml.slideLayout+xml"/>
  <Override PartName="/ppt/slideLayouts/slideLayout1036.xml" ContentType="application/vnd.openxmlformats-officedocument.presentationml.slideLayout+xml"/>
  <Override PartName="/ppt/slideLayouts/slideLayout1037.xml" ContentType="application/vnd.openxmlformats-officedocument.presentationml.slideLayout+xml"/>
  <Override PartName="/ppt/slideLayouts/slideLayout1038.xml" ContentType="application/vnd.openxmlformats-officedocument.presentationml.slideLayout+xml"/>
  <Override PartName="/ppt/slideLayouts/slideLayout1039.xml" ContentType="application/vnd.openxmlformats-officedocument.presentationml.slideLayout+xml"/>
  <Override PartName="/ppt/slideLayouts/slideLayout1040.xml" ContentType="application/vnd.openxmlformats-officedocument.presentationml.slideLayout+xml"/>
  <Override PartName="/ppt/slideLayouts/slideLayout1041.xml" ContentType="application/vnd.openxmlformats-officedocument.presentationml.slideLayout+xml"/>
  <Override PartName="/ppt/slideLayouts/slideLayout1042.xml" ContentType="application/vnd.openxmlformats-officedocument.presentationml.slideLayout+xml"/>
  <Override PartName="/ppt/slideLayouts/slideLayout1043.xml" ContentType="application/vnd.openxmlformats-officedocument.presentationml.slideLayout+xml"/>
  <Override PartName="/ppt/slideLayouts/slideLayout1044.xml" ContentType="application/vnd.openxmlformats-officedocument.presentationml.slideLayout+xml"/>
  <Override PartName="/ppt/slideLayouts/slideLayout1045.xml" ContentType="application/vnd.openxmlformats-officedocument.presentationml.slideLayout+xml"/>
  <Override PartName="/ppt/theme/theme95.xml" ContentType="application/vnd.openxmlformats-officedocument.theme+xml"/>
  <Override PartName="/ppt/slideLayouts/slideLayout1046.xml" ContentType="application/vnd.openxmlformats-officedocument.presentationml.slideLayout+xml"/>
  <Override PartName="/ppt/slideLayouts/slideLayout1047.xml" ContentType="application/vnd.openxmlformats-officedocument.presentationml.slideLayout+xml"/>
  <Override PartName="/ppt/slideLayouts/slideLayout1048.xml" ContentType="application/vnd.openxmlformats-officedocument.presentationml.slideLayout+xml"/>
  <Override PartName="/ppt/slideLayouts/slideLayout1049.xml" ContentType="application/vnd.openxmlformats-officedocument.presentationml.slideLayout+xml"/>
  <Override PartName="/ppt/slideLayouts/slideLayout1050.xml" ContentType="application/vnd.openxmlformats-officedocument.presentationml.slideLayout+xml"/>
  <Override PartName="/ppt/slideLayouts/slideLayout1051.xml" ContentType="application/vnd.openxmlformats-officedocument.presentationml.slideLayout+xml"/>
  <Override PartName="/ppt/slideLayouts/slideLayout1052.xml" ContentType="application/vnd.openxmlformats-officedocument.presentationml.slideLayout+xml"/>
  <Override PartName="/ppt/slideLayouts/slideLayout1053.xml" ContentType="application/vnd.openxmlformats-officedocument.presentationml.slideLayout+xml"/>
  <Override PartName="/ppt/slideLayouts/slideLayout1054.xml" ContentType="application/vnd.openxmlformats-officedocument.presentationml.slideLayout+xml"/>
  <Override PartName="/ppt/slideLayouts/slideLayout1055.xml" ContentType="application/vnd.openxmlformats-officedocument.presentationml.slideLayout+xml"/>
  <Override PartName="/ppt/slideLayouts/slideLayout1056.xml" ContentType="application/vnd.openxmlformats-officedocument.presentationml.slideLayout+xml"/>
  <Override PartName="/ppt/theme/theme96.xml" ContentType="application/vnd.openxmlformats-officedocument.theme+xml"/>
  <Override PartName="/ppt/slideLayouts/slideLayout1057.xml" ContentType="application/vnd.openxmlformats-officedocument.presentationml.slideLayout+xml"/>
  <Override PartName="/ppt/slideLayouts/slideLayout1058.xml" ContentType="application/vnd.openxmlformats-officedocument.presentationml.slideLayout+xml"/>
  <Override PartName="/ppt/slideLayouts/slideLayout1059.xml" ContentType="application/vnd.openxmlformats-officedocument.presentationml.slideLayout+xml"/>
  <Override PartName="/ppt/slideLayouts/slideLayout1060.xml" ContentType="application/vnd.openxmlformats-officedocument.presentationml.slideLayout+xml"/>
  <Override PartName="/ppt/slideLayouts/slideLayout1061.xml" ContentType="application/vnd.openxmlformats-officedocument.presentationml.slideLayout+xml"/>
  <Override PartName="/ppt/slideLayouts/slideLayout1062.xml" ContentType="application/vnd.openxmlformats-officedocument.presentationml.slideLayout+xml"/>
  <Override PartName="/ppt/slideLayouts/slideLayout1063.xml" ContentType="application/vnd.openxmlformats-officedocument.presentationml.slideLayout+xml"/>
  <Override PartName="/ppt/slideLayouts/slideLayout1064.xml" ContentType="application/vnd.openxmlformats-officedocument.presentationml.slideLayout+xml"/>
  <Override PartName="/ppt/slideLayouts/slideLayout1065.xml" ContentType="application/vnd.openxmlformats-officedocument.presentationml.slideLayout+xml"/>
  <Override PartName="/ppt/slideLayouts/slideLayout1066.xml" ContentType="application/vnd.openxmlformats-officedocument.presentationml.slideLayout+xml"/>
  <Override PartName="/ppt/slideLayouts/slideLayout1067.xml" ContentType="application/vnd.openxmlformats-officedocument.presentationml.slideLayout+xml"/>
  <Override PartName="/ppt/theme/theme97.xml" ContentType="application/vnd.openxmlformats-officedocument.theme+xml"/>
  <Override PartName="/ppt/slideLayouts/slideLayout1068.xml" ContentType="application/vnd.openxmlformats-officedocument.presentationml.slideLayout+xml"/>
  <Override PartName="/ppt/slideLayouts/slideLayout1069.xml" ContentType="application/vnd.openxmlformats-officedocument.presentationml.slideLayout+xml"/>
  <Override PartName="/ppt/slideLayouts/slideLayout1070.xml" ContentType="application/vnd.openxmlformats-officedocument.presentationml.slideLayout+xml"/>
  <Override PartName="/ppt/slideLayouts/slideLayout1071.xml" ContentType="application/vnd.openxmlformats-officedocument.presentationml.slideLayout+xml"/>
  <Override PartName="/ppt/slideLayouts/slideLayout1072.xml" ContentType="application/vnd.openxmlformats-officedocument.presentationml.slideLayout+xml"/>
  <Override PartName="/ppt/slideLayouts/slideLayout1073.xml" ContentType="application/vnd.openxmlformats-officedocument.presentationml.slideLayout+xml"/>
  <Override PartName="/ppt/slideLayouts/slideLayout1074.xml" ContentType="application/vnd.openxmlformats-officedocument.presentationml.slideLayout+xml"/>
  <Override PartName="/ppt/slideLayouts/slideLayout1075.xml" ContentType="application/vnd.openxmlformats-officedocument.presentationml.slideLayout+xml"/>
  <Override PartName="/ppt/slideLayouts/slideLayout1076.xml" ContentType="application/vnd.openxmlformats-officedocument.presentationml.slideLayout+xml"/>
  <Override PartName="/ppt/slideLayouts/slideLayout1077.xml" ContentType="application/vnd.openxmlformats-officedocument.presentationml.slideLayout+xml"/>
  <Override PartName="/ppt/slideLayouts/slideLayout1078.xml" ContentType="application/vnd.openxmlformats-officedocument.presentationml.slideLayout+xml"/>
  <Override PartName="/ppt/theme/theme98.xml" ContentType="application/vnd.openxmlformats-officedocument.theme+xml"/>
  <Override PartName="/ppt/slideLayouts/slideLayout1079.xml" ContentType="application/vnd.openxmlformats-officedocument.presentationml.slideLayout+xml"/>
  <Override PartName="/ppt/slideLayouts/slideLayout1080.xml" ContentType="application/vnd.openxmlformats-officedocument.presentationml.slideLayout+xml"/>
  <Override PartName="/ppt/slideLayouts/slideLayout1081.xml" ContentType="application/vnd.openxmlformats-officedocument.presentationml.slideLayout+xml"/>
  <Override PartName="/ppt/slideLayouts/slideLayout1082.xml" ContentType="application/vnd.openxmlformats-officedocument.presentationml.slideLayout+xml"/>
  <Override PartName="/ppt/slideLayouts/slideLayout1083.xml" ContentType="application/vnd.openxmlformats-officedocument.presentationml.slideLayout+xml"/>
  <Override PartName="/ppt/slideLayouts/slideLayout1084.xml" ContentType="application/vnd.openxmlformats-officedocument.presentationml.slideLayout+xml"/>
  <Override PartName="/ppt/slideLayouts/slideLayout1085.xml" ContentType="application/vnd.openxmlformats-officedocument.presentationml.slideLayout+xml"/>
  <Override PartName="/ppt/slideLayouts/slideLayout1086.xml" ContentType="application/vnd.openxmlformats-officedocument.presentationml.slideLayout+xml"/>
  <Override PartName="/ppt/slideLayouts/slideLayout1087.xml" ContentType="application/vnd.openxmlformats-officedocument.presentationml.slideLayout+xml"/>
  <Override PartName="/ppt/slideLayouts/slideLayout1088.xml" ContentType="application/vnd.openxmlformats-officedocument.presentationml.slideLayout+xml"/>
  <Override PartName="/ppt/slideLayouts/slideLayout1089.xml" ContentType="application/vnd.openxmlformats-officedocument.presentationml.slideLayout+xml"/>
  <Override PartName="/ppt/theme/theme99.xml" ContentType="application/vnd.openxmlformats-officedocument.theme+xml"/>
  <Override PartName="/ppt/slideLayouts/slideLayout1090.xml" ContentType="application/vnd.openxmlformats-officedocument.presentationml.slideLayout+xml"/>
  <Override PartName="/ppt/slideLayouts/slideLayout1091.xml" ContentType="application/vnd.openxmlformats-officedocument.presentationml.slideLayout+xml"/>
  <Override PartName="/ppt/slideLayouts/slideLayout1092.xml" ContentType="application/vnd.openxmlformats-officedocument.presentationml.slideLayout+xml"/>
  <Override PartName="/ppt/slideLayouts/slideLayout1093.xml" ContentType="application/vnd.openxmlformats-officedocument.presentationml.slideLayout+xml"/>
  <Override PartName="/ppt/slideLayouts/slideLayout1094.xml" ContentType="application/vnd.openxmlformats-officedocument.presentationml.slideLayout+xml"/>
  <Override PartName="/ppt/slideLayouts/slideLayout1095.xml" ContentType="application/vnd.openxmlformats-officedocument.presentationml.slideLayout+xml"/>
  <Override PartName="/ppt/slideLayouts/slideLayout1096.xml" ContentType="application/vnd.openxmlformats-officedocument.presentationml.slideLayout+xml"/>
  <Override PartName="/ppt/slideLayouts/slideLayout1097.xml" ContentType="application/vnd.openxmlformats-officedocument.presentationml.slideLayout+xml"/>
  <Override PartName="/ppt/slideLayouts/slideLayout1098.xml" ContentType="application/vnd.openxmlformats-officedocument.presentationml.slideLayout+xml"/>
  <Override PartName="/ppt/slideLayouts/slideLayout1099.xml" ContentType="application/vnd.openxmlformats-officedocument.presentationml.slideLayout+xml"/>
  <Override PartName="/ppt/slideLayouts/slideLayout1100.xml" ContentType="application/vnd.openxmlformats-officedocument.presentationml.slideLayout+xml"/>
  <Override PartName="/ppt/theme/theme100.xml" ContentType="application/vnd.openxmlformats-officedocument.theme+xml"/>
  <Override PartName="/ppt/slideLayouts/slideLayout1101.xml" ContentType="application/vnd.openxmlformats-officedocument.presentationml.slideLayout+xml"/>
  <Override PartName="/ppt/slideLayouts/slideLayout1102.xml" ContentType="application/vnd.openxmlformats-officedocument.presentationml.slideLayout+xml"/>
  <Override PartName="/ppt/slideLayouts/slideLayout1103.xml" ContentType="application/vnd.openxmlformats-officedocument.presentationml.slideLayout+xml"/>
  <Override PartName="/ppt/slideLayouts/slideLayout1104.xml" ContentType="application/vnd.openxmlformats-officedocument.presentationml.slideLayout+xml"/>
  <Override PartName="/ppt/slideLayouts/slideLayout1105.xml" ContentType="application/vnd.openxmlformats-officedocument.presentationml.slideLayout+xml"/>
  <Override PartName="/ppt/slideLayouts/slideLayout1106.xml" ContentType="application/vnd.openxmlformats-officedocument.presentationml.slideLayout+xml"/>
  <Override PartName="/ppt/slideLayouts/slideLayout1107.xml" ContentType="application/vnd.openxmlformats-officedocument.presentationml.slideLayout+xml"/>
  <Override PartName="/ppt/slideLayouts/slideLayout1108.xml" ContentType="application/vnd.openxmlformats-officedocument.presentationml.slideLayout+xml"/>
  <Override PartName="/ppt/slideLayouts/slideLayout1109.xml" ContentType="application/vnd.openxmlformats-officedocument.presentationml.slideLayout+xml"/>
  <Override PartName="/ppt/slideLayouts/slideLayout1110.xml" ContentType="application/vnd.openxmlformats-officedocument.presentationml.slideLayout+xml"/>
  <Override PartName="/ppt/slideLayouts/slideLayout1111.xml" ContentType="application/vnd.openxmlformats-officedocument.presentationml.slideLayout+xml"/>
  <Override PartName="/ppt/theme/theme101.xml" ContentType="application/vnd.openxmlformats-officedocument.theme+xml"/>
  <Override PartName="/ppt/slideLayouts/slideLayout1112.xml" ContentType="application/vnd.openxmlformats-officedocument.presentationml.slideLayout+xml"/>
  <Override PartName="/ppt/slideLayouts/slideLayout1113.xml" ContentType="application/vnd.openxmlformats-officedocument.presentationml.slideLayout+xml"/>
  <Override PartName="/ppt/slideLayouts/slideLayout1114.xml" ContentType="application/vnd.openxmlformats-officedocument.presentationml.slideLayout+xml"/>
  <Override PartName="/ppt/slideLayouts/slideLayout1115.xml" ContentType="application/vnd.openxmlformats-officedocument.presentationml.slideLayout+xml"/>
  <Override PartName="/ppt/slideLayouts/slideLayout1116.xml" ContentType="application/vnd.openxmlformats-officedocument.presentationml.slideLayout+xml"/>
  <Override PartName="/ppt/slideLayouts/slideLayout11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1119.xml" ContentType="application/vnd.openxmlformats-officedocument.presentationml.slideLayout+xml"/>
  <Override PartName="/ppt/slideLayouts/slideLayout1120.xml" ContentType="application/vnd.openxmlformats-officedocument.presentationml.slideLayout+xml"/>
  <Override PartName="/ppt/slideLayouts/slideLayout1121.xml" ContentType="application/vnd.openxmlformats-officedocument.presentationml.slideLayout+xml"/>
  <Override PartName="/ppt/slideLayouts/slideLayout1122.xml" ContentType="application/vnd.openxmlformats-officedocument.presentationml.slideLayout+xml"/>
  <Override PartName="/ppt/theme/theme102.xml" ContentType="application/vnd.openxmlformats-officedocument.theme+xml"/>
  <Override PartName="/ppt/slideLayouts/slideLayout1123.xml" ContentType="application/vnd.openxmlformats-officedocument.presentationml.slideLayout+xml"/>
  <Override PartName="/ppt/slideLayouts/slideLayout1124.xml" ContentType="application/vnd.openxmlformats-officedocument.presentationml.slideLayout+xml"/>
  <Override PartName="/ppt/slideLayouts/slideLayout1125.xml" ContentType="application/vnd.openxmlformats-officedocument.presentationml.slideLayout+xml"/>
  <Override PartName="/ppt/slideLayouts/slideLayout1126.xml" ContentType="application/vnd.openxmlformats-officedocument.presentationml.slideLayout+xml"/>
  <Override PartName="/ppt/slideLayouts/slideLayout1127.xml" ContentType="application/vnd.openxmlformats-officedocument.presentationml.slideLayout+xml"/>
  <Override PartName="/ppt/slideLayouts/slideLayout1128.xml" ContentType="application/vnd.openxmlformats-officedocument.presentationml.slideLayout+xml"/>
  <Override PartName="/ppt/slideLayouts/slideLayout1129.xml" ContentType="application/vnd.openxmlformats-officedocument.presentationml.slideLayout+xml"/>
  <Override PartName="/ppt/slideLayouts/slideLayout1130.xml" ContentType="application/vnd.openxmlformats-officedocument.presentationml.slideLayout+xml"/>
  <Override PartName="/ppt/slideLayouts/slideLayout1131.xml" ContentType="application/vnd.openxmlformats-officedocument.presentationml.slideLayout+xml"/>
  <Override PartName="/ppt/slideLayouts/slideLayout1132.xml" ContentType="application/vnd.openxmlformats-officedocument.presentationml.slideLayout+xml"/>
  <Override PartName="/ppt/slideLayouts/slideLayout1133.xml" ContentType="application/vnd.openxmlformats-officedocument.presentationml.slideLayout+xml"/>
  <Override PartName="/ppt/theme/theme103.xml" ContentType="application/vnd.openxmlformats-officedocument.theme+xml"/>
  <Override PartName="/ppt/slideLayouts/slideLayout1134.xml" ContentType="application/vnd.openxmlformats-officedocument.presentationml.slideLayout+xml"/>
  <Override PartName="/ppt/slideLayouts/slideLayout1135.xml" ContentType="application/vnd.openxmlformats-officedocument.presentationml.slideLayout+xml"/>
  <Override PartName="/ppt/slideLayouts/slideLayout1136.xml" ContentType="application/vnd.openxmlformats-officedocument.presentationml.slideLayout+xml"/>
  <Override PartName="/ppt/slideLayouts/slideLayout1137.xml" ContentType="application/vnd.openxmlformats-officedocument.presentationml.slideLayout+xml"/>
  <Override PartName="/ppt/slideLayouts/slideLayout1138.xml" ContentType="application/vnd.openxmlformats-officedocument.presentationml.slideLayout+xml"/>
  <Override PartName="/ppt/slideLayouts/slideLayout1139.xml" ContentType="application/vnd.openxmlformats-officedocument.presentationml.slideLayout+xml"/>
  <Override PartName="/ppt/slideLayouts/slideLayout1140.xml" ContentType="application/vnd.openxmlformats-officedocument.presentationml.slideLayout+xml"/>
  <Override PartName="/ppt/slideLayouts/slideLayout1141.xml" ContentType="application/vnd.openxmlformats-officedocument.presentationml.slideLayout+xml"/>
  <Override PartName="/ppt/slideLayouts/slideLayout1142.xml" ContentType="application/vnd.openxmlformats-officedocument.presentationml.slideLayout+xml"/>
  <Override PartName="/ppt/slideLayouts/slideLayout1143.xml" ContentType="application/vnd.openxmlformats-officedocument.presentationml.slideLayout+xml"/>
  <Override PartName="/ppt/slideLayouts/slideLayout1144.xml" ContentType="application/vnd.openxmlformats-officedocument.presentationml.slideLayout+xml"/>
  <Override PartName="/ppt/theme/theme104.xml" ContentType="application/vnd.openxmlformats-officedocument.theme+xml"/>
  <Override PartName="/ppt/slideLayouts/slideLayout1145.xml" ContentType="application/vnd.openxmlformats-officedocument.presentationml.slideLayout+xml"/>
  <Override PartName="/ppt/slideLayouts/slideLayout1146.xml" ContentType="application/vnd.openxmlformats-officedocument.presentationml.slideLayout+xml"/>
  <Override PartName="/ppt/slideLayouts/slideLayout1147.xml" ContentType="application/vnd.openxmlformats-officedocument.presentationml.slideLayout+xml"/>
  <Override PartName="/ppt/slideLayouts/slideLayout1148.xml" ContentType="application/vnd.openxmlformats-officedocument.presentationml.slideLayout+xml"/>
  <Override PartName="/ppt/slideLayouts/slideLayout1149.xml" ContentType="application/vnd.openxmlformats-officedocument.presentationml.slideLayout+xml"/>
  <Override PartName="/ppt/slideLayouts/slideLayout1150.xml" ContentType="application/vnd.openxmlformats-officedocument.presentationml.slideLayout+xml"/>
  <Override PartName="/ppt/slideLayouts/slideLayout1151.xml" ContentType="application/vnd.openxmlformats-officedocument.presentationml.slideLayout+xml"/>
  <Override PartName="/ppt/slideLayouts/slideLayout1152.xml" ContentType="application/vnd.openxmlformats-officedocument.presentationml.slideLayout+xml"/>
  <Override PartName="/ppt/slideLayouts/slideLayout1153.xml" ContentType="application/vnd.openxmlformats-officedocument.presentationml.slideLayout+xml"/>
  <Override PartName="/ppt/slideLayouts/slideLayout1154.xml" ContentType="application/vnd.openxmlformats-officedocument.presentationml.slideLayout+xml"/>
  <Override PartName="/ppt/slideLayouts/slideLayout1155.xml" ContentType="application/vnd.openxmlformats-officedocument.presentationml.slideLayout+xml"/>
  <Override PartName="/ppt/theme/theme105.xml" ContentType="application/vnd.openxmlformats-officedocument.theme+xml"/>
  <Override PartName="/ppt/theme/theme10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95" r:id="rId2"/>
    <p:sldMasterId id="2147483797" r:id="rId3"/>
    <p:sldMasterId id="2147483798" r:id="rId4"/>
    <p:sldMasterId id="2147483799" r:id="rId5"/>
    <p:sldMasterId id="2147483800" r:id="rId6"/>
    <p:sldMasterId id="2147483801" r:id="rId7"/>
    <p:sldMasterId id="2147483802" r:id="rId8"/>
    <p:sldMasterId id="2147483803" r:id="rId9"/>
    <p:sldMasterId id="2147483804" r:id="rId10"/>
    <p:sldMasterId id="2147483805" r:id="rId11"/>
    <p:sldMasterId id="2147483806" r:id="rId12"/>
    <p:sldMasterId id="2147483808" r:id="rId13"/>
    <p:sldMasterId id="2147483809" r:id="rId14"/>
    <p:sldMasterId id="2147483810" r:id="rId15"/>
    <p:sldMasterId id="2147483811" r:id="rId16"/>
    <p:sldMasterId id="2147483812" r:id="rId17"/>
    <p:sldMasterId id="2147483813" r:id="rId18"/>
    <p:sldMasterId id="2147483814" r:id="rId19"/>
    <p:sldMasterId id="2147483815" r:id="rId20"/>
    <p:sldMasterId id="2147483816" r:id="rId21"/>
    <p:sldMasterId id="2147483817" r:id="rId22"/>
    <p:sldMasterId id="2147483818" r:id="rId23"/>
    <p:sldMasterId id="2147483819" r:id="rId24"/>
    <p:sldMasterId id="2147483820" r:id="rId25"/>
    <p:sldMasterId id="2147483821" r:id="rId26"/>
    <p:sldMasterId id="2147483822" r:id="rId27"/>
    <p:sldMasterId id="2147483823" r:id="rId28"/>
    <p:sldMasterId id="2147483824" r:id="rId29"/>
    <p:sldMasterId id="2147483825" r:id="rId30"/>
    <p:sldMasterId id="2147483826" r:id="rId31"/>
    <p:sldMasterId id="2147483827" r:id="rId32"/>
    <p:sldMasterId id="2147483828" r:id="rId33"/>
    <p:sldMasterId id="2147483829" r:id="rId34"/>
    <p:sldMasterId id="2147483830" r:id="rId35"/>
    <p:sldMasterId id="2147483831" r:id="rId36"/>
    <p:sldMasterId id="2147483832" r:id="rId37"/>
    <p:sldMasterId id="2147483833" r:id="rId38"/>
    <p:sldMasterId id="2147483834" r:id="rId39"/>
    <p:sldMasterId id="2147483835" r:id="rId40"/>
    <p:sldMasterId id="2147483836" r:id="rId41"/>
    <p:sldMasterId id="2147483837" r:id="rId42"/>
    <p:sldMasterId id="2147483838" r:id="rId43"/>
    <p:sldMasterId id="2147483839" r:id="rId44"/>
    <p:sldMasterId id="2147483840" r:id="rId45"/>
    <p:sldMasterId id="2147483841" r:id="rId46"/>
    <p:sldMasterId id="2147483842" r:id="rId47"/>
    <p:sldMasterId id="2147483843" r:id="rId48"/>
    <p:sldMasterId id="2147483844" r:id="rId49"/>
    <p:sldMasterId id="2147483845" r:id="rId50"/>
    <p:sldMasterId id="2147483846" r:id="rId51"/>
    <p:sldMasterId id="2147483847" r:id="rId52"/>
    <p:sldMasterId id="2147483848" r:id="rId53"/>
    <p:sldMasterId id="2147483849" r:id="rId54"/>
    <p:sldMasterId id="2147483850" r:id="rId55"/>
    <p:sldMasterId id="2147483851" r:id="rId56"/>
    <p:sldMasterId id="2147483852" r:id="rId57"/>
    <p:sldMasterId id="2147483853" r:id="rId58"/>
    <p:sldMasterId id="2147483854" r:id="rId59"/>
    <p:sldMasterId id="2147483855" r:id="rId60"/>
    <p:sldMasterId id="2147483856" r:id="rId61"/>
    <p:sldMasterId id="2147483857" r:id="rId62"/>
    <p:sldMasterId id="2147483858" r:id="rId63"/>
    <p:sldMasterId id="2147483859" r:id="rId64"/>
    <p:sldMasterId id="2147483860" r:id="rId65"/>
    <p:sldMasterId id="2147483861" r:id="rId66"/>
    <p:sldMasterId id="2147483862" r:id="rId67"/>
    <p:sldMasterId id="2147483863" r:id="rId68"/>
    <p:sldMasterId id="2147483864" r:id="rId69"/>
    <p:sldMasterId id="2147483865" r:id="rId70"/>
    <p:sldMasterId id="2147483866" r:id="rId71"/>
    <p:sldMasterId id="2147483867" r:id="rId72"/>
    <p:sldMasterId id="2147483868" r:id="rId73"/>
    <p:sldMasterId id="2147483869" r:id="rId74"/>
    <p:sldMasterId id="2147483870" r:id="rId75"/>
    <p:sldMasterId id="2147483871" r:id="rId76"/>
    <p:sldMasterId id="2147483872" r:id="rId77"/>
    <p:sldMasterId id="2147483873" r:id="rId78"/>
    <p:sldMasterId id="2147483874" r:id="rId79"/>
    <p:sldMasterId id="2147483875" r:id="rId80"/>
    <p:sldMasterId id="2147483876" r:id="rId81"/>
    <p:sldMasterId id="2147483877" r:id="rId82"/>
    <p:sldMasterId id="2147483878" r:id="rId83"/>
    <p:sldMasterId id="2147483879" r:id="rId84"/>
    <p:sldMasterId id="2147483880" r:id="rId85"/>
    <p:sldMasterId id="2147483881" r:id="rId86"/>
    <p:sldMasterId id="2147483882" r:id="rId87"/>
    <p:sldMasterId id="2147483883" r:id="rId88"/>
    <p:sldMasterId id="2147483884" r:id="rId89"/>
    <p:sldMasterId id="2147483885" r:id="rId90"/>
    <p:sldMasterId id="2147483886" r:id="rId91"/>
    <p:sldMasterId id="2147483887" r:id="rId92"/>
    <p:sldMasterId id="2147483888" r:id="rId93"/>
    <p:sldMasterId id="2147483889" r:id="rId94"/>
    <p:sldMasterId id="2147483890" r:id="rId95"/>
    <p:sldMasterId id="2147483891" r:id="rId96"/>
    <p:sldMasterId id="2147483892" r:id="rId97"/>
    <p:sldMasterId id="2147483893" r:id="rId98"/>
    <p:sldMasterId id="2147483894" r:id="rId99"/>
    <p:sldMasterId id="2147483895" r:id="rId100"/>
    <p:sldMasterId id="2147483896" r:id="rId101"/>
    <p:sldMasterId id="2147483897" r:id="rId102"/>
    <p:sldMasterId id="2147483898" r:id="rId103"/>
    <p:sldMasterId id="2147483899" r:id="rId104"/>
    <p:sldMasterId id="2147483900" r:id="rId105"/>
  </p:sldMasterIdLst>
  <p:notesMasterIdLst>
    <p:notesMasterId r:id="rId114"/>
  </p:notesMasterIdLst>
  <p:sldIdLst>
    <p:sldId id="256" r:id="rId106"/>
    <p:sldId id="264" r:id="rId107"/>
    <p:sldId id="293" r:id="rId108"/>
    <p:sldId id="296" r:id="rId109"/>
    <p:sldId id="295" r:id="rId110"/>
    <p:sldId id="298" r:id="rId111"/>
    <p:sldId id="297" r:id="rId112"/>
    <p:sldId id="299" r:id="rId1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37D"/>
    <a:srgbClr val="275A66"/>
    <a:srgbClr val="54B89E"/>
    <a:srgbClr val="283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117" Type="http://schemas.openxmlformats.org/officeDocument/2006/relationships/theme" Target="theme/theme1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Master" Target="slideMasters/slideMaster63.xml"/><Relationship Id="rId68" Type="http://schemas.openxmlformats.org/officeDocument/2006/relationships/slideMaster" Target="slideMasters/slideMaster68.xml"/><Relationship Id="rId84" Type="http://schemas.openxmlformats.org/officeDocument/2006/relationships/slideMaster" Target="slideMasters/slideMaster84.xml"/><Relationship Id="rId89" Type="http://schemas.openxmlformats.org/officeDocument/2006/relationships/slideMaster" Target="slideMasters/slideMaster89.xml"/><Relationship Id="rId112" Type="http://schemas.openxmlformats.org/officeDocument/2006/relationships/slide" Target="slides/slide7.xml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2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Master" Target="slideMasters/slideMaster53.xml"/><Relationship Id="rId58" Type="http://schemas.openxmlformats.org/officeDocument/2006/relationships/slideMaster" Target="slideMasters/slideMaster58.xml"/><Relationship Id="rId66" Type="http://schemas.openxmlformats.org/officeDocument/2006/relationships/slideMaster" Target="slideMasters/slideMaster66.xml"/><Relationship Id="rId74" Type="http://schemas.openxmlformats.org/officeDocument/2006/relationships/slideMaster" Target="slideMasters/slideMaster74.xml"/><Relationship Id="rId79" Type="http://schemas.openxmlformats.org/officeDocument/2006/relationships/slideMaster" Target="slideMasters/slideMaster79.xml"/><Relationship Id="rId87" Type="http://schemas.openxmlformats.org/officeDocument/2006/relationships/slideMaster" Target="slideMasters/slideMaster87.xml"/><Relationship Id="rId102" Type="http://schemas.openxmlformats.org/officeDocument/2006/relationships/slideMaster" Target="slideMasters/slideMaster102.xml"/><Relationship Id="rId110" Type="http://schemas.openxmlformats.org/officeDocument/2006/relationships/slide" Target="slides/slide5.xml"/><Relationship Id="rId11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Master" Target="slideMasters/slideMaster61.xml"/><Relationship Id="rId82" Type="http://schemas.openxmlformats.org/officeDocument/2006/relationships/slideMaster" Target="slideMasters/slideMaster82.xml"/><Relationship Id="rId90" Type="http://schemas.openxmlformats.org/officeDocument/2006/relationships/slideMaster" Target="slideMasters/slideMaster90.xml"/><Relationship Id="rId95" Type="http://schemas.openxmlformats.org/officeDocument/2006/relationships/slideMaster" Target="slideMasters/slideMaster95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Master" Target="slideMasters/slideMaster56.xml"/><Relationship Id="rId64" Type="http://schemas.openxmlformats.org/officeDocument/2006/relationships/slideMaster" Target="slideMasters/slideMaster64.xml"/><Relationship Id="rId69" Type="http://schemas.openxmlformats.org/officeDocument/2006/relationships/slideMaster" Target="slideMasters/slideMaster69.xml"/><Relationship Id="rId77" Type="http://schemas.openxmlformats.org/officeDocument/2006/relationships/slideMaster" Target="slideMasters/slideMaster77.xml"/><Relationship Id="rId100" Type="http://schemas.openxmlformats.org/officeDocument/2006/relationships/slideMaster" Target="slideMasters/slideMaster100.xml"/><Relationship Id="rId105" Type="http://schemas.openxmlformats.org/officeDocument/2006/relationships/slideMaster" Target="slideMasters/slideMaster105.xml"/><Relationship Id="rId113" Type="http://schemas.openxmlformats.org/officeDocument/2006/relationships/slide" Target="slides/slide8.xml"/><Relationship Id="rId11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Master" Target="slideMasters/slideMaster72.xml"/><Relationship Id="rId80" Type="http://schemas.openxmlformats.org/officeDocument/2006/relationships/slideMaster" Target="slideMasters/slideMaster80.xml"/><Relationship Id="rId85" Type="http://schemas.openxmlformats.org/officeDocument/2006/relationships/slideMaster" Target="slideMasters/slideMaster85.xml"/><Relationship Id="rId93" Type="http://schemas.openxmlformats.org/officeDocument/2006/relationships/slideMaster" Target="slideMasters/slideMaster93.xml"/><Relationship Id="rId98" Type="http://schemas.openxmlformats.org/officeDocument/2006/relationships/slideMaster" Target="slideMasters/slideMaster9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Master" Target="slideMasters/slideMaster59.xml"/><Relationship Id="rId67" Type="http://schemas.openxmlformats.org/officeDocument/2006/relationships/slideMaster" Target="slideMasters/slideMaster67.xml"/><Relationship Id="rId103" Type="http://schemas.openxmlformats.org/officeDocument/2006/relationships/slideMaster" Target="slideMasters/slideMaster103.xml"/><Relationship Id="rId108" Type="http://schemas.openxmlformats.org/officeDocument/2006/relationships/slide" Target="slides/slide3.xml"/><Relationship Id="rId116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Master" Target="slideMasters/slideMaster54.xml"/><Relationship Id="rId62" Type="http://schemas.openxmlformats.org/officeDocument/2006/relationships/slideMaster" Target="slideMasters/slideMaster62.xml"/><Relationship Id="rId70" Type="http://schemas.openxmlformats.org/officeDocument/2006/relationships/slideMaster" Target="slideMasters/slideMaster70.xml"/><Relationship Id="rId75" Type="http://schemas.openxmlformats.org/officeDocument/2006/relationships/slideMaster" Target="slideMasters/slideMaster75.xml"/><Relationship Id="rId83" Type="http://schemas.openxmlformats.org/officeDocument/2006/relationships/slideMaster" Target="slideMasters/slideMaster83.xml"/><Relationship Id="rId88" Type="http://schemas.openxmlformats.org/officeDocument/2006/relationships/slideMaster" Target="slideMasters/slideMaster88.xml"/><Relationship Id="rId91" Type="http://schemas.openxmlformats.org/officeDocument/2006/relationships/slideMaster" Target="slideMasters/slideMaster91.xml"/><Relationship Id="rId96" Type="http://schemas.openxmlformats.org/officeDocument/2006/relationships/slideMaster" Target="slideMasters/slideMaster96.xml"/><Relationship Id="rId111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Master" Target="slideMasters/slideMaster57.xml"/><Relationship Id="rId106" Type="http://schemas.openxmlformats.org/officeDocument/2006/relationships/slide" Target="slides/slide1.xml"/><Relationship Id="rId114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Master" Target="slideMasters/slideMaster60.xml"/><Relationship Id="rId65" Type="http://schemas.openxmlformats.org/officeDocument/2006/relationships/slideMaster" Target="slideMasters/slideMaster65.xml"/><Relationship Id="rId73" Type="http://schemas.openxmlformats.org/officeDocument/2006/relationships/slideMaster" Target="slideMasters/slideMaster73.xml"/><Relationship Id="rId78" Type="http://schemas.openxmlformats.org/officeDocument/2006/relationships/slideMaster" Target="slideMasters/slideMaster78.xml"/><Relationship Id="rId81" Type="http://schemas.openxmlformats.org/officeDocument/2006/relationships/slideMaster" Target="slideMasters/slideMaster81.xml"/><Relationship Id="rId86" Type="http://schemas.openxmlformats.org/officeDocument/2006/relationships/slideMaster" Target="slideMasters/slideMaster86.xml"/><Relationship Id="rId94" Type="http://schemas.openxmlformats.org/officeDocument/2006/relationships/slideMaster" Target="slideMasters/slideMaster94.xml"/><Relationship Id="rId99" Type="http://schemas.openxmlformats.org/officeDocument/2006/relationships/slideMaster" Target="slideMasters/slideMaster99.xml"/><Relationship Id="rId101" Type="http://schemas.openxmlformats.org/officeDocument/2006/relationships/slideMaster" Target="slideMasters/slideMaster10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109" Type="http://schemas.openxmlformats.org/officeDocument/2006/relationships/slide" Target="slides/slide4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76" Type="http://schemas.openxmlformats.org/officeDocument/2006/relationships/slideMaster" Target="slideMasters/slideMaster76.xml"/><Relationship Id="rId97" Type="http://schemas.openxmlformats.org/officeDocument/2006/relationships/slideMaster" Target="slideMasters/slideMaster97.xml"/><Relationship Id="rId104" Type="http://schemas.openxmlformats.org/officeDocument/2006/relationships/slideMaster" Target="slideMasters/slideMaster104.xml"/><Relationship Id="rId7" Type="http://schemas.openxmlformats.org/officeDocument/2006/relationships/slideMaster" Target="slideMasters/slideMaster7.xml"/><Relationship Id="rId71" Type="http://schemas.openxmlformats.org/officeDocument/2006/relationships/slideMaster" Target="slideMasters/slideMaster71.xml"/><Relationship Id="rId92" Type="http://schemas.openxmlformats.org/officeDocument/2006/relationships/slideMaster" Target="slideMasters/slideMaster92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469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366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69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469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469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/>
            </a:lvl1pPr>
          </a:lstStyle>
          <a:p>
            <a:fld id="{0C66D793-CCD4-8A4C-8207-ECF5AC0C9B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55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10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10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7FD43-7160-9D4C-BD81-CE62D3DB6F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3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F6B58-0F4C-9A43-9601-5FC9D478A6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8974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2753E2-14EC-544F-9ADE-35FE4390583F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1A40F-2442-C04A-B792-A4E33E28F200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08172"/>
      </p:ext>
    </p:extLst>
  </p:cSld>
  <p:clrMapOvr>
    <a:masterClrMapping/>
  </p:clrMapOvr>
  <p:transition spd="slow" advClick="0" advTm="3000"/>
</p:sldLayout>
</file>

<file path=ppt/slideLayouts/slideLayout10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4096973"/>
      </p:ext>
    </p:extLst>
  </p:cSld>
  <p:clrMapOvr>
    <a:masterClrMapping/>
  </p:clrMapOvr>
</p:sldLayout>
</file>

<file path=ppt/slideLayouts/slideLayout10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80065134"/>
      </p:ext>
    </p:extLst>
  </p:cSld>
  <p:clrMapOvr>
    <a:masterClrMapping/>
  </p:clrMapOvr>
</p:sldLayout>
</file>

<file path=ppt/slideLayouts/slideLayout10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38107825"/>
      </p:ext>
    </p:extLst>
  </p:cSld>
  <p:clrMapOvr>
    <a:masterClrMapping/>
  </p:clrMapOvr>
</p:sldLayout>
</file>

<file path=ppt/slideLayouts/slideLayout10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1504599"/>
      </p:ext>
    </p:extLst>
  </p:cSld>
  <p:clrMapOvr>
    <a:masterClrMapping/>
  </p:clrMapOvr>
</p:sldLayout>
</file>

<file path=ppt/slideLayouts/slideLayout10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6771833"/>
      </p:ext>
    </p:extLst>
  </p:cSld>
  <p:clrMapOvr>
    <a:masterClrMapping/>
  </p:clrMapOvr>
</p:sldLayout>
</file>

<file path=ppt/slideLayouts/slideLayout10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4159636"/>
      </p:ext>
    </p:extLst>
  </p:cSld>
  <p:clrMapOvr>
    <a:masterClrMapping/>
  </p:clrMapOvr>
</p:sldLayout>
</file>

<file path=ppt/slideLayouts/slideLayout10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52863903"/>
      </p:ext>
    </p:extLst>
  </p:cSld>
  <p:clrMapOvr>
    <a:masterClrMapping/>
  </p:clrMapOvr>
</p:sldLayout>
</file>

<file path=ppt/slideLayouts/slideLayout10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0425624"/>
      </p:ext>
    </p:extLst>
  </p:cSld>
  <p:clrMapOvr>
    <a:masterClrMapping/>
  </p:clrMapOvr>
</p:sldLayout>
</file>

<file path=ppt/slideLayouts/slideLayout10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584534"/>
      </p:ext>
    </p:extLst>
  </p:cSld>
  <p:clrMapOvr>
    <a:masterClrMapping/>
  </p:clrMapOvr>
</p:sldLayout>
</file>

<file path=ppt/slideLayouts/slideLayout10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892739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98E38-BF8D-9E46-9D9A-F48047C74943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ABDF4-9AE3-394F-A4B3-6EED60332343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08521"/>
      </p:ext>
    </p:extLst>
  </p:cSld>
  <p:clrMapOvr>
    <a:masterClrMapping/>
  </p:clrMapOvr>
  <p:transition spd="slow" advClick="0" advTm="3000"/>
</p:sldLayout>
</file>

<file path=ppt/slideLayouts/slideLayout10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0061931"/>
      </p:ext>
    </p:extLst>
  </p:cSld>
  <p:clrMapOvr>
    <a:masterClrMapping/>
  </p:clrMapOvr>
</p:sldLayout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6389666"/>
      </p:ext>
    </p:extLst>
  </p:cSld>
  <p:clrMapOvr>
    <a:masterClrMapping/>
  </p:clrMapOvr>
</p:sldLayout>
</file>

<file path=ppt/slideLayouts/slideLayout10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1868649"/>
      </p:ext>
    </p:extLst>
  </p:cSld>
  <p:clrMapOvr>
    <a:masterClrMapping/>
  </p:clrMapOvr>
</p:sldLayout>
</file>

<file path=ppt/slideLayouts/slideLayout10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3306917"/>
      </p:ext>
    </p:extLst>
  </p:cSld>
  <p:clrMapOvr>
    <a:masterClrMapping/>
  </p:clrMapOvr>
</p:sldLayout>
</file>

<file path=ppt/slideLayouts/slideLayout10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4739437"/>
      </p:ext>
    </p:extLst>
  </p:cSld>
  <p:clrMapOvr>
    <a:masterClrMapping/>
  </p:clrMapOvr>
</p:sldLayout>
</file>

<file path=ppt/slideLayouts/slideLayout10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9390"/>
      </p:ext>
    </p:extLst>
  </p:cSld>
  <p:clrMapOvr>
    <a:masterClrMapping/>
  </p:clrMapOvr>
</p:sldLayout>
</file>

<file path=ppt/slideLayouts/slideLayout10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21081468"/>
      </p:ext>
    </p:extLst>
  </p:cSld>
  <p:clrMapOvr>
    <a:masterClrMapping/>
  </p:clrMapOvr>
</p:sldLayout>
</file>

<file path=ppt/slideLayouts/slideLayout10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09347771"/>
      </p:ext>
    </p:extLst>
  </p:cSld>
  <p:clrMapOvr>
    <a:masterClrMapping/>
  </p:clrMapOvr>
</p:sldLayout>
</file>

<file path=ppt/slideLayouts/slideLayout10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3572577"/>
      </p:ext>
    </p:extLst>
  </p:cSld>
  <p:clrMapOvr>
    <a:masterClrMapping/>
  </p:clrMapOvr>
</p:sldLayout>
</file>

<file path=ppt/slideLayouts/slideLayout10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57044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2D0BC-0EA1-6741-8A4B-CE5A861F5773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B1B420-82BC-F141-AD79-9C5CF1EA2F3B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23242"/>
      </p:ext>
    </p:extLst>
  </p:cSld>
  <p:clrMapOvr>
    <a:masterClrMapping/>
  </p:clrMapOvr>
  <p:transition spd="slow" advClick="0" advTm="3000"/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6388810"/>
      </p:ext>
    </p:extLst>
  </p:cSld>
  <p:clrMapOvr>
    <a:masterClrMapping/>
  </p:clrMapOvr>
</p:sldLayout>
</file>

<file path=ppt/slideLayouts/slideLayout10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4477272"/>
      </p:ext>
    </p:extLst>
  </p:cSld>
  <p:clrMapOvr>
    <a:masterClrMapping/>
  </p:clrMapOvr>
</p:sldLayout>
</file>

<file path=ppt/slideLayouts/slideLayout10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4902781"/>
      </p:ext>
    </p:extLst>
  </p:cSld>
  <p:clrMapOvr>
    <a:masterClrMapping/>
  </p:clrMapOvr>
</p:sldLayout>
</file>

<file path=ppt/slideLayouts/slideLayout10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863802"/>
      </p:ext>
    </p:extLst>
  </p:cSld>
  <p:clrMapOvr>
    <a:masterClrMapping/>
  </p:clrMapOvr>
</p:sldLayout>
</file>

<file path=ppt/slideLayouts/slideLayout10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84332410"/>
      </p:ext>
    </p:extLst>
  </p:cSld>
  <p:clrMapOvr>
    <a:masterClrMapping/>
  </p:clrMapOvr>
</p:sldLayout>
</file>

<file path=ppt/slideLayouts/slideLayout10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392177"/>
      </p:ext>
    </p:extLst>
  </p:cSld>
  <p:clrMapOvr>
    <a:masterClrMapping/>
  </p:clrMapOvr>
</p:sldLayout>
</file>

<file path=ppt/slideLayouts/slideLayout10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7292013"/>
      </p:ext>
    </p:extLst>
  </p:cSld>
  <p:clrMapOvr>
    <a:masterClrMapping/>
  </p:clrMapOvr>
</p:sldLayout>
</file>

<file path=ppt/slideLayouts/slideLayout10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1450895"/>
      </p:ext>
    </p:extLst>
  </p:cSld>
  <p:clrMapOvr>
    <a:masterClrMapping/>
  </p:clrMapOvr>
</p:sldLayout>
</file>

<file path=ppt/slideLayouts/slideLayout10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017920"/>
      </p:ext>
    </p:extLst>
  </p:cSld>
  <p:clrMapOvr>
    <a:masterClrMapping/>
  </p:clrMapOvr>
</p:sldLayout>
</file>

<file path=ppt/slideLayouts/slideLayout10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051056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DDB7D-81EA-7047-A4DD-165990A5D8E1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E3EF2-4AC7-0746-852F-9919C8627459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17423"/>
      </p:ext>
    </p:extLst>
  </p:cSld>
  <p:clrMapOvr>
    <a:masterClrMapping/>
  </p:clrMapOvr>
  <p:transition spd="slow" advClick="0" advTm="3000"/>
</p:sldLayout>
</file>

<file path=ppt/slideLayouts/slideLayout10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409931"/>
      </p:ext>
    </p:extLst>
  </p:cSld>
  <p:clrMapOvr>
    <a:masterClrMapping/>
  </p:clrMapOvr>
</p:sldLayout>
</file>

<file path=ppt/slideLayouts/slideLayout10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8692743"/>
      </p:ext>
    </p:extLst>
  </p:cSld>
  <p:clrMapOvr>
    <a:masterClrMapping/>
  </p:clrMapOvr>
</p:sldLayout>
</file>

<file path=ppt/slideLayouts/slideLayout10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8484786"/>
      </p:ext>
    </p:extLst>
  </p:cSld>
  <p:clrMapOvr>
    <a:masterClrMapping/>
  </p:clrMapOvr>
</p:sldLayout>
</file>

<file path=ppt/slideLayouts/slideLayout10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0171313"/>
      </p:ext>
    </p:extLst>
  </p:cSld>
  <p:clrMapOvr>
    <a:masterClrMapping/>
  </p:clrMapOvr>
</p:sldLayout>
</file>

<file path=ppt/slideLayouts/slideLayout10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1679176"/>
      </p:ext>
    </p:extLst>
  </p:cSld>
  <p:clrMapOvr>
    <a:masterClrMapping/>
  </p:clrMapOvr>
</p:sldLayout>
</file>

<file path=ppt/slideLayouts/slideLayout10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1499113"/>
      </p:ext>
    </p:extLst>
  </p:cSld>
  <p:clrMapOvr>
    <a:masterClrMapping/>
  </p:clrMapOvr>
</p:sldLayout>
</file>

<file path=ppt/slideLayouts/slideLayout10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4311055"/>
      </p:ext>
    </p:extLst>
  </p:cSld>
  <p:clrMapOvr>
    <a:masterClrMapping/>
  </p:clrMapOvr>
</p:sldLayout>
</file>

<file path=ppt/slideLayouts/slideLayout10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2123617"/>
      </p:ext>
    </p:extLst>
  </p:cSld>
  <p:clrMapOvr>
    <a:masterClrMapping/>
  </p:clrMapOvr>
</p:sldLayout>
</file>

<file path=ppt/slideLayouts/slideLayout10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5254267"/>
      </p:ext>
    </p:extLst>
  </p:cSld>
  <p:clrMapOvr>
    <a:masterClrMapping/>
  </p:clrMapOvr>
</p:sldLayout>
</file>

<file path=ppt/slideLayouts/slideLayout10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8237373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9E9917-2E84-A34F-A9B4-0EDEF3E86C4E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7987F-79BA-234C-AC80-A5FDECF80D31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89089"/>
      </p:ext>
    </p:extLst>
  </p:cSld>
  <p:clrMapOvr>
    <a:masterClrMapping/>
  </p:clrMapOvr>
  <p:transition spd="slow" advClick="0" advTm="3000"/>
</p:sldLayout>
</file>

<file path=ppt/slideLayouts/slideLayout10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97355427"/>
      </p:ext>
    </p:extLst>
  </p:cSld>
  <p:clrMapOvr>
    <a:masterClrMapping/>
  </p:clrMapOvr>
</p:sldLayout>
</file>

<file path=ppt/slideLayouts/slideLayout10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66031"/>
      </p:ext>
    </p:extLst>
  </p:cSld>
  <p:clrMapOvr>
    <a:masterClrMapping/>
  </p:clrMapOvr>
</p:sldLayout>
</file>

<file path=ppt/slideLayouts/slideLayout10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5780558"/>
      </p:ext>
    </p:extLst>
  </p:cSld>
  <p:clrMapOvr>
    <a:masterClrMapping/>
  </p:clrMapOvr>
</p:sldLayout>
</file>

<file path=ppt/slideLayouts/slideLayout10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1358349"/>
      </p:ext>
    </p:extLst>
  </p:cSld>
  <p:clrMapOvr>
    <a:masterClrMapping/>
  </p:clrMapOvr>
</p:sldLayout>
</file>

<file path=ppt/slideLayouts/slideLayout10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2349316"/>
      </p:ext>
    </p:extLst>
  </p:cSld>
  <p:clrMapOvr>
    <a:masterClrMapping/>
  </p:clrMapOvr>
</p:sldLayout>
</file>

<file path=ppt/slideLayouts/slideLayout10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89381713"/>
      </p:ext>
    </p:extLst>
  </p:cSld>
  <p:clrMapOvr>
    <a:masterClrMapping/>
  </p:clrMapOvr>
</p:sldLayout>
</file>

<file path=ppt/slideLayouts/slideLayout10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7758277"/>
      </p:ext>
    </p:extLst>
  </p:cSld>
  <p:clrMapOvr>
    <a:masterClrMapping/>
  </p:clrMapOvr>
</p:sldLayout>
</file>

<file path=ppt/slideLayouts/slideLayout10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5484980"/>
      </p:ext>
    </p:extLst>
  </p:cSld>
  <p:clrMapOvr>
    <a:masterClrMapping/>
  </p:clrMapOvr>
</p:sldLayout>
</file>

<file path=ppt/slideLayouts/slideLayout10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196487"/>
      </p:ext>
    </p:extLst>
  </p:cSld>
  <p:clrMapOvr>
    <a:masterClrMapping/>
  </p:clrMapOvr>
</p:sldLayout>
</file>

<file path=ppt/slideLayouts/slideLayout10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41476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F1FD34-5C32-6241-9526-5050885DFDE0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21DE3-D965-6949-B344-737CDA6687BA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148148"/>
      </p:ext>
    </p:extLst>
  </p:cSld>
  <p:clrMapOvr>
    <a:masterClrMapping/>
  </p:clrMapOvr>
  <p:transition spd="slow" advClick="0" advTm="3000"/>
</p:sldLayout>
</file>

<file path=ppt/slideLayouts/slideLayout10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7493621"/>
      </p:ext>
    </p:extLst>
  </p:cSld>
  <p:clrMapOvr>
    <a:masterClrMapping/>
  </p:clrMapOvr>
</p:sldLayout>
</file>

<file path=ppt/slideLayouts/slideLayout10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4623141"/>
      </p:ext>
    </p:extLst>
  </p:cSld>
  <p:clrMapOvr>
    <a:masterClrMapping/>
  </p:clrMapOvr>
</p:sldLayout>
</file>

<file path=ppt/slideLayouts/slideLayout10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78980"/>
      </p:ext>
    </p:extLst>
  </p:cSld>
  <p:clrMapOvr>
    <a:masterClrMapping/>
  </p:clrMapOvr>
</p:sldLayout>
</file>

<file path=ppt/slideLayouts/slideLayout10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9854278"/>
      </p:ext>
    </p:extLst>
  </p:cSld>
  <p:clrMapOvr>
    <a:masterClrMapping/>
  </p:clrMapOvr>
</p:sldLayout>
</file>

<file path=ppt/slideLayouts/slideLayout10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6000965"/>
      </p:ext>
    </p:extLst>
  </p:cSld>
  <p:clrMapOvr>
    <a:masterClrMapping/>
  </p:clrMapOvr>
</p:sldLayout>
</file>

<file path=ppt/slideLayouts/slideLayout10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12065954"/>
      </p:ext>
    </p:extLst>
  </p:cSld>
  <p:clrMapOvr>
    <a:masterClrMapping/>
  </p:clrMapOvr>
</p:sldLayout>
</file>

<file path=ppt/slideLayouts/slideLayout10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15014222"/>
      </p:ext>
    </p:extLst>
  </p:cSld>
  <p:clrMapOvr>
    <a:masterClrMapping/>
  </p:clrMapOvr>
</p:sldLayout>
</file>

<file path=ppt/slideLayouts/slideLayout10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99782872"/>
      </p:ext>
    </p:extLst>
  </p:cSld>
  <p:clrMapOvr>
    <a:masterClrMapping/>
  </p:clrMapOvr>
</p:sldLayout>
</file>

<file path=ppt/slideLayouts/slideLayout10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87279285"/>
      </p:ext>
    </p:extLst>
  </p:cSld>
  <p:clrMapOvr>
    <a:masterClrMapping/>
  </p:clrMapOvr>
</p:sldLayout>
</file>

<file path=ppt/slideLayouts/slideLayout10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551183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882E5-31C1-864C-A29C-54AECB49EDAD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24714-01EA-D64D-9BC0-C74521C922D0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365302"/>
      </p:ext>
    </p:extLst>
  </p:cSld>
  <p:clrMapOvr>
    <a:masterClrMapping/>
  </p:clrMapOvr>
  <p:transition spd="slow" advClick="0" advTm="3000"/>
</p:sldLayout>
</file>

<file path=ppt/slideLayouts/slideLayout10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93710744"/>
      </p:ext>
    </p:extLst>
  </p:cSld>
  <p:clrMapOvr>
    <a:masterClrMapping/>
  </p:clrMapOvr>
</p:sldLayout>
</file>

<file path=ppt/slideLayouts/slideLayout10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1287671"/>
      </p:ext>
    </p:extLst>
  </p:cSld>
  <p:clrMapOvr>
    <a:masterClrMapping/>
  </p:clrMapOvr>
</p:sldLayout>
</file>

<file path=ppt/slideLayouts/slideLayout10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61309136"/>
      </p:ext>
    </p:extLst>
  </p:cSld>
  <p:clrMapOvr>
    <a:masterClrMapping/>
  </p:clrMapOvr>
</p:sldLayout>
</file>

<file path=ppt/slideLayouts/slideLayout10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246087"/>
      </p:ext>
    </p:extLst>
  </p:cSld>
  <p:clrMapOvr>
    <a:masterClrMapping/>
  </p:clrMapOvr>
</p:sldLayout>
</file>

<file path=ppt/slideLayouts/slideLayout10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0087842"/>
      </p:ext>
    </p:extLst>
  </p:cSld>
  <p:clrMapOvr>
    <a:masterClrMapping/>
  </p:clrMapOvr>
</p:sldLayout>
</file>

<file path=ppt/slideLayouts/slideLayout10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4153633"/>
      </p:ext>
    </p:extLst>
  </p:cSld>
  <p:clrMapOvr>
    <a:masterClrMapping/>
  </p:clrMapOvr>
</p:sldLayout>
</file>

<file path=ppt/slideLayouts/slideLayout10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938870"/>
      </p:ext>
    </p:extLst>
  </p:cSld>
  <p:clrMapOvr>
    <a:masterClrMapping/>
  </p:clrMapOvr>
</p:sldLayout>
</file>

<file path=ppt/slideLayouts/slideLayout10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0527925"/>
      </p:ext>
    </p:extLst>
  </p:cSld>
  <p:clrMapOvr>
    <a:masterClrMapping/>
  </p:clrMapOvr>
</p:sldLayout>
</file>

<file path=ppt/slideLayouts/slideLayout10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59424527"/>
      </p:ext>
    </p:extLst>
  </p:cSld>
  <p:clrMapOvr>
    <a:masterClrMapping/>
  </p:clrMapOvr>
</p:sldLayout>
</file>

<file path=ppt/slideLayouts/slideLayout10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99346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8D199-D103-7F41-8B44-AE00A6445F00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5402F-1556-6046-89EF-D1FF071A886A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640948"/>
      </p:ext>
    </p:extLst>
  </p:cSld>
  <p:clrMapOvr>
    <a:masterClrMapping/>
  </p:clrMapOvr>
  <p:transition spd="slow" advClick="0" advTm="3000"/>
</p:sldLayout>
</file>

<file path=ppt/slideLayouts/slideLayout10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8480915"/>
      </p:ext>
    </p:extLst>
  </p:cSld>
  <p:clrMapOvr>
    <a:masterClrMapping/>
  </p:clrMapOvr>
</p:sldLayout>
</file>

<file path=ppt/slideLayouts/slideLayout10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110879"/>
      </p:ext>
    </p:extLst>
  </p:cSld>
  <p:clrMapOvr>
    <a:masterClrMapping/>
  </p:clrMapOvr>
</p:sldLayout>
</file>

<file path=ppt/slideLayouts/slideLayout10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9354926"/>
      </p:ext>
    </p:extLst>
  </p:cSld>
  <p:clrMapOvr>
    <a:masterClrMapping/>
  </p:clrMapOvr>
</p:sldLayout>
</file>

<file path=ppt/slideLayouts/slideLayout10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12642806"/>
      </p:ext>
    </p:extLst>
  </p:cSld>
  <p:clrMapOvr>
    <a:masterClrMapping/>
  </p:clrMapOvr>
</p:sldLayout>
</file>

<file path=ppt/slideLayouts/slideLayout10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894659"/>
      </p:ext>
    </p:extLst>
  </p:cSld>
  <p:clrMapOvr>
    <a:masterClrMapping/>
  </p:clrMapOvr>
</p:sldLayout>
</file>

<file path=ppt/slideLayouts/slideLayout10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3700974"/>
      </p:ext>
    </p:extLst>
  </p:cSld>
  <p:clrMapOvr>
    <a:masterClrMapping/>
  </p:clrMapOvr>
</p:sldLayout>
</file>

<file path=ppt/slideLayouts/slideLayout10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8447675"/>
      </p:ext>
    </p:extLst>
  </p:cSld>
  <p:clrMapOvr>
    <a:masterClrMapping/>
  </p:clrMapOvr>
</p:sldLayout>
</file>

<file path=ppt/slideLayouts/slideLayout10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0970012"/>
      </p:ext>
    </p:extLst>
  </p:cSld>
  <p:clrMapOvr>
    <a:masterClrMapping/>
  </p:clrMapOvr>
</p:sldLayout>
</file>

<file path=ppt/slideLayouts/slideLayout10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0480370"/>
      </p:ext>
    </p:extLst>
  </p:cSld>
  <p:clrMapOvr>
    <a:masterClrMapping/>
  </p:clrMapOvr>
</p:sldLayout>
</file>

<file path=ppt/slideLayouts/slideLayout10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8548909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9AF186-1619-C843-9208-02C4291A1752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A33A57-36DA-0345-A1E3-E69274BC55A5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4827"/>
      </p:ext>
    </p:extLst>
  </p:cSld>
  <p:clrMapOvr>
    <a:masterClrMapping/>
  </p:clrMapOvr>
  <p:transition spd="slow" advClick="0" advTm="3000"/>
</p:sldLayout>
</file>

<file path=ppt/slideLayouts/slideLayout10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9711711"/>
      </p:ext>
    </p:extLst>
  </p:cSld>
  <p:clrMapOvr>
    <a:masterClrMapping/>
  </p:clrMapOvr>
</p:sldLayout>
</file>

<file path=ppt/slideLayouts/slideLayout10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4438931"/>
      </p:ext>
    </p:extLst>
  </p:cSld>
  <p:clrMapOvr>
    <a:masterClrMapping/>
  </p:clrMapOvr>
</p:sldLayout>
</file>

<file path=ppt/slideLayouts/slideLayout10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6900088"/>
      </p:ext>
    </p:extLst>
  </p:cSld>
  <p:clrMapOvr>
    <a:masterClrMapping/>
  </p:clrMapOvr>
</p:sldLayout>
</file>

<file path=ppt/slideLayouts/slideLayout10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77485191"/>
      </p:ext>
    </p:extLst>
  </p:cSld>
  <p:clrMapOvr>
    <a:masterClrMapping/>
  </p:clrMapOvr>
</p:sldLayout>
</file>

<file path=ppt/slideLayouts/slideLayout10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78634925"/>
      </p:ext>
    </p:extLst>
  </p:cSld>
  <p:clrMapOvr>
    <a:masterClrMapping/>
  </p:clrMapOvr>
</p:sldLayout>
</file>

<file path=ppt/slideLayouts/slideLayout10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319017"/>
      </p:ext>
    </p:extLst>
  </p:cSld>
  <p:clrMapOvr>
    <a:masterClrMapping/>
  </p:clrMapOvr>
</p:sldLayout>
</file>

<file path=ppt/slideLayouts/slideLayout10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1404756"/>
      </p:ext>
    </p:extLst>
  </p:cSld>
  <p:clrMapOvr>
    <a:masterClrMapping/>
  </p:clrMapOvr>
</p:sldLayout>
</file>

<file path=ppt/slideLayouts/slideLayout10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54350794"/>
      </p:ext>
    </p:extLst>
  </p:cSld>
  <p:clrMapOvr>
    <a:masterClrMapping/>
  </p:clrMapOvr>
</p:sldLayout>
</file>

<file path=ppt/slideLayouts/slideLayout10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5906680"/>
      </p:ext>
    </p:extLst>
  </p:cSld>
  <p:clrMapOvr>
    <a:masterClrMapping/>
  </p:clrMapOvr>
</p:sldLayout>
</file>

<file path=ppt/slideLayouts/slideLayout10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92253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13B05-86BB-B14E-A9C3-FDA42CC15E78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5AD94-DFCA-AF42-A4AB-8958987AFABE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910183"/>
      </p:ext>
    </p:extLst>
  </p:cSld>
  <p:clrMapOvr>
    <a:masterClrMapping/>
  </p:clrMapOvr>
  <p:transition spd="slow" advClick="0" advTm="3000"/>
</p:sldLayout>
</file>

<file path=ppt/slideLayouts/slideLayout10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6723538"/>
      </p:ext>
    </p:extLst>
  </p:cSld>
  <p:clrMapOvr>
    <a:masterClrMapping/>
  </p:clrMapOvr>
</p:sldLayout>
</file>

<file path=ppt/slideLayouts/slideLayout10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9488849"/>
      </p:ext>
    </p:extLst>
  </p:cSld>
  <p:clrMapOvr>
    <a:masterClrMapping/>
  </p:clrMapOvr>
</p:sldLayout>
</file>

<file path=ppt/slideLayouts/slideLayout10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5032685"/>
      </p:ext>
    </p:extLst>
  </p:cSld>
  <p:clrMapOvr>
    <a:masterClrMapping/>
  </p:clrMapOvr>
</p:sldLayout>
</file>

<file path=ppt/slideLayouts/slideLayout10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0498575"/>
      </p:ext>
    </p:extLst>
  </p:cSld>
  <p:clrMapOvr>
    <a:masterClrMapping/>
  </p:clrMapOvr>
</p:sldLayout>
</file>

<file path=ppt/slideLayouts/slideLayout10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4003283"/>
      </p:ext>
    </p:extLst>
  </p:cSld>
  <p:clrMapOvr>
    <a:masterClrMapping/>
  </p:clrMapOvr>
</p:sldLayout>
</file>

<file path=ppt/slideLayouts/slideLayout10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5509867"/>
      </p:ext>
    </p:extLst>
  </p:cSld>
  <p:clrMapOvr>
    <a:masterClrMapping/>
  </p:clrMapOvr>
</p:sldLayout>
</file>

<file path=ppt/slideLayouts/slideLayout10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723687"/>
      </p:ext>
    </p:extLst>
  </p:cSld>
  <p:clrMapOvr>
    <a:masterClrMapping/>
  </p:clrMapOvr>
</p:sldLayout>
</file>

<file path=ppt/slideLayouts/slideLayout10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2349888"/>
      </p:ext>
    </p:extLst>
  </p:cSld>
  <p:clrMapOvr>
    <a:masterClrMapping/>
  </p:clrMapOvr>
</p:sldLayout>
</file>

<file path=ppt/slideLayouts/slideLayout10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3360882"/>
      </p:ext>
    </p:extLst>
  </p:cSld>
  <p:clrMapOvr>
    <a:masterClrMapping/>
  </p:clrMapOvr>
</p:sldLayout>
</file>

<file path=ppt/slideLayouts/slideLayout10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834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6C556-422A-3148-96E1-8724FCB1DA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8283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049C7-5A8E-CF4D-9E0E-0F4F72C40862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A14E9-4739-DD4D-BA31-7AFA2852F2D7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4461"/>
      </p:ext>
    </p:extLst>
  </p:cSld>
  <p:clrMapOvr>
    <a:masterClrMapping/>
  </p:clrMapOvr>
  <p:transition spd="slow" advClick="0" advTm="3000"/>
</p:sldLayout>
</file>

<file path=ppt/slideLayouts/slideLayout1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39410461"/>
      </p:ext>
    </p:extLst>
  </p:cSld>
  <p:clrMapOvr>
    <a:masterClrMapping/>
  </p:clrMapOvr>
</p:sldLayout>
</file>

<file path=ppt/slideLayouts/slideLayout1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30427562"/>
      </p:ext>
    </p:extLst>
  </p:cSld>
  <p:clrMapOvr>
    <a:masterClrMapping/>
  </p:clrMapOvr>
</p:sldLayout>
</file>

<file path=ppt/slideLayouts/slideLayout1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55590846"/>
      </p:ext>
    </p:extLst>
  </p:cSld>
  <p:clrMapOvr>
    <a:masterClrMapping/>
  </p:clrMapOvr>
</p:sldLayout>
</file>

<file path=ppt/slideLayouts/slideLayout1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3071680"/>
      </p:ext>
    </p:extLst>
  </p:cSld>
  <p:clrMapOvr>
    <a:masterClrMapping/>
  </p:clrMapOvr>
</p:sldLayout>
</file>

<file path=ppt/slideLayouts/slideLayout1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8172910"/>
      </p:ext>
    </p:extLst>
  </p:cSld>
  <p:clrMapOvr>
    <a:masterClrMapping/>
  </p:clrMapOvr>
</p:sldLayout>
</file>

<file path=ppt/slideLayouts/slideLayout1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5005827"/>
      </p:ext>
    </p:extLst>
  </p:cSld>
  <p:clrMapOvr>
    <a:masterClrMapping/>
  </p:clrMapOvr>
</p:sldLayout>
</file>

<file path=ppt/slideLayouts/slideLayout1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9626668"/>
      </p:ext>
    </p:extLst>
  </p:cSld>
  <p:clrMapOvr>
    <a:masterClrMapping/>
  </p:clrMapOvr>
</p:sldLayout>
</file>

<file path=ppt/slideLayouts/slideLayout1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842661"/>
      </p:ext>
    </p:extLst>
  </p:cSld>
  <p:clrMapOvr>
    <a:masterClrMapping/>
  </p:clrMapOvr>
</p:sldLayout>
</file>

<file path=ppt/slideLayouts/slideLayout1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7141439"/>
      </p:ext>
    </p:extLst>
  </p:cSld>
  <p:clrMapOvr>
    <a:masterClrMapping/>
  </p:clrMapOvr>
</p:sldLayout>
</file>

<file path=ppt/slideLayouts/slideLayout1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85032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8620194"/>
      </p:ext>
    </p:extLst>
  </p:cSld>
  <p:clrMapOvr>
    <a:masterClrMapping/>
  </p:clrMapOvr>
</p:sldLayout>
</file>

<file path=ppt/slideLayouts/slideLayout1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3701024"/>
      </p:ext>
    </p:extLst>
  </p:cSld>
  <p:clrMapOvr>
    <a:masterClrMapping/>
  </p:clrMapOvr>
</p:sldLayout>
</file>

<file path=ppt/slideLayouts/slideLayout1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9442935"/>
      </p:ext>
    </p:extLst>
  </p:cSld>
  <p:clrMapOvr>
    <a:masterClrMapping/>
  </p:clrMapOvr>
</p:sldLayout>
</file>

<file path=ppt/slideLayouts/slideLayout1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23648896"/>
      </p:ext>
    </p:extLst>
  </p:cSld>
  <p:clrMapOvr>
    <a:masterClrMapping/>
  </p:clrMapOvr>
</p:sldLayout>
</file>

<file path=ppt/slideLayouts/slideLayout1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0810202"/>
      </p:ext>
    </p:extLst>
  </p:cSld>
  <p:clrMapOvr>
    <a:masterClrMapping/>
  </p:clrMapOvr>
</p:sldLayout>
</file>

<file path=ppt/slideLayouts/slideLayout1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5859854"/>
      </p:ext>
    </p:extLst>
  </p:cSld>
  <p:clrMapOvr>
    <a:masterClrMapping/>
  </p:clrMapOvr>
</p:sldLayout>
</file>

<file path=ppt/slideLayouts/slideLayout1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5984515"/>
      </p:ext>
    </p:extLst>
  </p:cSld>
  <p:clrMapOvr>
    <a:masterClrMapping/>
  </p:clrMapOvr>
</p:sldLayout>
</file>

<file path=ppt/slideLayouts/slideLayout1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84786884"/>
      </p:ext>
    </p:extLst>
  </p:cSld>
  <p:clrMapOvr>
    <a:masterClrMapping/>
  </p:clrMapOvr>
</p:sldLayout>
</file>

<file path=ppt/slideLayouts/slideLayout1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714282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454219"/>
      </p:ext>
    </p:extLst>
  </p:cSld>
  <p:clrMapOvr>
    <a:masterClrMapping/>
  </p:clrMapOvr>
</p:sldLayout>
</file>

<file path=ppt/slideLayouts/slideLayout1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819290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0071864"/>
      </p:ext>
    </p:extLst>
  </p:cSld>
  <p:clrMapOvr>
    <a:masterClrMapping/>
  </p:clrMapOvr>
</p:sldLayout>
</file>

<file path=ppt/slideLayouts/slideLayout1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8622233"/>
      </p:ext>
    </p:extLst>
  </p:cSld>
  <p:clrMapOvr>
    <a:masterClrMapping/>
  </p:clrMapOvr>
</p:sldLayout>
</file>

<file path=ppt/slideLayouts/slideLayout1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00205290"/>
      </p:ext>
    </p:extLst>
  </p:cSld>
  <p:clrMapOvr>
    <a:masterClrMapping/>
  </p:clrMapOvr>
</p:sldLayout>
</file>

<file path=ppt/slideLayouts/slideLayout1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9132945"/>
      </p:ext>
    </p:extLst>
  </p:cSld>
  <p:clrMapOvr>
    <a:masterClrMapping/>
  </p:clrMapOvr>
</p:sldLayout>
</file>

<file path=ppt/slideLayouts/slideLayout1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7694246"/>
      </p:ext>
    </p:extLst>
  </p:cSld>
  <p:clrMapOvr>
    <a:masterClrMapping/>
  </p:clrMapOvr>
</p:sldLayout>
</file>

<file path=ppt/slideLayouts/slideLayout1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12425744"/>
      </p:ext>
    </p:extLst>
  </p:cSld>
  <p:clrMapOvr>
    <a:masterClrMapping/>
  </p:clrMapOvr>
</p:sldLayout>
</file>

<file path=ppt/slideLayouts/slideLayout1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1548171"/>
      </p:ext>
    </p:extLst>
  </p:cSld>
  <p:clrMapOvr>
    <a:masterClrMapping/>
  </p:clrMapOvr>
</p:sldLayout>
</file>

<file path=ppt/slideLayouts/slideLayout1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3682141"/>
      </p:ext>
    </p:extLst>
  </p:cSld>
  <p:clrMapOvr>
    <a:masterClrMapping/>
  </p:clrMapOvr>
</p:sldLayout>
</file>

<file path=ppt/slideLayouts/slideLayout1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0932899"/>
      </p:ext>
    </p:extLst>
  </p:cSld>
  <p:clrMapOvr>
    <a:masterClrMapping/>
  </p:clrMapOvr>
</p:sldLayout>
</file>

<file path=ppt/slideLayouts/slideLayout1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3002628"/>
      </p:ext>
    </p:extLst>
  </p:cSld>
  <p:clrMapOvr>
    <a:masterClrMapping/>
  </p:clrMapOvr>
</p:sldLayout>
</file>

<file path=ppt/slideLayouts/slideLayout1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2726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3830566"/>
      </p:ext>
    </p:extLst>
  </p:cSld>
  <p:clrMapOvr>
    <a:masterClrMapping/>
  </p:clrMapOvr>
</p:sldLayout>
</file>

<file path=ppt/slideLayouts/slideLayout1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5514271"/>
      </p:ext>
    </p:extLst>
  </p:cSld>
  <p:clrMapOvr>
    <a:masterClrMapping/>
  </p:clrMapOvr>
</p:sldLayout>
</file>

<file path=ppt/slideLayouts/slideLayout1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9000258"/>
      </p:ext>
    </p:extLst>
  </p:cSld>
  <p:clrMapOvr>
    <a:masterClrMapping/>
  </p:clrMapOvr>
</p:sldLayout>
</file>

<file path=ppt/slideLayouts/slideLayout1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37836268"/>
      </p:ext>
    </p:extLst>
  </p:cSld>
  <p:clrMapOvr>
    <a:masterClrMapping/>
  </p:clrMapOvr>
</p:sldLayout>
</file>

<file path=ppt/slideLayouts/slideLayout1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6960285"/>
      </p:ext>
    </p:extLst>
  </p:cSld>
  <p:clrMapOvr>
    <a:masterClrMapping/>
  </p:clrMapOvr>
</p:sldLayout>
</file>

<file path=ppt/slideLayouts/slideLayout1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8768295"/>
      </p:ext>
    </p:extLst>
  </p:cSld>
  <p:clrMapOvr>
    <a:masterClrMapping/>
  </p:clrMapOvr>
</p:sldLayout>
</file>

<file path=ppt/slideLayouts/slideLayout1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9755795"/>
      </p:ext>
    </p:extLst>
  </p:cSld>
  <p:clrMapOvr>
    <a:masterClrMapping/>
  </p:clrMapOvr>
</p:sldLayout>
</file>

<file path=ppt/slideLayouts/slideLayout1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831349"/>
      </p:ext>
    </p:extLst>
  </p:cSld>
  <p:clrMapOvr>
    <a:masterClrMapping/>
  </p:clrMapOvr>
</p:sldLayout>
</file>

<file path=ppt/slideLayouts/slideLayout1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89343146"/>
      </p:ext>
    </p:extLst>
  </p:cSld>
  <p:clrMapOvr>
    <a:masterClrMapping/>
  </p:clrMapOvr>
</p:sldLayout>
</file>

<file path=ppt/slideLayouts/slideLayout1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49196"/>
      </p:ext>
    </p:extLst>
  </p:cSld>
  <p:clrMapOvr>
    <a:masterClrMapping/>
  </p:clrMapOvr>
</p:sldLayout>
</file>

<file path=ppt/slideLayouts/slideLayout1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3888864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0166207"/>
      </p:ext>
    </p:extLst>
  </p:cSld>
  <p:clrMapOvr>
    <a:masterClrMapping/>
  </p:clrMapOvr>
</p:sldLayout>
</file>

<file path=ppt/slideLayouts/slideLayout1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578349"/>
      </p:ext>
    </p:extLst>
  </p:cSld>
  <p:clrMapOvr>
    <a:masterClrMapping/>
  </p:clrMapOvr>
</p:sldLayout>
</file>

<file path=ppt/slideLayouts/slideLayout1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68265919"/>
      </p:ext>
    </p:extLst>
  </p:cSld>
  <p:clrMapOvr>
    <a:masterClrMapping/>
  </p:clrMapOvr>
</p:sldLayout>
</file>

<file path=ppt/slideLayouts/slideLayout1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3693082"/>
      </p:ext>
    </p:extLst>
  </p:cSld>
  <p:clrMapOvr>
    <a:masterClrMapping/>
  </p:clrMapOvr>
</p:sldLayout>
</file>

<file path=ppt/slideLayouts/slideLayout1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987938"/>
      </p:ext>
    </p:extLst>
  </p:cSld>
  <p:clrMapOvr>
    <a:masterClrMapping/>
  </p:clrMapOvr>
</p:sldLayout>
</file>

<file path=ppt/slideLayouts/slideLayout1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2778500"/>
      </p:ext>
    </p:extLst>
  </p:cSld>
  <p:clrMapOvr>
    <a:masterClrMapping/>
  </p:clrMapOvr>
</p:sldLayout>
</file>

<file path=ppt/slideLayouts/slideLayout1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37983678"/>
      </p:ext>
    </p:extLst>
  </p:cSld>
  <p:clrMapOvr>
    <a:masterClrMapping/>
  </p:clrMapOvr>
</p:sldLayout>
</file>

<file path=ppt/slideLayouts/slideLayout1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0780769"/>
      </p:ext>
    </p:extLst>
  </p:cSld>
  <p:clrMapOvr>
    <a:masterClrMapping/>
  </p:clrMapOvr>
</p:sldLayout>
</file>

<file path=ppt/slideLayouts/slideLayout1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1261818"/>
      </p:ext>
    </p:extLst>
  </p:cSld>
  <p:clrMapOvr>
    <a:masterClrMapping/>
  </p:clrMapOvr>
</p:sldLayout>
</file>

<file path=ppt/slideLayouts/slideLayout1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0294336"/>
      </p:ext>
    </p:extLst>
  </p:cSld>
  <p:clrMapOvr>
    <a:masterClrMapping/>
  </p:clrMapOvr>
</p:sldLayout>
</file>

<file path=ppt/slideLayouts/slideLayout1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705064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09147767"/>
      </p:ext>
    </p:extLst>
  </p:cSld>
  <p:clrMapOvr>
    <a:masterClrMapping/>
  </p:clrMapOvr>
</p:sldLayout>
</file>

<file path=ppt/slideLayouts/slideLayout1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46163330"/>
      </p:ext>
    </p:extLst>
  </p:cSld>
  <p:clrMapOvr>
    <a:masterClrMapping/>
  </p:clrMapOvr>
</p:sldLayout>
</file>

<file path=ppt/slideLayouts/slideLayout1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56880"/>
      </p:ext>
    </p:extLst>
  </p:cSld>
  <p:clrMapOvr>
    <a:masterClrMapping/>
  </p:clrMapOvr>
</p:sldLayout>
</file>

<file path=ppt/slideLayouts/slideLayout1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3237025"/>
      </p:ext>
    </p:extLst>
  </p:cSld>
  <p:clrMapOvr>
    <a:masterClrMapping/>
  </p:clrMapOvr>
</p:sldLayout>
</file>

<file path=ppt/slideLayouts/slideLayout1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67230598"/>
      </p:ext>
    </p:extLst>
  </p:cSld>
  <p:clrMapOvr>
    <a:masterClrMapping/>
  </p:clrMapOvr>
</p:sldLayout>
</file>

<file path=ppt/slideLayouts/slideLayout1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1524890"/>
      </p:ext>
    </p:extLst>
  </p:cSld>
  <p:clrMapOvr>
    <a:masterClrMapping/>
  </p:clrMapOvr>
</p:sldLayout>
</file>

<file path=ppt/slideLayouts/slideLayout1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755832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10666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98126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971699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5843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83FC4-F7C0-7A41-AC35-CB0CF9ED809D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B9E62-FA10-6F47-9863-BFAF3AD64A87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27160"/>
      </p:ext>
    </p:extLst>
  </p:cSld>
  <p:clrMapOvr>
    <a:masterClrMapping/>
  </p:clrMapOvr>
  <p:transition spd="slow" advClick="0" advTm="300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516359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503118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600213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4649901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558291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902001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775236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222593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34790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9691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B789CD-7338-F349-9A3D-2C0FE61FA6C2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05E8B-9E4C-0B4D-A7A8-372C0BF8A2F5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817828"/>
      </p:ext>
    </p:extLst>
  </p:cSld>
  <p:clrMapOvr>
    <a:masterClrMapping/>
  </p:clrMapOvr>
  <p:transition spd="slow" advClick="0" advTm="300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6893584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7888588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1472722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341499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214122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745906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907719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556840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6932035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02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A1DDD-E421-884C-BA8E-171B35CFA60D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FE322-23C0-8B43-A64A-A027A24A7970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63226"/>
      </p:ext>
    </p:extLst>
  </p:cSld>
  <p:clrMapOvr>
    <a:masterClrMapping/>
  </p:clrMapOvr>
  <p:transition spd="slow" advClick="0" advTm="300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476222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859283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7989250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193382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7548750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855000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071380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933121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2538931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6651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81A035-ECE8-9945-B3F7-6BB1CACB232E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AAA75-1336-0547-95B8-635C49D24A60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08279"/>
      </p:ext>
    </p:extLst>
  </p:cSld>
  <p:clrMapOvr>
    <a:masterClrMapping/>
  </p:clrMapOvr>
  <p:transition spd="slow" advClick="0" advTm="3000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66183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6589892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109306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1149134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9203976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7893542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345557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112504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721889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4690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72CA8-0CA0-844F-83B7-E972D772ABDE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B05EF-2D75-894E-B18A-57C79248E8F2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82508"/>
      </p:ext>
    </p:extLst>
  </p:cSld>
  <p:clrMapOvr>
    <a:masterClrMapping/>
  </p:clrMapOvr>
  <p:transition spd="slow" advClick="0" advTm="300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1518478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3969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942075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6976423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741676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6317895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6200997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722193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688472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6140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A520A-AAFA-3642-9C1A-83B40F551F53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DFB48A-4C68-254F-B4B6-9158A85E4696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248"/>
      </p:ext>
    </p:extLst>
  </p:cSld>
  <p:clrMapOvr>
    <a:masterClrMapping/>
  </p:clrMapOvr>
  <p:transition spd="slow" advClick="0" advTm="300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0821894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9220336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35724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295253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948357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067772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8509072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8411016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239770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263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08D95-FDBD-B247-BA23-693DE2A66458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1D85D-9BA3-5F40-A682-48FA39D7BC35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324401"/>
      </p:ext>
    </p:extLst>
  </p:cSld>
  <p:clrMapOvr>
    <a:masterClrMapping/>
  </p:clrMapOvr>
  <p:transition spd="slow" advClick="0" advTm="3000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8377285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37604362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3594500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56675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863913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703696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3675529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1348931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1874513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2526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BF2D3F-EF88-D442-8480-42C3630A0C8F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7AB48-3C45-A142-8462-3DED836F84DC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69198"/>
      </p:ext>
    </p:extLst>
  </p:cSld>
  <p:clrMapOvr>
    <a:masterClrMapping/>
  </p:clrMapOvr>
  <p:transition spd="slow" advClick="0" advTm="3000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190617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411612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577463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8953248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50600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860742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8939881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372708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1646991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718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5ABC6-68F0-C149-A784-D4744A68AA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5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E1F21-E71D-8541-AFFE-1C6EFCC69DBA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3DD1B-05C1-BF40-98AA-905C67809C02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45092"/>
      </p:ext>
    </p:extLst>
  </p:cSld>
  <p:clrMapOvr>
    <a:masterClrMapping/>
  </p:clrMapOvr>
  <p:transition spd="slow" advClick="0" advTm="3000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939196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3429743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9045409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81396095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76642948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93026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995671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75953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11537716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46106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D2229-7979-8D4E-810E-8CB7D564AB50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8F9DD-7A1B-9D45-88D7-895A1FF16152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743828"/>
      </p:ext>
    </p:extLst>
  </p:cSld>
  <p:clrMapOvr>
    <a:masterClrMapping/>
  </p:clrMapOvr>
  <p:transition spd="slow" advClick="0" advTm="3000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08371903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675914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739401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462338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42684986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266091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26020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9883321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8774917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1234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CF1A7-73A0-DC47-8856-9F0D0653A1B6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0F238-78E2-384F-968E-5469A7AEAA8B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1192"/>
      </p:ext>
    </p:extLst>
  </p:cSld>
  <p:clrMapOvr>
    <a:masterClrMapping/>
  </p:clrMapOvr>
  <p:transition spd="slow" advClick="0" advTm="3000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1395372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33144440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33087840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116806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1153910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84637917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42599553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82179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207875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4697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C4FE0-DFD2-0B47-A2EA-4483E87D37A0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8F2F2-4D09-D241-B0EF-210DBE7A339B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54573"/>
      </p:ext>
    </p:extLst>
  </p:cSld>
  <p:clrMapOvr>
    <a:masterClrMapping/>
  </p:clrMapOvr>
  <p:transition spd="slow" advClick="0" advTm="3000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8948456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3753387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341003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003196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561108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03560061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7433771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2512454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39903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6227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9E034C-4F6C-834D-82B1-FC320DA641E9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699EC-BA8E-5946-BE22-9C89EFE52CB9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85093"/>
      </p:ext>
    </p:extLst>
  </p:cSld>
  <p:clrMapOvr>
    <a:masterClrMapping/>
  </p:clrMapOvr>
  <p:transition spd="slow" advClick="0" advTm="3000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295145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2511435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36506997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6147473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38288819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7838282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7523279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8866903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0333432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106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D5A43-7B3B-2D4D-8A11-B64BF9763F05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65D01-F70D-1745-8A40-92D4FFDF60BB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74685"/>
      </p:ext>
    </p:extLst>
  </p:cSld>
  <p:clrMapOvr>
    <a:masterClrMapping/>
  </p:clrMapOvr>
  <p:transition spd="slow" advClick="0" advTm="3000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2015235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5029196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589669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3813679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065593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7089851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0541430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668259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03148984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8466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984868-7886-BE4A-AB8F-9B0B7B244421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AFC11-8878-2944-856D-70DECEDC3AF6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435"/>
      </p:ext>
    </p:extLst>
  </p:cSld>
  <p:clrMapOvr>
    <a:masterClrMapping/>
  </p:clrMapOvr>
  <p:transition spd="slow" advClick="0" advTm="3000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08572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53918206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7802183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6755872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931291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7972251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6930524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9210320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6919517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15889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14E4E-C60D-9C4E-826F-7ACB9F1CAD82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0CDE8-F55B-3C46-98DE-1C9C58833548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139832"/>
      </p:ext>
    </p:extLst>
  </p:cSld>
  <p:clrMapOvr>
    <a:masterClrMapping/>
  </p:clrMapOvr>
  <p:transition spd="slow" advClick="0" advTm="3000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93909794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811748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6347685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4676553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5258109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8612676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0537159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56056077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0568057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7521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8AC221-1C11-184A-8098-107E6C0BA430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CF85C5-D63B-734F-8B0A-E3A1B24CD399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2542"/>
      </p:ext>
    </p:extLst>
  </p:cSld>
  <p:clrMapOvr>
    <a:masterClrMapping/>
  </p:clrMapOvr>
  <p:transition spd="slow" advClick="0" advTm="3000"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9275656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35400575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885837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5613814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026328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2531620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51573024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19488116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74994473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6183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54ECA-DB7E-E84D-AC41-2A3176CFFD2B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49314-1FC7-9A4B-A239-F7AEE0548675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53370"/>
      </p:ext>
    </p:extLst>
  </p:cSld>
  <p:clrMapOvr>
    <a:masterClrMapping/>
  </p:clrMapOvr>
  <p:transition spd="slow" advClick="0" advTm="3000"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491228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20319794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94276450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968884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4744770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290086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4368948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7115539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34612652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7829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DA18-90C0-BB4E-95E1-E48C35705C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98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4D0FC-D48F-D945-A451-1A702AB9299A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49DD8-4ED4-274C-9EDB-F6078170EA6A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98237"/>
      </p:ext>
    </p:extLst>
  </p:cSld>
  <p:clrMapOvr>
    <a:masterClrMapping/>
  </p:clrMapOvr>
  <p:transition spd="slow" advClick="0" advTm="3000"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2428122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9142213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7752875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4110678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465914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2245705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8674904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75970379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16426492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249809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31D200-932F-A042-8442-1FD78873EC6C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520059-202F-0C48-8AED-117786F994C0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97857"/>
      </p:ext>
    </p:extLst>
  </p:cSld>
  <p:clrMapOvr>
    <a:masterClrMapping/>
  </p:clrMapOvr>
  <p:transition spd="slow" advClick="0" advTm="3000"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61056860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75821337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92247348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4771302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90589419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798365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4783586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7289840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1099429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87682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46142B-DDD8-8B47-A13D-C559135476F9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395ABE-19A9-8549-B45B-7384C0926B97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53348"/>
      </p:ext>
    </p:extLst>
  </p:cSld>
  <p:clrMapOvr>
    <a:masterClrMapping/>
  </p:clrMapOvr>
  <p:transition spd="slow" advClick="0" advTm="3000"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38818226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5527870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8714887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9788819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9334506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9263756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487090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356911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0757862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33934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92FA4-8076-C543-9C68-27D118504C9B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C4889-2A33-684D-81EE-DD56AE651BA1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95533"/>
      </p:ext>
    </p:extLst>
  </p:cSld>
  <p:clrMapOvr>
    <a:masterClrMapping/>
  </p:clrMapOvr>
  <p:transition spd="slow" advClick="0" advTm="3000"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8397194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7726871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21786986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1103827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3362740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1833269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89079764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927366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66114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73402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AC860F-1F3D-FC42-97FD-68734F432051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5DCD42-D4D2-C54F-8B25-093B6AD6D10A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20974"/>
      </p:ext>
    </p:extLst>
  </p:cSld>
  <p:clrMapOvr>
    <a:masterClrMapping/>
  </p:clrMapOvr>
  <p:transition spd="slow" advClick="0" advTm="3000"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1851682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5986168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75414032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8682805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6906602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6718729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178068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5528444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543532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1429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98EEC-3347-664C-89F8-44F1DEC6A7A7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6A08F-76CA-F841-900D-334AF26B6EBB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74810"/>
      </p:ext>
    </p:extLst>
  </p:cSld>
  <p:clrMapOvr>
    <a:masterClrMapping/>
  </p:clrMapOvr>
  <p:transition spd="slow" advClick="0" advTm="3000"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0879934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22707293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67532418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74734512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5818918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9843048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4427953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9165384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2738826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4552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E11993-258D-174A-A3DA-EE55A6B37F85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B5B6B-DCCE-D74C-8FE0-2B826C060BFE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44441"/>
      </p:ext>
    </p:extLst>
  </p:cSld>
  <p:clrMapOvr>
    <a:masterClrMapping/>
  </p:clrMapOvr>
  <p:transition spd="slow" advClick="0" advTm="3000"/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6767044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4678238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37113371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7640900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67569685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4989464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1618193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4435261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05874542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656678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73E1E-C708-3B45-99FD-0188DBFE04A2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7830D-7B85-374B-8AE1-8B8A168A55D8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48536"/>
      </p:ext>
    </p:extLst>
  </p:cSld>
  <p:clrMapOvr>
    <a:masterClrMapping/>
  </p:clrMapOvr>
  <p:transition spd="slow" advClick="0" advTm="3000"/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187676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8319990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63187033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1554398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8672138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3874512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5454154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1939692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9113873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9295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7A31A-7D02-4849-9205-95592D5743B6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CFF55C-2553-7C4D-8AC5-B93108D466DD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24424"/>
      </p:ext>
    </p:extLst>
  </p:cSld>
  <p:clrMapOvr>
    <a:masterClrMapping/>
  </p:clrMapOvr>
  <p:transition spd="slow" advClick="0" advTm="3000"/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050681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89164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67531026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4648896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99072637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50027281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7873161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7267979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49062090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96668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4411BA-AF85-5548-9461-E32A7AB08292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54809-9EC1-4143-82E8-56FAA363CD1B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06975"/>
      </p:ext>
    </p:extLst>
  </p:cSld>
  <p:clrMapOvr>
    <a:masterClrMapping/>
  </p:clrMapOvr>
  <p:transition spd="slow" advClick="0" advTm="3000"/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80338328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2660677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14970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5342715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8109242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8955174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73991353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5007310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0208818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60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674903-41E5-D64B-86A7-147A5BF1CC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0374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9CC0D-1A83-A441-B291-B8717AE2C049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FC8AB-9925-9845-A0A0-03EF9FFCB14E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13884"/>
      </p:ext>
    </p:extLst>
  </p:cSld>
  <p:clrMapOvr>
    <a:masterClrMapping/>
  </p:clrMapOvr>
  <p:transition spd="slow" advClick="0" advTm="3000"/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6917058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3861148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7160519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821631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1175062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5969156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7448258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9929651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1071525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92091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EAF6AB-2B30-4246-BDC8-1FDA0BFAD5D3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E2306-166D-AB45-84DF-7B720DB575A6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41296"/>
      </p:ext>
    </p:extLst>
  </p:cSld>
  <p:clrMapOvr>
    <a:masterClrMapping/>
  </p:clrMapOvr>
  <p:transition spd="slow" advClick="0" advTm="3000"/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1958796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99246226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44447028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8743991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879407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0481075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2083820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9851332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352379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77311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78D577-23C6-1F4F-8B9B-5EBB71DE8FA0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7FCAF4-9EC5-924D-8D02-9A7895DE0941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14886"/>
      </p:ext>
    </p:extLst>
  </p:cSld>
  <p:clrMapOvr>
    <a:masterClrMapping/>
  </p:clrMapOvr>
  <p:transition spd="slow" advClick="0" advTm="3000"/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0554813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98251658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8467821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1783557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5537966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682357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206615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2584221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49419542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14726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D6464-A5EE-E943-80B9-5614E3B4FBFB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FAE6B-8B40-1A47-AE81-D4CD7C30AA30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17018"/>
      </p:ext>
    </p:extLst>
  </p:cSld>
  <p:clrMapOvr>
    <a:masterClrMapping/>
  </p:clrMapOvr>
  <p:transition spd="slow" advClick="0" advTm="3000"/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10376776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7293610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3906240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47637089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1740815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76765205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098001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885238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0195011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03361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EE258-CBAB-6946-AB9C-DA68E2B93CCB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C057D0-6D8C-8948-885D-FE3D73EC51A9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234623"/>
      </p:ext>
    </p:extLst>
  </p:cSld>
  <p:clrMapOvr>
    <a:masterClrMapping/>
  </p:clrMapOvr>
  <p:transition spd="slow" advClick="0" advTm="3000"/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4764720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6083689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0687289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8379229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3379402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929035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13450408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530398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1055507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57343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8E0F0-7E6B-FA48-8B1E-89718FEC899F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0C19B-3467-8F46-AE40-A27C0FB6C468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47256"/>
      </p:ext>
    </p:extLst>
  </p:cSld>
  <p:clrMapOvr>
    <a:masterClrMapping/>
  </p:clrMapOvr>
  <p:transition spd="slow" advClick="0" advTm="3000"/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1644391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6245875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3248206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9272497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739110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1605195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51655140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72438090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264624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963243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41C6CB-F03A-0346-9B73-B058053F3098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D1877-4AB7-A04A-A024-ADC7E578E4DE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993501"/>
      </p:ext>
    </p:extLst>
  </p:cSld>
  <p:clrMapOvr>
    <a:masterClrMapping/>
  </p:clrMapOvr>
  <p:transition spd="slow" advClick="0" advTm="3000"/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4558830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56773809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7194914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9075180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6353633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8099840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853035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6917277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76982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0700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2E51DF-D849-114B-B442-685A0DAE77D2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29B6D-F776-884B-9E2D-7CF43B62DBD4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74830"/>
      </p:ext>
    </p:extLst>
  </p:cSld>
  <p:clrMapOvr>
    <a:masterClrMapping/>
  </p:clrMapOvr>
  <p:transition spd="slow" advClick="0" advTm="3000"/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188694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8281195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73121286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30896527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14799359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2692795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1210043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42574389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3246811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69200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A0E2A6-6256-9E45-8B47-1D4EF3A5747E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4C86BA-466E-F84F-B934-DDE8B72FDB99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52545"/>
      </p:ext>
    </p:extLst>
  </p:cSld>
  <p:clrMapOvr>
    <a:masterClrMapping/>
  </p:clrMapOvr>
  <p:transition spd="slow" advClick="0" advTm="3000"/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769180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2688052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9011051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1612716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93939210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3987466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4289071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9262265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04663065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83941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D67384-38D0-494D-AB4B-E369BA57A449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BB8CB-3F20-EA46-8AF5-3081A4ACAB8A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640456"/>
      </p:ext>
    </p:extLst>
  </p:cSld>
  <p:clrMapOvr>
    <a:masterClrMapping/>
  </p:clrMapOvr>
  <p:transition spd="slow" advClick="0" advTm="3000"/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9605299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685428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394645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06145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508020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5672474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7650841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6532624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4849741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974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26BA2-BBA3-E44C-AC5F-E2770DFB43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9860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0285CC-2C31-804E-9BBC-9B0D6760B2EE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AFD06F-1771-D649-9768-234D7D020440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89011"/>
      </p:ext>
    </p:extLst>
  </p:cSld>
  <p:clrMapOvr>
    <a:masterClrMapping/>
  </p:clrMapOvr>
  <p:transition spd="slow" advClick="0" advTm="3000"/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57750709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9064260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244993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955453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5733783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34813451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6929482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73482424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8556635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74108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06DD1-379A-2141-BB4F-B4F878FB403D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8738C-AFFA-F04A-BEEC-C9D3A5F91A16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122999"/>
      </p:ext>
    </p:extLst>
  </p:cSld>
  <p:clrMapOvr>
    <a:masterClrMapping/>
  </p:clrMapOvr>
  <p:transition spd="slow" advClick="0" advTm="3000"/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5847992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77177413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9982312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766202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6501055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1722562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20590298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086092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20368738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08332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63D1F-E696-6640-BED5-CD1B914F466C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316E9-9071-184E-9992-063D61278C0C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68787"/>
      </p:ext>
    </p:extLst>
  </p:cSld>
  <p:clrMapOvr>
    <a:masterClrMapping/>
  </p:clrMapOvr>
  <p:transition spd="slow" advClick="0" advTm="3000"/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93332296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02925031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1512703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2837864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198326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8917771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3162252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6392364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42340700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285305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50DE67-50DC-634B-BBD4-86E7FDD8FD31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D3D05-E868-C44D-91A2-B00FB658320F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655287"/>
      </p:ext>
    </p:extLst>
  </p:cSld>
  <p:clrMapOvr>
    <a:masterClrMapping/>
  </p:clrMapOvr>
  <p:transition spd="slow" advClick="0" advTm="3000"/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80382537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9796604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0080013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0848404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83595281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101842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9236167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6528372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3085189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94637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D5094A-264E-CA48-AB0C-1BC7F8F4EC10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36D17-3554-E44B-8FCA-394A1F1545CD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219900"/>
      </p:ext>
    </p:extLst>
  </p:cSld>
  <p:clrMapOvr>
    <a:masterClrMapping/>
  </p:clrMapOvr>
  <p:transition spd="slow" advClick="0" advTm="3000"/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38984101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2388152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0773347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721423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0840800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0157381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728603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9534957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139559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46201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74851A-C0E0-844B-AD2B-9886106EE7E2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C536DE-DAFE-9C45-8294-55F2A3B23CE0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234564"/>
      </p:ext>
    </p:extLst>
  </p:cSld>
  <p:clrMapOvr>
    <a:masterClrMapping/>
  </p:clrMapOvr>
  <p:transition spd="slow" advClick="0" advTm="3000"/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19952407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18254762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2143153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2639103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6704027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60427080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33091303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06017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6289293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82003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8AAEF-7AD7-B446-8202-9A6261A31355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74611-AD90-8641-BF51-E5B58F5E5D02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37497"/>
      </p:ext>
    </p:extLst>
  </p:cSld>
  <p:clrMapOvr>
    <a:masterClrMapping/>
  </p:clrMapOvr>
  <p:transition spd="slow" advClick="0" advTm="3000"/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0091942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0683594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28577747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1143063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5928843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36628491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8698437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24113668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345930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58630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F524C-3872-8A45-A60E-0F64C6E6B11D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5EE604-3428-BE45-9153-014466CCDDA1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27963"/>
      </p:ext>
    </p:extLst>
  </p:cSld>
  <p:clrMapOvr>
    <a:masterClrMapping/>
  </p:clrMapOvr>
  <p:transition spd="slow" advClick="0" advTm="3000"/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3984946"/>
      </p:ext>
    </p:extLst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0500770"/>
      </p:ext>
    </p:extLst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9289786"/>
      </p:ext>
    </p:extLst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78548174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4161405"/>
      </p:ext>
    </p:extLst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1232088"/>
      </p:ext>
    </p:extLst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59837262"/>
      </p:ext>
    </p:extLst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06689048"/>
      </p:ext>
    </p:extLst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35299714"/>
      </p:ext>
    </p:extLst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6144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486E7-3AC5-3742-B2FB-906C57FBA1B9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7B9601-95FD-6042-8A09-CE73A13835C8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70508"/>
      </p:ext>
    </p:extLst>
  </p:cSld>
  <p:clrMapOvr>
    <a:masterClrMapping/>
  </p:clrMapOvr>
  <p:transition spd="slow" advClick="0" advTm="3000"/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0254697"/>
      </p:ext>
    </p:extLst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1824822"/>
      </p:ext>
    </p:extLst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4681862"/>
      </p:ext>
    </p:extLst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5534567"/>
      </p:ext>
    </p:extLst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9959117"/>
      </p:ext>
    </p:extLst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9082334"/>
      </p:ext>
    </p:extLst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7615163"/>
      </p:ext>
    </p:extLst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0859550"/>
      </p:ext>
    </p:extLst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3367791"/>
      </p:ext>
    </p:extLst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062916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A7624-5B9B-914A-AE1D-DCA9F3444A24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93F003-FB4F-AF44-A4AF-BFFFFFBE4714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43315"/>
      </p:ext>
    </p:extLst>
  </p:cSld>
  <p:clrMapOvr>
    <a:masterClrMapping/>
  </p:clrMapOvr>
  <p:transition spd="slow" advClick="0" advTm="3000"/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507547"/>
      </p:ext>
    </p:extLst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2381803"/>
      </p:ext>
    </p:extLst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3537860"/>
      </p:ext>
    </p:extLst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49629302"/>
      </p:ext>
    </p:extLst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4436579"/>
      </p:ext>
    </p:extLst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12440817"/>
      </p:ext>
    </p:extLst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2788778"/>
      </p:ext>
    </p:extLst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7934961"/>
      </p:ext>
    </p:extLst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3443047"/>
      </p:ext>
    </p:extLst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438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D1CE7-FEE6-BF48-AE1F-19CD97895C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342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4BD70-1A6A-DA4C-A8E4-CC7C1194A59C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56A63-BFB4-9E45-9CAF-3026B1388167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976030"/>
      </p:ext>
    </p:extLst>
  </p:cSld>
  <p:clrMapOvr>
    <a:masterClrMapping/>
  </p:clrMapOvr>
  <p:transition spd="slow" advClick="0" advTm="3000"/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2050523"/>
      </p:ext>
    </p:extLst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10178"/>
      </p:ext>
    </p:extLst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7648234"/>
      </p:ext>
    </p:extLst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6501186"/>
      </p:ext>
    </p:extLst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24539952"/>
      </p:ext>
    </p:extLst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1728274"/>
      </p:ext>
    </p:extLst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50741456"/>
      </p:ext>
    </p:extLst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71329368"/>
      </p:ext>
    </p:extLst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5315190"/>
      </p:ext>
    </p:extLst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687542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69D93-C7F3-8944-B44F-645D05951B62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827BD-8D0C-B040-B076-1F683F82808C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712774"/>
      </p:ext>
    </p:extLst>
  </p:cSld>
  <p:clrMapOvr>
    <a:masterClrMapping/>
  </p:clrMapOvr>
  <p:transition spd="slow" advClick="0" advTm="3000"/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541748"/>
      </p:ext>
    </p:extLst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7876147"/>
      </p:ext>
    </p:extLst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66094"/>
      </p:ext>
    </p:extLst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33835"/>
      </p:ext>
    </p:extLst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5660934"/>
      </p:ext>
    </p:extLst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7598730"/>
      </p:ext>
    </p:extLst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4554711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443215"/>
      </p:ext>
    </p:extLst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4570633"/>
      </p:ext>
    </p:extLst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29176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72742-5583-324E-B428-75771C16437B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432AD-AE13-9B48-B9AE-FE7EE16D0A72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52775"/>
      </p:ext>
    </p:extLst>
  </p:cSld>
  <p:clrMapOvr>
    <a:masterClrMapping/>
  </p:clrMapOvr>
  <p:transition spd="slow" advClick="0" advTm="3000"/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3715781"/>
      </p:ext>
    </p:extLst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010277"/>
      </p:ext>
    </p:extLst>
  </p:cSld>
  <p:clrMapOvr>
    <a:masterClrMapping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9309812"/>
      </p:ext>
    </p:extLst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795766"/>
      </p:ext>
    </p:extLst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0285696"/>
      </p:ext>
    </p:extLst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3036821"/>
      </p:ext>
    </p:extLst>
  </p:cSld>
  <p:clrMapOvr>
    <a:masterClrMapping/>
  </p:clrMapOvr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3362844"/>
      </p:ext>
    </p:extLst>
  </p:cSld>
  <p:clrMapOvr>
    <a:masterClrMapping/>
  </p:clrMapOvr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8659660"/>
      </p:ext>
    </p:extLst>
  </p:cSld>
  <p:clrMapOvr>
    <a:masterClrMapping/>
  </p:clrMapOvr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42134472"/>
      </p:ext>
    </p:extLst>
  </p:cSld>
  <p:clrMapOvr>
    <a:masterClrMapping/>
  </p:clrMapOvr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86348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28081-4655-4044-94DE-A898D9E767F2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EDCB1-4236-C44C-B39C-DE4541891321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12302"/>
      </p:ext>
    </p:extLst>
  </p:cSld>
  <p:clrMapOvr>
    <a:masterClrMapping/>
  </p:clrMapOvr>
  <p:transition spd="slow" advClick="0" advTm="3000"/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5701480"/>
      </p:ext>
    </p:extLst>
  </p:cSld>
  <p:clrMapOvr>
    <a:masterClrMapping/>
  </p:clrMapOvr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0674651"/>
      </p:ext>
    </p:extLst>
  </p:cSld>
  <p:clrMapOvr>
    <a:masterClrMapping/>
  </p:clrMapOvr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0672809"/>
      </p:ext>
    </p:extLst>
  </p:cSld>
  <p:clrMapOvr>
    <a:masterClrMapping/>
  </p:clrMapOvr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423212"/>
      </p:ext>
    </p:extLst>
  </p:cSld>
  <p:clrMapOvr>
    <a:masterClrMapping/>
  </p:clrMapOvr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883674"/>
      </p:ext>
    </p:extLst>
  </p:cSld>
  <p:clrMapOvr>
    <a:masterClrMapping/>
  </p:clrMapOvr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2938990"/>
      </p:ext>
    </p:extLst>
  </p:cSld>
  <p:clrMapOvr>
    <a:masterClrMapping/>
  </p:clrMapOvr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766775"/>
      </p:ext>
    </p:extLst>
  </p:cSld>
  <p:clrMapOvr>
    <a:masterClrMapping/>
  </p:clrMapOvr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2285931"/>
      </p:ext>
    </p:extLst>
  </p:cSld>
  <p:clrMapOvr>
    <a:masterClrMapping/>
  </p:clrMapOvr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076233"/>
      </p:ext>
    </p:extLst>
  </p:cSld>
  <p:clrMapOvr>
    <a:masterClrMapping/>
  </p:clrMapOvr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30062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D079-61B1-AD47-9223-9EA681AD4814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CBC69-1C64-7E47-9F12-32F810A53FF3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29267"/>
      </p:ext>
    </p:extLst>
  </p:cSld>
  <p:clrMapOvr>
    <a:masterClrMapping/>
  </p:clrMapOvr>
  <p:transition spd="slow" advClick="0" advTm="3000"/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8546632"/>
      </p:ext>
    </p:extLst>
  </p:cSld>
  <p:clrMapOvr>
    <a:masterClrMapping/>
  </p:clrMapOvr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2440736"/>
      </p:ext>
    </p:extLst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175786"/>
      </p:ext>
    </p:extLst>
  </p:cSld>
  <p:clrMapOvr>
    <a:masterClrMapping/>
  </p:clrMapOvr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1519324"/>
      </p:ext>
    </p:extLst>
  </p:cSld>
  <p:clrMapOvr>
    <a:masterClrMapping/>
  </p:clrMapOvr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2026362"/>
      </p:ext>
    </p:extLst>
  </p:cSld>
  <p:clrMapOvr>
    <a:masterClrMapping/>
  </p:clrMapOvr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512563"/>
      </p:ext>
    </p:extLst>
  </p:cSld>
  <p:clrMapOvr>
    <a:masterClrMapping/>
  </p:clrMapOvr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7688971"/>
      </p:ext>
    </p:extLst>
  </p:cSld>
  <p:clrMapOvr>
    <a:masterClrMapping/>
  </p:clrMapOvr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9353036"/>
      </p:ext>
    </p:extLst>
  </p:cSld>
  <p:clrMapOvr>
    <a:masterClrMapping/>
  </p:clrMapOvr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583744"/>
      </p:ext>
    </p:extLst>
  </p:cSld>
  <p:clrMapOvr>
    <a:masterClrMapping/>
  </p:clrMapOvr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86423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550164-0D37-7749-8A94-6A7EBB56B802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B26F6-9CE4-E348-8EE7-39B49B2B59E5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61818"/>
      </p:ext>
    </p:extLst>
  </p:cSld>
  <p:clrMapOvr>
    <a:masterClrMapping/>
  </p:clrMapOvr>
  <p:transition spd="slow" advClick="0" advTm="3000"/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5363861"/>
      </p:ext>
    </p:extLst>
  </p:cSld>
  <p:clrMapOvr>
    <a:masterClrMapping/>
  </p:clrMapOvr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23576735"/>
      </p:ext>
    </p:extLst>
  </p:cSld>
  <p:clrMapOvr>
    <a:masterClrMapping/>
  </p:clrMapOvr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4811075"/>
      </p:ext>
    </p:extLst>
  </p:cSld>
  <p:clrMapOvr>
    <a:masterClrMapping/>
  </p:clrMapOvr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5185031"/>
      </p:ext>
    </p:extLst>
  </p:cSld>
  <p:clrMapOvr>
    <a:masterClrMapping/>
  </p:clrMapOvr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03814029"/>
      </p:ext>
    </p:extLst>
  </p:cSld>
  <p:clrMapOvr>
    <a:masterClrMapping/>
  </p:clrMapOvr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2227920"/>
      </p:ext>
    </p:extLst>
  </p:cSld>
  <p:clrMapOvr>
    <a:masterClrMapping/>
  </p:clrMapOvr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092729"/>
      </p:ext>
    </p:extLst>
  </p:cSld>
  <p:clrMapOvr>
    <a:masterClrMapping/>
  </p:clrMapOvr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3918624"/>
      </p:ext>
    </p:extLst>
  </p:cSld>
  <p:clrMapOvr>
    <a:masterClrMapping/>
  </p:clrMapOvr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5246190"/>
      </p:ext>
    </p:extLst>
  </p:cSld>
  <p:clrMapOvr>
    <a:masterClrMapping/>
  </p:clrMapOvr>
</p:sldLayout>
</file>

<file path=ppt/slideLayouts/slideLayout6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49790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0AC60B-2816-144E-8514-345E2233D41C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896B2-2487-D64A-98C3-13387E5E2718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196612"/>
      </p:ext>
    </p:extLst>
  </p:cSld>
  <p:clrMapOvr>
    <a:masterClrMapping/>
  </p:clrMapOvr>
  <p:transition spd="slow" advClick="0" advTm="3000"/>
</p:sldLayout>
</file>

<file path=ppt/slideLayouts/slideLayout6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2167238"/>
      </p:ext>
    </p:extLst>
  </p:cSld>
  <p:clrMapOvr>
    <a:masterClrMapping/>
  </p:clrMapOvr>
</p:sldLayout>
</file>

<file path=ppt/slideLayouts/slideLayout6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22121524"/>
      </p:ext>
    </p:extLst>
  </p:cSld>
  <p:clrMapOvr>
    <a:masterClrMapping/>
  </p:clrMapOvr>
</p:sldLayout>
</file>

<file path=ppt/slideLayouts/slideLayout6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3307268"/>
      </p:ext>
    </p:extLst>
  </p:cSld>
  <p:clrMapOvr>
    <a:masterClrMapping/>
  </p:clrMapOvr>
</p:sldLayout>
</file>

<file path=ppt/slideLayouts/slideLayout6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0526801"/>
      </p:ext>
    </p:extLst>
  </p:cSld>
  <p:clrMapOvr>
    <a:masterClrMapping/>
  </p:clrMapOvr>
</p:sldLayout>
</file>

<file path=ppt/slideLayouts/slideLayout6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99627601"/>
      </p:ext>
    </p:extLst>
  </p:cSld>
  <p:clrMapOvr>
    <a:masterClrMapping/>
  </p:clrMapOvr>
</p:sldLayout>
</file>

<file path=ppt/slideLayouts/slideLayout6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0140765"/>
      </p:ext>
    </p:extLst>
  </p:cSld>
  <p:clrMapOvr>
    <a:masterClrMapping/>
  </p:clrMapOvr>
</p:sldLayout>
</file>

<file path=ppt/slideLayouts/slideLayout6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3332429"/>
      </p:ext>
    </p:extLst>
  </p:cSld>
  <p:clrMapOvr>
    <a:masterClrMapping/>
  </p:clrMapOvr>
</p:sldLayout>
</file>

<file path=ppt/slideLayouts/slideLayout6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143345"/>
      </p:ext>
    </p:extLst>
  </p:cSld>
  <p:clrMapOvr>
    <a:masterClrMapping/>
  </p:clrMapOvr>
</p:sldLayout>
</file>

<file path=ppt/slideLayouts/slideLayout6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4926709"/>
      </p:ext>
    </p:extLst>
  </p:cSld>
  <p:clrMapOvr>
    <a:masterClrMapping/>
  </p:clrMapOvr>
</p:sldLayout>
</file>

<file path=ppt/slideLayouts/slideLayout6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97542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69785-71AF-134B-BC79-E97BA2311763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6E58A-DC59-A949-AFB9-7EE224BAF042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870786"/>
      </p:ext>
    </p:extLst>
  </p:cSld>
  <p:clrMapOvr>
    <a:masterClrMapping/>
  </p:clrMapOvr>
  <p:transition spd="slow" advClick="0" advTm="3000"/>
</p:sldLayout>
</file>

<file path=ppt/slideLayouts/slideLayout6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18878472"/>
      </p:ext>
    </p:extLst>
  </p:cSld>
  <p:clrMapOvr>
    <a:masterClrMapping/>
  </p:clrMapOvr>
</p:sldLayout>
</file>

<file path=ppt/slideLayouts/slideLayout6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3677821"/>
      </p:ext>
    </p:extLst>
  </p:cSld>
  <p:clrMapOvr>
    <a:masterClrMapping/>
  </p:clrMapOvr>
</p:sldLayout>
</file>

<file path=ppt/slideLayouts/slideLayout6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2090079"/>
      </p:ext>
    </p:extLst>
  </p:cSld>
  <p:clrMapOvr>
    <a:masterClrMapping/>
  </p:clrMapOvr>
  <p:transition spd="slow"/>
</p:sldLayout>
</file>

<file path=ppt/slideLayouts/slideLayout6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0529892"/>
      </p:ext>
    </p:extLst>
  </p:cSld>
  <p:clrMapOvr>
    <a:masterClrMapping/>
  </p:clrMapOvr>
  <p:transition spd="slow"/>
</p:sldLayout>
</file>

<file path=ppt/slideLayouts/slideLayout6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4439457"/>
      </p:ext>
    </p:extLst>
  </p:cSld>
  <p:clrMapOvr>
    <a:masterClrMapping/>
  </p:clrMapOvr>
  <p:transition spd="slow"/>
</p:sldLayout>
</file>

<file path=ppt/slideLayouts/slideLayout6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9903884"/>
      </p:ext>
    </p:extLst>
  </p:cSld>
  <p:clrMapOvr>
    <a:masterClrMapping/>
  </p:clrMapOvr>
  <p:transition spd="slow"/>
</p:sldLayout>
</file>

<file path=ppt/slideLayouts/slideLayout6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367547"/>
      </p:ext>
    </p:extLst>
  </p:cSld>
  <p:clrMapOvr>
    <a:masterClrMapping/>
  </p:clrMapOvr>
  <p:transition spd="slow"/>
</p:sldLayout>
</file>

<file path=ppt/slideLayouts/slideLayout6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82124494"/>
      </p:ext>
    </p:extLst>
  </p:cSld>
  <p:clrMapOvr>
    <a:masterClrMapping/>
  </p:clrMapOvr>
  <p:transition spd="slow"/>
</p:sldLayout>
</file>

<file path=ppt/slideLayouts/slideLayout6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98084"/>
      </p:ext>
    </p:extLst>
  </p:cSld>
  <p:clrMapOvr>
    <a:masterClrMapping/>
  </p:clrMapOvr>
  <p:transition spd="slow"/>
</p:sldLayout>
</file>

<file path=ppt/slideLayouts/slideLayout6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867699"/>
      </p:ext>
    </p:extLst>
  </p:cSld>
  <p:clrMapOvr>
    <a:masterClrMapping/>
  </p:clrMapOvr>
  <p:transition spd="slow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397C82-5247-C14F-A480-350D1F1E7A78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BAB52-3D9D-5647-AB28-29FBEF87C534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489222"/>
      </p:ext>
    </p:extLst>
  </p:cSld>
  <p:clrMapOvr>
    <a:masterClrMapping/>
  </p:clrMapOvr>
  <p:transition spd="slow" advClick="0" advTm="3000"/>
</p:sldLayout>
</file>

<file path=ppt/slideLayouts/slideLayout6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0080636"/>
      </p:ext>
    </p:extLst>
  </p:cSld>
  <p:clrMapOvr>
    <a:masterClrMapping/>
  </p:clrMapOvr>
  <p:transition spd="slow"/>
</p:sldLayout>
</file>

<file path=ppt/slideLayouts/slideLayout6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7637407"/>
      </p:ext>
    </p:extLst>
  </p:cSld>
  <p:clrMapOvr>
    <a:masterClrMapping/>
  </p:clrMapOvr>
  <p:transition spd="slow"/>
</p:sldLayout>
</file>

<file path=ppt/slideLayouts/slideLayout6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8801492"/>
      </p:ext>
    </p:extLst>
  </p:cSld>
  <p:clrMapOvr>
    <a:masterClrMapping/>
  </p:clrMapOvr>
  <p:transition spd="slow"/>
</p:sldLayout>
</file>

<file path=ppt/slideLayouts/slideLayout6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16865502"/>
      </p:ext>
    </p:extLst>
  </p:cSld>
  <p:clrMapOvr>
    <a:masterClrMapping/>
  </p:clrMapOvr>
</p:sldLayout>
</file>

<file path=ppt/slideLayouts/slideLayout6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8249026"/>
      </p:ext>
    </p:extLst>
  </p:cSld>
  <p:clrMapOvr>
    <a:masterClrMapping/>
  </p:clrMapOvr>
</p:sldLayout>
</file>

<file path=ppt/slideLayouts/slideLayout6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9594374"/>
      </p:ext>
    </p:extLst>
  </p:cSld>
  <p:clrMapOvr>
    <a:masterClrMapping/>
  </p:clrMapOvr>
</p:sldLayout>
</file>

<file path=ppt/slideLayouts/slideLayout6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956098"/>
      </p:ext>
    </p:extLst>
  </p:cSld>
  <p:clrMapOvr>
    <a:masterClrMapping/>
  </p:clrMapOvr>
</p:sldLayout>
</file>

<file path=ppt/slideLayouts/slideLayout6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9296041"/>
      </p:ext>
    </p:extLst>
  </p:cSld>
  <p:clrMapOvr>
    <a:masterClrMapping/>
  </p:clrMapOvr>
</p:sldLayout>
</file>

<file path=ppt/slideLayouts/slideLayout6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9207509"/>
      </p:ext>
    </p:extLst>
  </p:cSld>
  <p:clrMapOvr>
    <a:masterClrMapping/>
  </p:clrMapOvr>
</p:sldLayout>
</file>

<file path=ppt/slideLayouts/slideLayout6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8760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E8211-4EA7-B847-A466-252A90AA4115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4100F-B981-B645-B1D9-D35119513C0E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35866"/>
      </p:ext>
    </p:extLst>
  </p:cSld>
  <p:clrMapOvr>
    <a:masterClrMapping/>
  </p:clrMapOvr>
  <p:transition spd="slow" advClick="0" advTm="3000"/>
</p:sldLayout>
</file>

<file path=ppt/slideLayouts/slideLayout6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41680296"/>
      </p:ext>
    </p:extLst>
  </p:cSld>
  <p:clrMapOvr>
    <a:masterClrMapping/>
  </p:clrMapOvr>
</p:sldLayout>
</file>

<file path=ppt/slideLayouts/slideLayout6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6714698"/>
      </p:ext>
    </p:extLst>
  </p:cSld>
  <p:clrMapOvr>
    <a:masterClrMapping/>
  </p:clrMapOvr>
</p:sldLayout>
</file>

<file path=ppt/slideLayouts/slideLayout6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8947671"/>
      </p:ext>
    </p:extLst>
  </p:cSld>
  <p:clrMapOvr>
    <a:masterClrMapping/>
  </p:clrMapOvr>
</p:sldLayout>
</file>

<file path=ppt/slideLayouts/slideLayout6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9793964"/>
      </p:ext>
    </p:extLst>
  </p:cSld>
  <p:clrMapOvr>
    <a:masterClrMapping/>
  </p:clrMapOvr>
</p:sldLayout>
</file>

<file path=ppt/slideLayouts/slideLayout6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48873946"/>
      </p:ext>
    </p:extLst>
  </p:cSld>
  <p:clrMapOvr>
    <a:masterClrMapping/>
  </p:clrMapOvr>
</p:sldLayout>
</file>

<file path=ppt/slideLayouts/slideLayout6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343388"/>
      </p:ext>
    </p:extLst>
  </p:cSld>
  <p:clrMapOvr>
    <a:masterClrMapping/>
  </p:clrMapOvr>
</p:sldLayout>
</file>

<file path=ppt/slideLayouts/slideLayout6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2606529"/>
      </p:ext>
    </p:extLst>
  </p:cSld>
  <p:clrMapOvr>
    <a:masterClrMapping/>
  </p:clrMapOvr>
</p:sldLayout>
</file>

<file path=ppt/slideLayouts/slideLayout6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5047567"/>
      </p:ext>
    </p:extLst>
  </p:cSld>
  <p:clrMapOvr>
    <a:masterClrMapping/>
  </p:clrMapOvr>
</p:sldLayout>
</file>

<file path=ppt/slideLayouts/slideLayout6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2600615"/>
      </p:ext>
    </p:extLst>
  </p:cSld>
  <p:clrMapOvr>
    <a:masterClrMapping/>
  </p:clrMapOvr>
</p:sldLayout>
</file>

<file path=ppt/slideLayouts/slideLayout6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329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3AD3A-E01A-AC41-942E-8B1B2567E4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230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C01DD-27C3-5243-BE5D-1A0C39A94982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D23AD-C3CE-5341-8B18-7F8C1ED794AC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63702"/>
      </p:ext>
    </p:extLst>
  </p:cSld>
  <p:clrMapOvr>
    <a:masterClrMapping/>
  </p:clrMapOvr>
  <p:transition spd="slow" advClick="0" advTm="3000"/>
</p:sldLayout>
</file>

<file path=ppt/slideLayouts/slideLayout7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34555"/>
      </p:ext>
    </p:extLst>
  </p:cSld>
  <p:clrMapOvr>
    <a:masterClrMapping/>
  </p:clrMapOvr>
</p:sldLayout>
</file>

<file path=ppt/slideLayouts/slideLayout7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6029219"/>
      </p:ext>
    </p:extLst>
  </p:cSld>
  <p:clrMapOvr>
    <a:masterClrMapping/>
  </p:clrMapOvr>
</p:sldLayout>
</file>

<file path=ppt/slideLayouts/slideLayout7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0249344"/>
      </p:ext>
    </p:extLst>
  </p:cSld>
  <p:clrMapOvr>
    <a:masterClrMapping/>
  </p:clrMapOvr>
</p:sldLayout>
</file>

<file path=ppt/slideLayouts/slideLayout7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83919234"/>
      </p:ext>
    </p:extLst>
  </p:cSld>
  <p:clrMapOvr>
    <a:masterClrMapping/>
  </p:clrMapOvr>
</p:sldLayout>
</file>

<file path=ppt/slideLayouts/slideLayout7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7643868"/>
      </p:ext>
    </p:extLst>
  </p:cSld>
  <p:clrMapOvr>
    <a:masterClrMapping/>
  </p:clrMapOvr>
</p:sldLayout>
</file>

<file path=ppt/slideLayouts/slideLayout7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47275544"/>
      </p:ext>
    </p:extLst>
  </p:cSld>
  <p:clrMapOvr>
    <a:masterClrMapping/>
  </p:clrMapOvr>
</p:sldLayout>
</file>

<file path=ppt/slideLayouts/slideLayout7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95968967"/>
      </p:ext>
    </p:extLst>
  </p:cSld>
  <p:clrMapOvr>
    <a:masterClrMapping/>
  </p:clrMapOvr>
</p:sldLayout>
</file>

<file path=ppt/slideLayouts/slideLayout7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9682383"/>
      </p:ext>
    </p:extLst>
  </p:cSld>
  <p:clrMapOvr>
    <a:masterClrMapping/>
  </p:clrMapOvr>
</p:sldLayout>
</file>

<file path=ppt/slideLayouts/slideLayout7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5028190"/>
      </p:ext>
    </p:extLst>
  </p:cSld>
  <p:clrMapOvr>
    <a:masterClrMapping/>
  </p:clrMapOvr>
</p:sldLayout>
</file>

<file path=ppt/slideLayouts/slideLayout7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410465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94EED-DF19-FC49-A13C-B44C1E8533A5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CFE0B-B986-C84D-A688-F467DAABF57D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27273"/>
      </p:ext>
    </p:extLst>
  </p:cSld>
  <p:clrMapOvr>
    <a:masterClrMapping/>
  </p:clrMapOvr>
  <p:transition spd="slow" advClick="0" advTm="3000"/>
</p:sldLayout>
</file>

<file path=ppt/slideLayouts/slideLayout7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54916472"/>
      </p:ext>
    </p:extLst>
  </p:cSld>
  <p:clrMapOvr>
    <a:masterClrMapping/>
  </p:clrMapOvr>
</p:sldLayout>
</file>

<file path=ppt/slideLayouts/slideLayout7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16001"/>
      </p:ext>
    </p:extLst>
  </p:cSld>
  <p:clrMapOvr>
    <a:masterClrMapping/>
  </p:clrMapOvr>
</p:sldLayout>
</file>

<file path=ppt/slideLayouts/slideLayout7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2504530"/>
      </p:ext>
    </p:extLst>
  </p:cSld>
  <p:clrMapOvr>
    <a:masterClrMapping/>
  </p:clrMapOvr>
</p:sldLayout>
</file>

<file path=ppt/slideLayouts/slideLayout7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5672996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251114"/>
      </p:ext>
    </p:extLst>
  </p:cSld>
  <p:clrMapOvr>
    <a:masterClrMapping/>
  </p:clrMapOvr>
</p:sldLayout>
</file>

<file path=ppt/slideLayouts/slideLayout7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1681240"/>
      </p:ext>
    </p:extLst>
  </p:cSld>
  <p:clrMapOvr>
    <a:masterClrMapping/>
  </p:clrMapOvr>
</p:sldLayout>
</file>

<file path=ppt/slideLayouts/slideLayout7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5980005"/>
      </p:ext>
    </p:extLst>
  </p:cSld>
  <p:clrMapOvr>
    <a:masterClrMapping/>
  </p:clrMapOvr>
</p:sldLayout>
</file>

<file path=ppt/slideLayouts/slideLayout7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04265959"/>
      </p:ext>
    </p:extLst>
  </p:cSld>
  <p:clrMapOvr>
    <a:masterClrMapping/>
  </p:clrMapOvr>
</p:sldLayout>
</file>

<file path=ppt/slideLayouts/slideLayout7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6889949"/>
      </p:ext>
    </p:extLst>
  </p:cSld>
  <p:clrMapOvr>
    <a:masterClrMapping/>
  </p:clrMapOvr>
</p:sldLayout>
</file>

<file path=ppt/slideLayouts/slideLayout7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5239496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A182C-09E5-BD43-84D0-F3B32D680856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D5ADC-5A20-6343-B954-6F8BD2406566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72049"/>
      </p:ext>
    </p:extLst>
  </p:cSld>
  <p:clrMapOvr>
    <a:masterClrMapping/>
  </p:clrMapOvr>
  <p:transition spd="slow" advClick="0" advTm="3000"/>
</p:sldLayout>
</file>

<file path=ppt/slideLayouts/slideLayout7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6554311"/>
      </p:ext>
    </p:extLst>
  </p:cSld>
  <p:clrMapOvr>
    <a:masterClrMapping/>
  </p:clrMapOvr>
</p:sldLayout>
</file>

<file path=ppt/slideLayouts/slideLayout7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3830424"/>
      </p:ext>
    </p:extLst>
  </p:cSld>
  <p:clrMapOvr>
    <a:masterClrMapping/>
  </p:clrMapOvr>
</p:sldLayout>
</file>

<file path=ppt/slideLayouts/slideLayout7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208323"/>
      </p:ext>
    </p:extLst>
  </p:cSld>
  <p:clrMapOvr>
    <a:masterClrMapping/>
  </p:clrMapOvr>
</p:sldLayout>
</file>

<file path=ppt/slideLayouts/slideLayout7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5391361"/>
      </p:ext>
    </p:extLst>
  </p:cSld>
  <p:clrMapOvr>
    <a:masterClrMapping/>
  </p:clrMapOvr>
</p:sldLayout>
</file>

<file path=ppt/slideLayouts/slideLayout7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4325942"/>
      </p:ext>
    </p:extLst>
  </p:cSld>
  <p:clrMapOvr>
    <a:masterClrMapping/>
  </p:clrMapOvr>
</p:sldLayout>
</file>

<file path=ppt/slideLayouts/slideLayout7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4415380"/>
      </p:ext>
    </p:extLst>
  </p:cSld>
  <p:clrMapOvr>
    <a:masterClrMapping/>
  </p:clrMapOvr>
</p:sldLayout>
</file>

<file path=ppt/slideLayouts/slideLayout7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2440037"/>
      </p:ext>
    </p:extLst>
  </p:cSld>
  <p:clrMapOvr>
    <a:masterClrMapping/>
  </p:clrMapOvr>
</p:sldLayout>
</file>

<file path=ppt/slideLayouts/slideLayout7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04154613"/>
      </p:ext>
    </p:extLst>
  </p:cSld>
  <p:clrMapOvr>
    <a:masterClrMapping/>
  </p:clrMapOvr>
</p:sldLayout>
</file>

<file path=ppt/slideLayouts/slideLayout7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2770052"/>
      </p:ext>
    </p:extLst>
  </p:cSld>
  <p:clrMapOvr>
    <a:masterClrMapping/>
  </p:clrMapOvr>
</p:sldLayout>
</file>

<file path=ppt/slideLayouts/slideLayout7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001393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4E5D7-47B7-E847-911C-F59F38F7DF31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F40817-7B3B-FF4B-BB18-7DCE80A50D4F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448625"/>
      </p:ext>
    </p:extLst>
  </p:cSld>
  <p:clrMapOvr>
    <a:masterClrMapping/>
  </p:clrMapOvr>
  <p:transition spd="slow" advClick="0" advTm="3000"/>
</p:sldLayout>
</file>

<file path=ppt/slideLayouts/slideLayout7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5948253"/>
      </p:ext>
    </p:extLst>
  </p:cSld>
  <p:clrMapOvr>
    <a:masterClrMapping/>
  </p:clrMapOvr>
</p:sldLayout>
</file>

<file path=ppt/slideLayouts/slideLayout7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64345093"/>
      </p:ext>
    </p:extLst>
  </p:cSld>
  <p:clrMapOvr>
    <a:masterClrMapping/>
  </p:clrMapOvr>
</p:sldLayout>
</file>

<file path=ppt/slideLayouts/slideLayout7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0097801"/>
      </p:ext>
    </p:extLst>
  </p:cSld>
  <p:clrMapOvr>
    <a:masterClrMapping/>
  </p:clrMapOvr>
</p:sldLayout>
</file>

<file path=ppt/slideLayouts/slideLayout7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815807"/>
      </p:ext>
    </p:extLst>
  </p:cSld>
  <p:clrMapOvr>
    <a:masterClrMapping/>
  </p:clrMapOvr>
</p:sldLayout>
</file>

<file path=ppt/slideLayouts/slideLayout7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2648067"/>
      </p:ext>
    </p:extLst>
  </p:cSld>
  <p:clrMapOvr>
    <a:masterClrMapping/>
  </p:clrMapOvr>
</p:sldLayout>
</file>

<file path=ppt/slideLayouts/slideLayout7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9723013"/>
      </p:ext>
    </p:extLst>
  </p:cSld>
  <p:clrMapOvr>
    <a:masterClrMapping/>
  </p:clrMapOvr>
</p:sldLayout>
</file>

<file path=ppt/slideLayouts/slideLayout7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4858955"/>
      </p:ext>
    </p:extLst>
  </p:cSld>
  <p:clrMapOvr>
    <a:masterClrMapping/>
  </p:clrMapOvr>
</p:sldLayout>
</file>

<file path=ppt/slideLayouts/slideLayout7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7556989"/>
      </p:ext>
    </p:extLst>
  </p:cSld>
  <p:clrMapOvr>
    <a:masterClrMapping/>
  </p:clrMapOvr>
</p:sldLayout>
</file>

<file path=ppt/slideLayouts/slideLayout7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5924236"/>
      </p:ext>
    </p:extLst>
  </p:cSld>
  <p:clrMapOvr>
    <a:masterClrMapping/>
  </p:clrMapOvr>
</p:sldLayout>
</file>

<file path=ppt/slideLayouts/slideLayout7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250519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01AAA9-A96C-4F48-B839-1459D46BCBF0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89967C-D479-7C48-B5B3-8CEEA873B48B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287206"/>
      </p:ext>
    </p:extLst>
  </p:cSld>
  <p:clrMapOvr>
    <a:masterClrMapping/>
  </p:clrMapOvr>
  <p:transition spd="slow" advClick="0" advTm="3000"/>
</p:sldLayout>
</file>

<file path=ppt/slideLayouts/slideLayout7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10446"/>
      </p:ext>
    </p:extLst>
  </p:cSld>
  <p:clrMapOvr>
    <a:masterClrMapping/>
  </p:clrMapOvr>
</p:sldLayout>
</file>

<file path=ppt/slideLayouts/slideLayout7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1407188"/>
      </p:ext>
    </p:extLst>
  </p:cSld>
  <p:clrMapOvr>
    <a:masterClrMapping/>
  </p:clrMapOvr>
</p:sldLayout>
</file>

<file path=ppt/slideLayouts/slideLayout7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7380569"/>
      </p:ext>
    </p:extLst>
  </p:cSld>
  <p:clrMapOvr>
    <a:masterClrMapping/>
  </p:clrMapOvr>
</p:sldLayout>
</file>

<file path=ppt/slideLayouts/slideLayout7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14729466"/>
      </p:ext>
    </p:extLst>
  </p:cSld>
  <p:clrMapOvr>
    <a:masterClrMapping/>
  </p:clrMapOvr>
</p:sldLayout>
</file>

<file path=ppt/slideLayouts/slideLayout7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715187"/>
      </p:ext>
    </p:extLst>
  </p:cSld>
  <p:clrMapOvr>
    <a:masterClrMapping/>
  </p:clrMapOvr>
</p:sldLayout>
</file>

<file path=ppt/slideLayouts/slideLayout7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0284773"/>
      </p:ext>
    </p:extLst>
  </p:cSld>
  <p:clrMapOvr>
    <a:masterClrMapping/>
  </p:clrMapOvr>
</p:sldLayout>
</file>

<file path=ppt/slideLayouts/slideLayout7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1260181"/>
      </p:ext>
    </p:extLst>
  </p:cSld>
  <p:clrMapOvr>
    <a:masterClrMapping/>
  </p:clrMapOvr>
</p:sldLayout>
</file>

<file path=ppt/slideLayouts/slideLayout7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0846000"/>
      </p:ext>
    </p:extLst>
  </p:cSld>
  <p:clrMapOvr>
    <a:masterClrMapping/>
  </p:clrMapOvr>
</p:sldLayout>
</file>

<file path=ppt/slideLayouts/slideLayout7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1309742"/>
      </p:ext>
    </p:extLst>
  </p:cSld>
  <p:clrMapOvr>
    <a:masterClrMapping/>
  </p:clrMapOvr>
</p:sldLayout>
</file>

<file path=ppt/slideLayouts/slideLayout7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4331999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C448D4-D152-0148-A7D5-6AE1151DD057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CCBF5E-8A51-CD48-A94F-0DC432619B50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090190"/>
      </p:ext>
    </p:extLst>
  </p:cSld>
  <p:clrMapOvr>
    <a:masterClrMapping/>
  </p:clrMapOvr>
  <p:transition spd="slow" advClick="0" advTm="3000"/>
</p:sldLayout>
</file>

<file path=ppt/slideLayouts/slideLayout7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3542735"/>
      </p:ext>
    </p:extLst>
  </p:cSld>
  <p:clrMapOvr>
    <a:masterClrMapping/>
  </p:clrMapOvr>
</p:sldLayout>
</file>

<file path=ppt/slideLayouts/slideLayout7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4426067"/>
      </p:ext>
    </p:extLst>
  </p:cSld>
  <p:clrMapOvr>
    <a:masterClrMapping/>
  </p:clrMapOvr>
</p:sldLayout>
</file>

<file path=ppt/slideLayouts/slideLayout7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8790051"/>
      </p:ext>
    </p:extLst>
  </p:cSld>
  <p:clrMapOvr>
    <a:masterClrMapping/>
  </p:clrMapOvr>
</p:sldLayout>
</file>

<file path=ppt/slideLayouts/slideLayout7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8658457"/>
      </p:ext>
    </p:extLst>
  </p:cSld>
  <p:clrMapOvr>
    <a:masterClrMapping/>
  </p:clrMapOvr>
</p:sldLayout>
</file>

<file path=ppt/slideLayouts/slideLayout7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162339"/>
      </p:ext>
    </p:extLst>
  </p:cSld>
  <p:clrMapOvr>
    <a:masterClrMapping/>
  </p:clrMapOvr>
</p:sldLayout>
</file>

<file path=ppt/slideLayouts/slideLayout7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799364"/>
      </p:ext>
    </p:extLst>
  </p:cSld>
  <p:clrMapOvr>
    <a:masterClrMapping/>
  </p:clrMapOvr>
</p:sldLayout>
</file>

<file path=ppt/slideLayouts/slideLayout7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0667598"/>
      </p:ext>
    </p:extLst>
  </p:cSld>
  <p:clrMapOvr>
    <a:masterClrMapping/>
  </p:clrMapOvr>
</p:sldLayout>
</file>

<file path=ppt/slideLayouts/slideLayout7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643051"/>
      </p:ext>
    </p:extLst>
  </p:cSld>
  <p:clrMapOvr>
    <a:masterClrMapping/>
  </p:clrMapOvr>
</p:sldLayout>
</file>

<file path=ppt/slideLayouts/slideLayout7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9909708"/>
      </p:ext>
    </p:extLst>
  </p:cSld>
  <p:clrMapOvr>
    <a:masterClrMapping/>
  </p:clrMapOvr>
</p:sldLayout>
</file>

<file path=ppt/slideLayouts/slideLayout7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9001589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4A62E0-09D0-D246-8388-0C1114038656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3F32B-4597-E44A-9D24-54CBB931B9ED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92273"/>
      </p:ext>
    </p:extLst>
  </p:cSld>
  <p:clrMapOvr>
    <a:masterClrMapping/>
  </p:clrMapOvr>
  <p:transition spd="slow" advClick="0" advTm="3000"/>
</p:sldLayout>
</file>

<file path=ppt/slideLayouts/slideLayout7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2218213"/>
      </p:ext>
    </p:extLst>
  </p:cSld>
  <p:clrMapOvr>
    <a:masterClrMapping/>
  </p:clrMapOvr>
</p:sldLayout>
</file>

<file path=ppt/slideLayouts/slideLayout7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80886"/>
      </p:ext>
    </p:extLst>
  </p:cSld>
  <p:clrMapOvr>
    <a:masterClrMapping/>
  </p:clrMapOvr>
</p:sldLayout>
</file>

<file path=ppt/slideLayouts/slideLayout7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3797519"/>
      </p:ext>
    </p:extLst>
  </p:cSld>
  <p:clrMapOvr>
    <a:masterClrMapping/>
  </p:clrMapOvr>
</p:sldLayout>
</file>

<file path=ppt/slideLayouts/slideLayout7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4878458"/>
      </p:ext>
    </p:extLst>
  </p:cSld>
  <p:clrMapOvr>
    <a:masterClrMapping/>
  </p:clrMapOvr>
</p:sldLayout>
</file>

<file path=ppt/slideLayouts/slideLayout7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72761361"/>
      </p:ext>
    </p:extLst>
  </p:cSld>
  <p:clrMapOvr>
    <a:masterClrMapping/>
  </p:clrMapOvr>
</p:sldLayout>
</file>

<file path=ppt/slideLayouts/slideLayout7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01266651"/>
      </p:ext>
    </p:extLst>
  </p:cSld>
  <p:clrMapOvr>
    <a:masterClrMapping/>
  </p:clrMapOvr>
</p:sldLayout>
</file>

<file path=ppt/slideLayouts/slideLayout7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682222"/>
      </p:ext>
    </p:extLst>
  </p:cSld>
  <p:clrMapOvr>
    <a:masterClrMapping/>
  </p:clrMapOvr>
</p:sldLayout>
</file>

<file path=ppt/slideLayouts/slideLayout7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5860130"/>
      </p:ext>
    </p:extLst>
  </p:cSld>
  <p:clrMapOvr>
    <a:masterClrMapping/>
  </p:clrMapOvr>
</p:sldLayout>
</file>

<file path=ppt/slideLayouts/slideLayout7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90351"/>
      </p:ext>
    </p:extLst>
  </p:cSld>
  <p:clrMapOvr>
    <a:masterClrMapping/>
  </p:clrMapOvr>
</p:sldLayout>
</file>

<file path=ppt/slideLayouts/slideLayout7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669303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B5FA7-55D1-BC4E-B05F-1BD64D2C57E2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04868-EE6F-2541-9A11-681C54A872DE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68935"/>
      </p:ext>
    </p:extLst>
  </p:cSld>
  <p:clrMapOvr>
    <a:masterClrMapping/>
  </p:clrMapOvr>
  <p:transition spd="slow" advClick="0" advTm="3000"/>
</p:sldLayout>
</file>

<file path=ppt/slideLayouts/slideLayout7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8679649"/>
      </p:ext>
    </p:extLst>
  </p:cSld>
  <p:clrMapOvr>
    <a:masterClrMapping/>
  </p:clrMapOvr>
</p:sldLayout>
</file>

<file path=ppt/slideLayouts/slideLayout7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822270"/>
      </p:ext>
    </p:extLst>
  </p:cSld>
  <p:clrMapOvr>
    <a:masterClrMapping/>
  </p:clrMapOvr>
</p:sldLayout>
</file>

<file path=ppt/slideLayouts/slideLayout7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6028724"/>
      </p:ext>
    </p:extLst>
  </p:cSld>
  <p:clrMapOvr>
    <a:masterClrMapping/>
  </p:clrMapOvr>
</p:sldLayout>
</file>

<file path=ppt/slideLayouts/slideLayout7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65003592"/>
      </p:ext>
    </p:extLst>
  </p:cSld>
  <p:clrMapOvr>
    <a:masterClrMapping/>
  </p:clrMapOvr>
</p:sldLayout>
</file>

<file path=ppt/slideLayouts/slideLayout7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0263766"/>
      </p:ext>
    </p:extLst>
  </p:cSld>
  <p:clrMapOvr>
    <a:masterClrMapping/>
  </p:clrMapOvr>
</p:sldLayout>
</file>

<file path=ppt/slideLayouts/slideLayout7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2053069"/>
      </p:ext>
    </p:extLst>
  </p:cSld>
  <p:clrMapOvr>
    <a:masterClrMapping/>
  </p:clrMapOvr>
</p:sldLayout>
</file>

<file path=ppt/slideLayouts/slideLayout7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3991543"/>
      </p:ext>
    </p:extLst>
  </p:cSld>
  <p:clrMapOvr>
    <a:masterClrMapping/>
  </p:clrMapOvr>
</p:sldLayout>
</file>

<file path=ppt/slideLayouts/slideLayout7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675485"/>
      </p:ext>
    </p:extLst>
  </p:cSld>
  <p:clrMapOvr>
    <a:masterClrMapping/>
  </p:clrMapOvr>
</p:sldLayout>
</file>

<file path=ppt/slideLayouts/slideLayout7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234419"/>
      </p:ext>
    </p:extLst>
  </p:cSld>
  <p:clrMapOvr>
    <a:masterClrMapping/>
  </p:clrMapOvr>
</p:sldLayout>
</file>

<file path=ppt/slideLayouts/slideLayout7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563175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FD3DD-3E00-7C42-A9D7-4622FAD72FC3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B19B3-2AD2-554E-A74F-7E56A21BAF68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961243"/>
      </p:ext>
    </p:extLst>
  </p:cSld>
  <p:clrMapOvr>
    <a:masterClrMapping/>
  </p:clrMapOvr>
  <p:transition spd="slow" advClick="0" advTm="3000"/>
</p:sldLayout>
</file>

<file path=ppt/slideLayouts/slideLayout7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6516132"/>
      </p:ext>
    </p:extLst>
  </p:cSld>
  <p:clrMapOvr>
    <a:masterClrMapping/>
  </p:clrMapOvr>
</p:sldLayout>
</file>

<file path=ppt/slideLayouts/slideLayout7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72101685"/>
      </p:ext>
    </p:extLst>
  </p:cSld>
  <p:clrMapOvr>
    <a:masterClrMapping/>
  </p:clrMapOvr>
</p:sldLayout>
</file>

<file path=ppt/slideLayouts/slideLayout7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7342336"/>
      </p:ext>
    </p:extLst>
  </p:cSld>
  <p:clrMapOvr>
    <a:masterClrMapping/>
  </p:clrMapOvr>
</p:sldLayout>
</file>

<file path=ppt/slideLayouts/slideLayout7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7486859"/>
      </p:ext>
    </p:extLst>
  </p:cSld>
  <p:clrMapOvr>
    <a:masterClrMapping/>
  </p:clrMapOvr>
</p:sldLayout>
</file>

<file path=ppt/slideLayouts/slideLayout7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6146992"/>
      </p:ext>
    </p:extLst>
  </p:cSld>
  <p:clrMapOvr>
    <a:masterClrMapping/>
  </p:clrMapOvr>
</p:sldLayout>
</file>

<file path=ppt/slideLayouts/slideLayout7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77403292"/>
      </p:ext>
    </p:extLst>
  </p:cSld>
  <p:clrMapOvr>
    <a:masterClrMapping/>
  </p:clrMapOvr>
</p:sldLayout>
</file>

<file path=ppt/slideLayouts/slideLayout7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44217934"/>
      </p:ext>
    </p:extLst>
  </p:cSld>
  <p:clrMapOvr>
    <a:masterClrMapping/>
  </p:clrMapOvr>
</p:sldLayout>
</file>

<file path=ppt/slideLayouts/slideLayout7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9554757"/>
      </p:ext>
    </p:extLst>
  </p:cSld>
  <p:clrMapOvr>
    <a:masterClrMapping/>
  </p:clrMapOvr>
</p:sldLayout>
</file>

<file path=ppt/slideLayouts/slideLayout7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227489"/>
      </p:ext>
    </p:extLst>
  </p:cSld>
  <p:clrMapOvr>
    <a:masterClrMapping/>
  </p:clrMapOvr>
</p:sldLayout>
</file>

<file path=ppt/slideLayouts/slideLayout7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57866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DBB04D-AEBF-E043-94F9-6E64CEE63E17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58C414-4FB5-9B4F-8B85-044C64B6D55B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44985"/>
      </p:ext>
    </p:extLst>
  </p:cSld>
  <p:clrMapOvr>
    <a:masterClrMapping/>
  </p:clrMapOvr>
  <p:transition spd="slow" advClick="0" advTm="3000"/>
</p:sldLayout>
</file>

<file path=ppt/slideLayouts/slideLayout7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8111130"/>
      </p:ext>
    </p:extLst>
  </p:cSld>
  <p:clrMapOvr>
    <a:masterClrMapping/>
  </p:clrMapOvr>
</p:sldLayout>
</file>

<file path=ppt/slideLayouts/slideLayout7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11065745"/>
      </p:ext>
    </p:extLst>
  </p:cSld>
  <p:clrMapOvr>
    <a:masterClrMapping/>
  </p:clrMapOvr>
</p:sldLayout>
</file>

<file path=ppt/slideLayouts/slideLayout7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31631369"/>
      </p:ext>
    </p:extLst>
  </p:cSld>
  <p:clrMapOvr>
    <a:masterClrMapping/>
  </p:clrMapOvr>
</p:sldLayout>
</file>

<file path=ppt/slideLayouts/slideLayout7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66206701"/>
      </p:ext>
    </p:extLst>
  </p:cSld>
  <p:clrMapOvr>
    <a:masterClrMapping/>
  </p:clrMapOvr>
</p:sldLayout>
</file>

<file path=ppt/slideLayouts/slideLayout7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70516754"/>
      </p:ext>
    </p:extLst>
  </p:cSld>
  <p:clrMapOvr>
    <a:masterClrMapping/>
  </p:clrMapOvr>
</p:sldLayout>
</file>

<file path=ppt/slideLayouts/slideLayout7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1600757"/>
      </p:ext>
    </p:extLst>
  </p:cSld>
  <p:clrMapOvr>
    <a:masterClrMapping/>
  </p:clrMapOvr>
</p:sldLayout>
</file>

<file path=ppt/slideLayouts/slideLayout7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1736673"/>
      </p:ext>
    </p:extLst>
  </p:cSld>
  <p:clrMapOvr>
    <a:masterClrMapping/>
  </p:clrMapOvr>
</p:sldLayout>
</file>

<file path=ppt/slideLayouts/slideLayout7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36943784"/>
      </p:ext>
    </p:extLst>
  </p:cSld>
  <p:clrMapOvr>
    <a:masterClrMapping/>
  </p:clrMapOvr>
</p:sldLayout>
</file>

<file path=ppt/slideLayouts/slideLayout7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5130048"/>
      </p:ext>
    </p:extLst>
  </p:cSld>
  <p:clrMapOvr>
    <a:masterClrMapping/>
  </p:clrMapOvr>
</p:sldLayout>
</file>

<file path=ppt/slideLayouts/slideLayout7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02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DEA0B-2FFC-A74D-BC3D-CC14ED35F0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91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CD683-5B36-5B4B-8801-8DE2B2D5E41E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6EF8E-7BF0-9F42-880A-06564DFC917D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97416"/>
      </p:ext>
    </p:extLst>
  </p:cSld>
  <p:clrMapOvr>
    <a:masterClrMapping/>
  </p:clrMapOvr>
  <p:transition spd="slow" advClick="0" advTm="3000"/>
</p:sldLayout>
</file>

<file path=ppt/slideLayouts/slideLayout8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4455767"/>
      </p:ext>
    </p:extLst>
  </p:cSld>
  <p:clrMapOvr>
    <a:masterClrMapping/>
  </p:clrMapOvr>
</p:sldLayout>
</file>

<file path=ppt/slideLayouts/slideLayout8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1735146"/>
      </p:ext>
    </p:extLst>
  </p:cSld>
  <p:clrMapOvr>
    <a:masterClrMapping/>
  </p:clrMapOvr>
</p:sldLayout>
</file>

<file path=ppt/slideLayouts/slideLayout8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47720386"/>
      </p:ext>
    </p:extLst>
  </p:cSld>
  <p:clrMapOvr>
    <a:masterClrMapping/>
  </p:clrMapOvr>
</p:sldLayout>
</file>

<file path=ppt/slideLayouts/slideLayout8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2536715"/>
      </p:ext>
    </p:extLst>
  </p:cSld>
  <p:clrMapOvr>
    <a:masterClrMapping/>
  </p:clrMapOvr>
</p:sldLayout>
</file>

<file path=ppt/slideLayouts/slideLayout8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60281860"/>
      </p:ext>
    </p:extLst>
  </p:cSld>
  <p:clrMapOvr>
    <a:masterClrMapping/>
  </p:clrMapOvr>
</p:sldLayout>
</file>

<file path=ppt/slideLayouts/slideLayout8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7100775"/>
      </p:ext>
    </p:extLst>
  </p:cSld>
  <p:clrMapOvr>
    <a:masterClrMapping/>
  </p:clrMapOvr>
</p:sldLayout>
</file>

<file path=ppt/slideLayouts/slideLayout8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3023871"/>
      </p:ext>
    </p:extLst>
  </p:cSld>
  <p:clrMapOvr>
    <a:masterClrMapping/>
  </p:clrMapOvr>
</p:sldLayout>
</file>

<file path=ppt/slideLayouts/slideLayout8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7503078"/>
      </p:ext>
    </p:extLst>
  </p:cSld>
  <p:clrMapOvr>
    <a:masterClrMapping/>
  </p:clrMapOvr>
</p:sldLayout>
</file>

<file path=ppt/slideLayouts/slideLayout8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29148215"/>
      </p:ext>
    </p:extLst>
  </p:cSld>
  <p:clrMapOvr>
    <a:masterClrMapping/>
  </p:clrMapOvr>
</p:sldLayout>
</file>

<file path=ppt/slideLayouts/slideLayout8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440364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5473A-B1C0-0549-9E7C-F722491F92BB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0760FB-3977-5149-A0C1-28A08FF5AD5E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450093"/>
      </p:ext>
    </p:extLst>
  </p:cSld>
  <p:clrMapOvr>
    <a:masterClrMapping/>
  </p:clrMapOvr>
  <p:transition spd="slow" advClick="0" advTm="3000"/>
</p:sldLayout>
</file>

<file path=ppt/slideLayouts/slideLayout8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653020"/>
      </p:ext>
    </p:extLst>
  </p:cSld>
  <p:clrMapOvr>
    <a:masterClrMapping/>
  </p:clrMapOvr>
</p:sldLayout>
</file>

<file path=ppt/slideLayouts/slideLayout8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030590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4354392"/>
      </p:ext>
    </p:extLst>
  </p:cSld>
  <p:clrMapOvr>
    <a:masterClrMapping/>
  </p:clrMapOvr>
</p:sldLayout>
</file>

<file path=ppt/slideLayouts/slideLayout8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6825041"/>
      </p:ext>
    </p:extLst>
  </p:cSld>
  <p:clrMapOvr>
    <a:masterClrMapping/>
  </p:clrMapOvr>
</p:sldLayout>
</file>

<file path=ppt/slideLayouts/slideLayout8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1778355"/>
      </p:ext>
    </p:extLst>
  </p:cSld>
  <p:clrMapOvr>
    <a:masterClrMapping/>
  </p:clrMapOvr>
</p:sldLayout>
</file>

<file path=ppt/slideLayouts/slideLayout8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15730353"/>
      </p:ext>
    </p:extLst>
  </p:cSld>
  <p:clrMapOvr>
    <a:masterClrMapping/>
  </p:clrMapOvr>
</p:sldLayout>
</file>

<file path=ppt/slideLayouts/slideLayout8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3607185"/>
      </p:ext>
    </p:extLst>
  </p:cSld>
  <p:clrMapOvr>
    <a:masterClrMapping/>
  </p:clrMapOvr>
</p:sldLayout>
</file>

<file path=ppt/slideLayouts/slideLayout8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916091"/>
      </p:ext>
    </p:extLst>
  </p:cSld>
  <p:clrMapOvr>
    <a:masterClrMapping/>
  </p:clrMapOvr>
</p:sldLayout>
</file>

<file path=ppt/slideLayouts/slideLayout8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2506429"/>
      </p:ext>
    </p:extLst>
  </p:cSld>
  <p:clrMapOvr>
    <a:masterClrMapping/>
  </p:clrMapOvr>
</p:sldLayout>
</file>

<file path=ppt/slideLayouts/slideLayout8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171251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F76202-705A-9046-8EA4-B95F53CBBD2F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74B6C-58AF-0446-84D8-5F7D268C4D71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35351"/>
      </p:ext>
    </p:extLst>
  </p:cSld>
  <p:clrMapOvr>
    <a:masterClrMapping/>
  </p:clrMapOvr>
  <p:transition spd="slow" advClick="0" advTm="3000"/>
</p:sldLayout>
</file>

<file path=ppt/slideLayouts/slideLayout8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90067287"/>
      </p:ext>
    </p:extLst>
  </p:cSld>
  <p:clrMapOvr>
    <a:masterClrMapping/>
  </p:clrMapOvr>
</p:sldLayout>
</file>

<file path=ppt/slideLayouts/slideLayout8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808034"/>
      </p:ext>
    </p:extLst>
  </p:cSld>
  <p:clrMapOvr>
    <a:masterClrMapping/>
  </p:clrMapOvr>
</p:sldLayout>
</file>

<file path=ppt/slideLayouts/slideLayout8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3397336"/>
      </p:ext>
    </p:extLst>
  </p:cSld>
  <p:clrMapOvr>
    <a:masterClrMapping/>
  </p:clrMapOvr>
</p:sldLayout>
</file>

<file path=ppt/slideLayouts/slideLayout8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5140441"/>
      </p:ext>
    </p:extLst>
  </p:cSld>
  <p:clrMapOvr>
    <a:masterClrMapping/>
  </p:clrMapOvr>
</p:sldLayout>
</file>

<file path=ppt/slideLayouts/slideLayout8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28012420"/>
      </p:ext>
    </p:extLst>
  </p:cSld>
  <p:clrMapOvr>
    <a:masterClrMapping/>
  </p:clrMapOvr>
</p:sldLayout>
</file>

<file path=ppt/slideLayouts/slideLayout8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7088190"/>
      </p:ext>
    </p:extLst>
  </p:cSld>
  <p:clrMapOvr>
    <a:masterClrMapping/>
  </p:clrMapOvr>
</p:sldLayout>
</file>

<file path=ppt/slideLayouts/slideLayout8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8199939"/>
      </p:ext>
    </p:extLst>
  </p:cSld>
  <p:clrMapOvr>
    <a:masterClrMapping/>
  </p:clrMapOvr>
</p:sldLayout>
</file>

<file path=ppt/slideLayouts/slideLayout8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30462346"/>
      </p:ext>
    </p:extLst>
  </p:cSld>
  <p:clrMapOvr>
    <a:masterClrMapping/>
  </p:clrMapOvr>
</p:sldLayout>
</file>

<file path=ppt/slideLayouts/slideLayout8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5989722"/>
      </p:ext>
    </p:extLst>
  </p:cSld>
  <p:clrMapOvr>
    <a:masterClrMapping/>
  </p:clrMapOvr>
</p:sldLayout>
</file>

<file path=ppt/slideLayouts/slideLayout8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580640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EE37D-C8BF-D24C-8450-0B5810D8DF09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6FEA-22F9-EE44-806E-D67FEED4003E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28115"/>
      </p:ext>
    </p:extLst>
  </p:cSld>
  <p:clrMapOvr>
    <a:masterClrMapping/>
  </p:clrMapOvr>
  <p:transition spd="slow" advClick="0" advTm="3000"/>
</p:sldLayout>
</file>

<file path=ppt/slideLayouts/slideLayout8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9703960"/>
      </p:ext>
    </p:extLst>
  </p:cSld>
  <p:clrMapOvr>
    <a:masterClrMapping/>
  </p:clrMapOvr>
</p:sldLayout>
</file>

<file path=ppt/slideLayouts/slideLayout8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1741359"/>
      </p:ext>
    </p:extLst>
  </p:cSld>
  <p:clrMapOvr>
    <a:masterClrMapping/>
  </p:clrMapOvr>
</p:sldLayout>
</file>

<file path=ppt/slideLayouts/slideLayout8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128749"/>
      </p:ext>
    </p:extLst>
  </p:cSld>
  <p:clrMapOvr>
    <a:masterClrMapping/>
  </p:clrMapOvr>
</p:sldLayout>
</file>

<file path=ppt/slideLayouts/slideLayout8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2694979"/>
      </p:ext>
    </p:extLst>
  </p:cSld>
  <p:clrMapOvr>
    <a:masterClrMapping/>
  </p:clrMapOvr>
</p:sldLayout>
</file>

<file path=ppt/slideLayouts/slideLayout8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5700160"/>
      </p:ext>
    </p:extLst>
  </p:cSld>
  <p:clrMapOvr>
    <a:masterClrMapping/>
  </p:clrMapOvr>
</p:sldLayout>
</file>

<file path=ppt/slideLayouts/slideLayout8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2713494"/>
      </p:ext>
    </p:extLst>
  </p:cSld>
  <p:clrMapOvr>
    <a:masterClrMapping/>
  </p:clrMapOvr>
</p:sldLayout>
</file>

<file path=ppt/slideLayouts/slideLayout8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1490458"/>
      </p:ext>
    </p:extLst>
  </p:cSld>
  <p:clrMapOvr>
    <a:masterClrMapping/>
  </p:clrMapOvr>
</p:sldLayout>
</file>

<file path=ppt/slideLayouts/slideLayout8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8278641"/>
      </p:ext>
    </p:extLst>
  </p:cSld>
  <p:clrMapOvr>
    <a:masterClrMapping/>
  </p:clrMapOvr>
</p:sldLayout>
</file>

<file path=ppt/slideLayouts/slideLayout8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96369397"/>
      </p:ext>
    </p:extLst>
  </p:cSld>
  <p:clrMapOvr>
    <a:masterClrMapping/>
  </p:clrMapOvr>
</p:sldLayout>
</file>

<file path=ppt/slideLayouts/slideLayout8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06271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894AF-7A0E-2E4E-9D3B-984E7976F37C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1A49A-8483-E64F-888F-854CA75AE161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511424"/>
      </p:ext>
    </p:extLst>
  </p:cSld>
  <p:clrMapOvr>
    <a:masterClrMapping/>
  </p:clrMapOvr>
  <p:transition spd="slow" advClick="0" advTm="3000"/>
</p:sldLayout>
</file>

<file path=ppt/slideLayouts/slideLayout8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89109995"/>
      </p:ext>
    </p:extLst>
  </p:cSld>
  <p:clrMapOvr>
    <a:masterClrMapping/>
  </p:clrMapOvr>
</p:sldLayout>
</file>

<file path=ppt/slideLayouts/slideLayout8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51638102"/>
      </p:ext>
    </p:extLst>
  </p:cSld>
  <p:clrMapOvr>
    <a:masterClrMapping/>
  </p:clrMapOvr>
</p:sldLayout>
</file>

<file path=ppt/slideLayouts/slideLayout8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62567093"/>
      </p:ext>
    </p:extLst>
  </p:cSld>
  <p:clrMapOvr>
    <a:masterClrMapping/>
  </p:clrMapOvr>
</p:sldLayout>
</file>

<file path=ppt/slideLayouts/slideLayout8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461612"/>
      </p:ext>
    </p:extLst>
  </p:cSld>
  <p:clrMapOvr>
    <a:masterClrMapping/>
  </p:clrMapOvr>
</p:sldLayout>
</file>

<file path=ppt/slideLayouts/slideLayout8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6638910"/>
      </p:ext>
    </p:extLst>
  </p:cSld>
  <p:clrMapOvr>
    <a:masterClrMapping/>
  </p:clrMapOvr>
</p:sldLayout>
</file>

<file path=ppt/slideLayouts/slideLayout8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073895"/>
      </p:ext>
    </p:extLst>
  </p:cSld>
  <p:clrMapOvr>
    <a:masterClrMapping/>
  </p:clrMapOvr>
</p:sldLayout>
</file>

<file path=ppt/slideLayouts/slideLayout8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89957691"/>
      </p:ext>
    </p:extLst>
  </p:cSld>
  <p:clrMapOvr>
    <a:masterClrMapping/>
  </p:clrMapOvr>
</p:sldLayout>
</file>

<file path=ppt/slideLayouts/slideLayout8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1236612"/>
      </p:ext>
    </p:extLst>
  </p:cSld>
  <p:clrMapOvr>
    <a:masterClrMapping/>
  </p:clrMapOvr>
</p:sldLayout>
</file>

<file path=ppt/slideLayouts/slideLayout8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46918089"/>
      </p:ext>
    </p:extLst>
  </p:cSld>
  <p:clrMapOvr>
    <a:masterClrMapping/>
  </p:clrMapOvr>
</p:sldLayout>
</file>

<file path=ppt/slideLayouts/slideLayout8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185427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A8B85-8A2D-B74E-B098-75CE69B1F58F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01F98-7CEC-CB4F-8580-D099313B9650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04585"/>
      </p:ext>
    </p:extLst>
  </p:cSld>
  <p:clrMapOvr>
    <a:masterClrMapping/>
  </p:clrMapOvr>
  <p:transition spd="slow" advClick="0" advTm="3000"/>
</p:sldLayout>
</file>

<file path=ppt/slideLayouts/slideLayout8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5609405"/>
      </p:ext>
    </p:extLst>
  </p:cSld>
  <p:clrMapOvr>
    <a:masterClrMapping/>
  </p:clrMapOvr>
</p:sldLayout>
</file>

<file path=ppt/slideLayouts/slideLayout8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9122170"/>
      </p:ext>
    </p:extLst>
  </p:cSld>
  <p:clrMapOvr>
    <a:masterClrMapping/>
  </p:clrMapOvr>
</p:sldLayout>
</file>

<file path=ppt/slideLayouts/slideLayout8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21517280"/>
      </p:ext>
    </p:extLst>
  </p:cSld>
  <p:clrMapOvr>
    <a:masterClrMapping/>
  </p:clrMapOvr>
</p:sldLayout>
</file>

<file path=ppt/slideLayouts/slideLayout8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17671013"/>
      </p:ext>
    </p:extLst>
  </p:cSld>
  <p:clrMapOvr>
    <a:masterClrMapping/>
  </p:clrMapOvr>
</p:sldLayout>
</file>

<file path=ppt/slideLayouts/slideLayout8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355453"/>
      </p:ext>
    </p:extLst>
  </p:cSld>
  <p:clrMapOvr>
    <a:masterClrMapping/>
  </p:clrMapOvr>
</p:sldLayout>
</file>

<file path=ppt/slideLayouts/slideLayout8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030549"/>
      </p:ext>
    </p:extLst>
  </p:cSld>
  <p:clrMapOvr>
    <a:masterClrMapping/>
  </p:clrMapOvr>
</p:sldLayout>
</file>

<file path=ppt/slideLayouts/slideLayout8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4129967"/>
      </p:ext>
    </p:extLst>
  </p:cSld>
  <p:clrMapOvr>
    <a:masterClrMapping/>
  </p:clrMapOvr>
</p:sldLayout>
</file>

<file path=ppt/slideLayouts/slideLayout8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37848173"/>
      </p:ext>
    </p:extLst>
  </p:cSld>
  <p:clrMapOvr>
    <a:masterClrMapping/>
  </p:clrMapOvr>
</p:sldLayout>
</file>

<file path=ppt/slideLayouts/slideLayout8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8673103"/>
      </p:ext>
    </p:extLst>
  </p:cSld>
  <p:clrMapOvr>
    <a:masterClrMapping/>
  </p:clrMapOvr>
</p:sldLayout>
</file>

<file path=ppt/slideLayouts/slideLayout8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10419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4361E-CF8E-C04E-840A-C700E3D9FD1F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2B3A-CBAE-BE4C-958D-874A8779402C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14064"/>
      </p:ext>
    </p:extLst>
  </p:cSld>
  <p:clrMapOvr>
    <a:masterClrMapping/>
  </p:clrMapOvr>
  <p:transition spd="slow" advClick="0" advTm="3000"/>
</p:sldLayout>
</file>

<file path=ppt/slideLayouts/slideLayout8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9296173"/>
      </p:ext>
    </p:extLst>
  </p:cSld>
  <p:clrMapOvr>
    <a:masterClrMapping/>
  </p:clrMapOvr>
</p:sldLayout>
</file>

<file path=ppt/slideLayouts/slideLayout8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3460487"/>
      </p:ext>
    </p:extLst>
  </p:cSld>
  <p:clrMapOvr>
    <a:masterClrMapping/>
  </p:clrMapOvr>
</p:sldLayout>
</file>

<file path=ppt/slideLayouts/slideLayout8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87982897"/>
      </p:ext>
    </p:extLst>
  </p:cSld>
  <p:clrMapOvr>
    <a:masterClrMapping/>
  </p:clrMapOvr>
</p:sldLayout>
</file>

<file path=ppt/slideLayouts/slideLayout8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86430610"/>
      </p:ext>
    </p:extLst>
  </p:cSld>
  <p:clrMapOvr>
    <a:masterClrMapping/>
  </p:clrMapOvr>
</p:sldLayout>
</file>

<file path=ppt/slideLayouts/slideLayout8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2342565"/>
      </p:ext>
    </p:extLst>
  </p:cSld>
  <p:clrMapOvr>
    <a:masterClrMapping/>
  </p:clrMapOvr>
</p:sldLayout>
</file>

<file path=ppt/slideLayouts/slideLayout8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615576"/>
      </p:ext>
    </p:extLst>
  </p:cSld>
  <p:clrMapOvr>
    <a:masterClrMapping/>
  </p:clrMapOvr>
</p:sldLayout>
</file>

<file path=ppt/slideLayouts/slideLayout8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3189162"/>
      </p:ext>
    </p:extLst>
  </p:cSld>
  <p:clrMapOvr>
    <a:masterClrMapping/>
  </p:clrMapOvr>
</p:sldLayout>
</file>

<file path=ppt/slideLayouts/slideLayout8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9120650"/>
      </p:ext>
    </p:extLst>
  </p:cSld>
  <p:clrMapOvr>
    <a:masterClrMapping/>
  </p:clrMapOvr>
</p:sldLayout>
</file>

<file path=ppt/slideLayouts/slideLayout8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7013995"/>
      </p:ext>
    </p:extLst>
  </p:cSld>
  <p:clrMapOvr>
    <a:masterClrMapping/>
  </p:clrMapOvr>
</p:sldLayout>
</file>

<file path=ppt/slideLayouts/slideLayout8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298587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227B30-C83F-9345-82E7-536142E450EE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3D5C49-B588-F445-A978-99ACB0A732C3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02982"/>
      </p:ext>
    </p:extLst>
  </p:cSld>
  <p:clrMapOvr>
    <a:masterClrMapping/>
  </p:clrMapOvr>
  <p:transition spd="slow" advClick="0" advTm="3000"/>
</p:sldLayout>
</file>

<file path=ppt/slideLayouts/slideLayout8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8327435"/>
      </p:ext>
    </p:extLst>
  </p:cSld>
  <p:clrMapOvr>
    <a:masterClrMapping/>
  </p:clrMapOvr>
</p:sldLayout>
</file>

<file path=ppt/slideLayouts/slideLayout8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1987699"/>
      </p:ext>
    </p:extLst>
  </p:cSld>
  <p:clrMapOvr>
    <a:masterClrMapping/>
  </p:clrMapOvr>
</p:sldLayout>
</file>

<file path=ppt/slideLayouts/slideLayout8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7664746"/>
      </p:ext>
    </p:extLst>
  </p:cSld>
  <p:clrMapOvr>
    <a:masterClrMapping/>
  </p:clrMapOvr>
</p:sldLayout>
</file>

<file path=ppt/slideLayouts/slideLayout8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2395656"/>
      </p:ext>
    </p:extLst>
  </p:cSld>
  <p:clrMapOvr>
    <a:masterClrMapping/>
  </p:clrMapOvr>
</p:sldLayout>
</file>

<file path=ppt/slideLayouts/slideLayout8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15425631"/>
      </p:ext>
    </p:extLst>
  </p:cSld>
  <p:clrMapOvr>
    <a:masterClrMapping/>
  </p:clrMapOvr>
</p:sldLayout>
</file>

<file path=ppt/slideLayouts/slideLayout8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0608046"/>
      </p:ext>
    </p:extLst>
  </p:cSld>
  <p:clrMapOvr>
    <a:masterClrMapping/>
  </p:clrMapOvr>
</p:sldLayout>
</file>

<file path=ppt/slideLayouts/slideLayout8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546298"/>
      </p:ext>
    </p:extLst>
  </p:cSld>
  <p:clrMapOvr>
    <a:masterClrMapping/>
  </p:clrMapOvr>
</p:sldLayout>
</file>

<file path=ppt/slideLayouts/slideLayout8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232263"/>
      </p:ext>
    </p:extLst>
  </p:cSld>
  <p:clrMapOvr>
    <a:masterClrMapping/>
  </p:clrMapOvr>
</p:sldLayout>
</file>

<file path=ppt/slideLayouts/slideLayout8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4310354"/>
      </p:ext>
    </p:extLst>
  </p:cSld>
  <p:clrMapOvr>
    <a:masterClrMapping/>
  </p:clrMapOvr>
</p:sldLayout>
</file>

<file path=ppt/slideLayouts/slideLayout8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6162048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C07E7A-643B-CE4F-A609-4DE26DA2241C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5C504-5092-1B44-A20D-F7A5D672FE5C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870036"/>
      </p:ext>
    </p:extLst>
  </p:cSld>
  <p:clrMapOvr>
    <a:masterClrMapping/>
  </p:clrMapOvr>
  <p:transition spd="slow" advClick="0" advTm="3000"/>
</p:sldLayout>
</file>

<file path=ppt/slideLayouts/slideLayout8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63325722"/>
      </p:ext>
    </p:extLst>
  </p:cSld>
  <p:clrMapOvr>
    <a:masterClrMapping/>
  </p:clrMapOvr>
</p:sldLayout>
</file>

<file path=ppt/slideLayouts/slideLayout8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11790609"/>
      </p:ext>
    </p:extLst>
  </p:cSld>
  <p:clrMapOvr>
    <a:masterClrMapping/>
  </p:clrMapOvr>
</p:sldLayout>
</file>

<file path=ppt/slideLayouts/slideLayout8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1650269"/>
      </p:ext>
    </p:extLst>
  </p:cSld>
  <p:clrMapOvr>
    <a:masterClrMapping/>
  </p:clrMapOvr>
</p:sldLayout>
</file>

<file path=ppt/slideLayouts/slideLayout8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710035"/>
      </p:ext>
    </p:extLst>
  </p:cSld>
  <p:clrMapOvr>
    <a:masterClrMapping/>
  </p:clrMapOvr>
</p:sldLayout>
</file>

<file path=ppt/slideLayouts/slideLayout8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29124640"/>
      </p:ext>
    </p:extLst>
  </p:cSld>
  <p:clrMapOvr>
    <a:masterClrMapping/>
  </p:clrMapOvr>
</p:sldLayout>
</file>

<file path=ppt/slideLayouts/slideLayout8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94641507"/>
      </p:ext>
    </p:extLst>
  </p:cSld>
  <p:clrMapOvr>
    <a:masterClrMapping/>
  </p:clrMapOvr>
</p:sldLayout>
</file>

<file path=ppt/slideLayouts/slideLayout8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6296662"/>
      </p:ext>
    </p:extLst>
  </p:cSld>
  <p:clrMapOvr>
    <a:masterClrMapping/>
  </p:clrMapOvr>
</p:sldLayout>
</file>

<file path=ppt/slideLayouts/slideLayout8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252214"/>
      </p:ext>
    </p:extLst>
  </p:cSld>
  <p:clrMapOvr>
    <a:masterClrMapping/>
  </p:clrMapOvr>
</p:sldLayout>
</file>

<file path=ppt/slideLayouts/slideLayout8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1215662"/>
      </p:ext>
    </p:extLst>
  </p:cSld>
  <p:clrMapOvr>
    <a:masterClrMapping/>
  </p:clrMapOvr>
</p:sldLayout>
</file>

<file path=ppt/slideLayouts/slideLayout8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97402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3262A-2B48-4C45-AD1B-02987AD18535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8651D9-2A3F-CB46-9CFD-1E4D8497C17B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52483"/>
      </p:ext>
    </p:extLst>
  </p:cSld>
  <p:clrMapOvr>
    <a:masterClrMapping/>
  </p:clrMapOvr>
  <p:transition spd="slow" advClick="0" advTm="3000"/>
</p:sldLayout>
</file>

<file path=ppt/slideLayouts/slideLayout8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21133197"/>
      </p:ext>
    </p:extLst>
  </p:cSld>
  <p:clrMapOvr>
    <a:masterClrMapping/>
  </p:clrMapOvr>
</p:sldLayout>
</file>

<file path=ppt/slideLayouts/slideLayout8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02199254"/>
      </p:ext>
    </p:extLst>
  </p:cSld>
  <p:clrMapOvr>
    <a:masterClrMapping/>
  </p:clrMapOvr>
</p:sldLayout>
</file>

<file path=ppt/slideLayouts/slideLayout8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4220154"/>
      </p:ext>
    </p:extLst>
  </p:cSld>
  <p:clrMapOvr>
    <a:masterClrMapping/>
  </p:clrMapOvr>
</p:sldLayout>
</file>

<file path=ppt/slideLayouts/slideLayout8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1990901"/>
      </p:ext>
    </p:extLst>
  </p:cSld>
  <p:clrMapOvr>
    <a:masterClrMapping/>
  </p:clrMapOvr>
</p:sldLayout>
</file>

<file path=ppt/slideLayouts/slideLayout8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17722"/>
      </p:ext>
    </p:extLst>
  </p:cSld>
  <p:clrMapOvr>
    <a:masterClrMapping/>
  </p:clrMapOvr>
</p:sldLayout>
</file>

<file path=ppt/slideLayouts/slideLayout8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44181656"/>
      </p:ext>
    </p:extLst>
  </p:cSld>
  <p:clrMapOvr>
    <a:masterClrMapping/>
  </p:clrMapOvr>
</p:sldLayout>
</file>

<file path=ppt/slideLayouts/slideLayout8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7409216"/>
      </p:ext>
    </p:extLst>
  </p:cSld>
  <p:clrMapOvr>
    <a:masterClrMapping/>
  </p:clrMapOvr>
</p:sldLayout>
</file>

<file path=ppt/slideLayouts/slideLayout8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581198"/>
      </p:ext>
    </p:extLst>
  </p:cSld>
  <p:clrMapOvr>
    <a:masterClrMapping/>
  </p:clrMapOvr>
</p:sldLayout>
</file>

<file path=ppt/slideLayouts/slideLayout8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331509"/>
      </p:ext>
    </p:extLst>
  </p:cSld>
  <p:clrMapOvr>
    <a:masterClrMapping/>
  </p:clrMapOvr>
</p:sldLayout>
</file>

<file path=ppt/slideLayouts/slideLayout8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801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CCB89-B987-0B4F-977E-3B58EA0DCA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7769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9F837-6690-F64C-8E84-4DD3AFEDB688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B965E-604E-6249-BED0-43E9EB84AEFE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110338"/>
      </p:ext>
    </p:extLst>
  </p:cSld>
  <p:clrMapOvr>
    <a:masterClrMapping/>
  </p:clrMapOvr>
  <p:transition spd="slow" advClick="0" advTm="3000"/>
</p:sldLayout>
</file>

<file path=ppt/slideLayouts/slideLayout9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9753832"/>
      </p:ext>
    </p:extLst>
  </p:cSld>
  <p:clrMapOvr>
    <a:masterClrMapping/>
  </p:clrMapOvr>
</p:sldLayout>
</file>

<file path=ppt/slideLayouts/slideLayout9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9682559"/>
      </p:ext>
    </p:extLst>
  </p:cSld>
  <p:clrMapOvr>
    <a:masterClrMapping/>
  </p:clrMapOvr>
</p:sldLayout>
</file>

<file path=ppt/slideLayouts/slideLayout9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44387256"/>
      </p:ext>
    </p:extLst>
  </p:cSld>
  <p:clrMapOvr>
    <a:masterClrMapping/>
  </p:clrMapOvr>
</p:sldLayout>
</file>

<file path=ppt/slideLayouts/slideLayout9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14771323"/>
      </p:ext>
    </p:extLst>
  </p:cSld>
  <p:clrMapOvr>
    <a:masterClrMapping/>
  </p:clrMapOvr>
</p:sldLayout>
</file>

<file path=ppt/slideLayouts/slideLayout9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6242022"/>
      </p:ext>
    </p:extLst>
  </p:cSld>
  <p:clrMapOvr>
    <a:masterClrMapping/>
  </p:clrMapOvr>
</p:sldLayout>
</file>

<file path=ppt/slideLayouts/slideLayout9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64509550"/>
      </p:ext>
    </p:extLst>
  </p:cSld>
  <p:clrMapOvr>
    <a:masterClrMapping/>
  </p:clrMapOvr>
</p:sldLayout>
</file>

<file path=ppt/slideLayouts/slideLayout9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23923094"/>
      </p:ext>
    </p:extLst>
  </p:cSld>
  <p:clrMapOvr>
    <a:masterClrMapping/>
  </p:clrMapOvr>
</p:sldLayout>
</file>

<file path=ppt/slideLayouts/slideLayout9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2308742"/>
      </p:ext>
    </p:extLst>
  </p:cSld>
  <p:clrMapOvr>
    <a:masterClrMapping/>
  </p:clrMapOvr>
</p:sldLayout>
</file>

<file path=ppt/slideLayouts/slideLayout9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52963403"/>
      </p:ext>
    </p:extLst>
  </p:cSld>
  <p:clrMapOvr>
    <a:masterClrMapping/>
  </p:clrMapOvr>
</p:sldLayout>
</file>

<file path=ppt/slideLayouts/slideLayout9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5865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78D21-E145-E54E-B794-B244FC225E2F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55FD4-6E07-A14E-B6F2-673979D8B712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045700"/>
      </p:ext>
    </p:extLst>
  </p:cSld>
  <p:clrMapOvr>
    <a:masterClrMapping/>
  </p:clrMapOvr>
  <p:transition spd="slow" advClick="0" advTm="3000"/>
</p:sldLayout>
</file>

<file path=ppt/slideLayouts/slideLayout9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9871162"/>
      </p:ext>
    </p:extLst>
  </p:cSld>
  <p:clrMapOvr>
    <a:masterClrMapping/>
  </p:clrMapOvr>
</p:sldLayout>
</file>

<file path=ppt/slideLayouts/slideLayout9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834803"/>
      </p:ext>
    </p:extLst>
  </p:cSld>
  <p:clrMapOvr>
    <a:masterClrMapping/>
  </p:clrMapOvr>
</p:sldLayout>
</file>

<file path=ppt/slideLayouts/slideLayout9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2675637"/>
      </p:ext>
    </p:extLst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27452232"/>
      </p:ext>
    </p:extLst>
  </p:cSld>
  <p:clrMapOvr>
    <a:masterClrMapping/>
  </p:clrMapOvr>
</p:sldLayout>
</file>

<file path=ppt/slideLayouts/slideLayout9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7108546"/>
      </p:ext>
    </p:extLst>
  </p:cSld>
  <p:clrMapOvr>
    <a:masterClrMapping/>
  </p:clrMapOvr>
</p:sldLayout>
</file>

<file path=ppt/slideLayouts/slideLayout9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6601452"/>
      </p:ext>
    </p:extLst>
  </p:cSld>
  <p:clrMapOvr>
    <a:masterClrMapping/>
  </p:clrMapOvr>
</p:sldLayout>
</file>

<file path=ppt/slideLayouts/slideLayout9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69888319"/>
      </p:ext>
    </p:extLst>
  </p:cSld>
  <p:clrMapOvr>
    <a:masterClrMapping/>
  </p:clrMapOvr>
</p:sldLayout>
</file>

<file path=ppt/slideLayouts/slideLayout9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2893032"/>
      </p:ext>
    </p:extLst>
  </p:cSld>
  <p:clrMapOvr>
    <a:masterClrMapping/>
  </p:clrMapOvr>
</p:sldLayout>
</file>

<file path=ppt/slideLayouts/slideLayout9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97747965"/>
      </p:ext>
    </p:extLst>
  </p:cSld>
  <p:clrMapOvr>
    <a:masterClrMapping/>
  </p:clrMapOvr>
</p:sldLayout>
</file>

<file path=ppt/slideLayouts/slideLayout9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477574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A155A2-B8D8-6D4B-A2F8-49E8918C9526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4C82B7-C571-E84B-AF5A-CE31BF7B2198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7492"/>
      </p:ext>
    </p:extLst>
  </p:cSld>
  <p:clrMapOvr>
    <a:masterClrMapping/>
  </p:clrMapOvr>
  <p:transition spd="slow" advClick="0" advTm="3000"/>
</p:sldLayout>
</file>

<file path=ppt/slideLayouts/slideLayout9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598366"/>
      </p:ext>
    </p:extLst>
  </p:cSld>
  <p:clrMapOvr>
    <a:masterClrMapping/>
  </p:clrMapOvr>
</p:sldLayout>
</file>

<file path=ppt/slideLayouts/slideLayout9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8696266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1196039"/>
      </p:ext>
    </p:extLst>
  </p:cSld>
  <p:clrMapOvr>
    <a:masterClrMapping/>
  </p:clrMapOvr>
</p:sldLayout>
</file>

<file path=ppt/slideLayouts/slideLayout9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2312867"/>
      </p:ext>
    </p:extLst>
  </p:cSld>
  <p:clrMapOvr>
    <a:masterClrMapping/>
  </p:clrMapOvr>
</p:sldLayout>
</file>

<file path=ppt/slideLayouts/slideLayout9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49806573"/>
      </p:ext>
    </p:extLst>
  </p:cSld>
  <p:clrMapOvr>
    <a:masterClrMapping/>
  </p:clrMapOvr>
</p:sldLayout>
</file>

<file path=ppt/slideLayouts/slideLayout9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6875760"/>
      </p:ext>
    </p:extLst>
  </p:cSld>
  <p:clrMapOvr>
    <a:masterClrMapping/>
  </p:clrMapOvr>
</p:sldLayout>
</file>

<file path=ppt/slideLayouts/slideLayout9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9600861"/>
      </p:ext>
    </p:extLst>
  </p:cSld>
  <p:clrMapOvr>
    <a:masterClrMapping/>
  </p:clrMapOvr>
</p:sldLayout>
</file>

<file path=ppt/slideLayouts/slideLayout9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6863667"/>
      </p:ext>
    </p:extLst>
  </p:cSld>
  <p:clrMapOvr>
    <a:masterClrMapping/>
  </p:clrMapOvr>
</p:sldLayout>
</file>

<file path=ppt/slideLayouts/slideLayout9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6703015"/>
      </p:ext>
    </p:extLst>
  </p:cSld>
  <p:clrMapOvr>
    <a:masterClrMapping/>
  </p:clrMapOvr>
</p:sldLayout>
</file>

<file path=ppt/slideLayouts/slideLayout9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6067060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94DDA-1947-8E4C-AFFA-DE0CE0907E55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E158E0-7FDA-434C-9825-AA55F64E515C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22626"/>
      </p:ext>
    </p:extLst>
  </p:cSld>
  <p:clrMapOvr>
    <a:masterClrMapping/>
  </p:clrMapOvr>
  <p:transition spd="slow" advClick="0" advTm="3000"/>
</p:sldLayout>
</file>

<file path=ppt/slideLayouts/slideLayout9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6652495"/>
      </p:ext>
    </p:extLst>
  </p:cSld>
  <p:clrMapOvr>
    <a:masterClrMapping/>
  </p:clrMapOvr>
</p:sldLayout>
</file>

<file path=ppt/slideLayouts/slideLayout9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898274"/>
      </p:ext>
    </p:extLst>
  </p:cSld>
  <p:clrMapOvr>
    <a:masterClrMapping/>
  </p:clrMapOvr>
</p:sldLayout>
</file>

<file path=ppt/slideLayouts/slideLayout9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8826265"/>
      </p:ext>
    </p:extLst>
  </p:cSld>
  <p:clrMapOvr>
    <a:masterClrMapping/>
  </p:clrMapOvr>
</p:sldLayout>
</file>

<file path=ppt/slideLayouts/slideLayout9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7945829"/>
      </p:ext>
    </p:extLst>
  </p:cSld>
  <p:clrMapOvr>
    <a:masterClrMapping/>
  </p:clrMapOvr>
</p:sldLayout>
</file>

<file path=ppt/slideLayouts/slideLayout9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6764366"/>
      </p:ext>
    </p:extLst>
  </p:cSld>
  <p:clrMapOvr>
    <a:masterClrMapping/>
  </p:clrMapOvr>
</p:sldLayout>
</file>

<file path=ppt/slideLayouts/slideLayout9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32931669"/>
      </p:ext>
    </p:extLst>
  </p:cSld>
  <p:clrMapOvr>
    <a:masterClrMapping/>
  </p:clrMapOvr>
</p:sldLayout>
</file>

<file path=ppt/slideLayouts/slideLayout9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9488643"/>
      </p:ext>
    </p:extLst>
  </p:cSld>
  <p:clrMapOvr>
    <a:masterClrMapping/>
  </p:clrMapOvr>
</p:sldLayout>
</file>

<file path=ppt/slideLayouts/slideLayout9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32899839"/>
      </p:ext>
    </p:extLst>
  </p:cSld>
  <p:clrMapOvr>
    <a:masterClrMapping/>
  </p:clrMapOvr>
</p:sldLayout>
</file>

<file path=ppt/slideLayouts/slideLayout9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3395785"/>
      </p:ext>
    </p:extLst>
  </p:cSld>
  <p:clrMapOvr>
    <a:masterClrMapping/>
  </p:clrMapOvr>
</p:sldLayout>
</file>

<file path=ppt/slideLayouts/slideLayout9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116709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BB946-0B78-C04D-AC35-1528E42994CA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94DF68-597D-DF4A-A679-7451217B598A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55168"/>
      </p:ext>
    </p:extLst>
  </p:cSld>
  <p:clrMapOvr>
    <a:masterClrMapping/>
  </p:clrMapOvr>
  <p:transition spd="slow" advClick="0" advTm="3000"/>
</p:sldLayout>
</file>

<file path=ppt/slideLayouts/slideLayout9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60615349"/>
      </p:ext>
    </p:extLst>
  </p:cSld>
  <p:clrMapOvr>
    <a:masterClrMapping/>
  </p:clrMapOvr>
</p:sldLayout>
</file>

<file path=ppt/slideLayouts/slideLayout9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3398616"/>
      </p:ext>
    </p:extLst>
  </p:cSld>
  <p:clrMapOvr>
    <a:masterClrMapping/>
  </p:clrMapOvr>
</p:sldLayout>
</file>

<file path=ppt/slideLayouts/slideLayout9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038681"/>
      </p:ext>
    </p:extLst>
  </p:cSld>
  <p:clrMapOvr>
    <a:masterClrMapping/>
  </p:clrMapOvr>
</p:sldLayout>
</file>

<file path=ppt/slideLayouts/slideLayout9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8068752"/>
      </p:ext>
    </p:extLst>
  </p:cSld>
  <p:clrMapOvr>
    <a:masterClrMapping/>
  </p:clrMapOvr>
</p:sldLayout>
</file>

<file path=ppt/slideLayouts/slideLayout9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7564062"/>
      </p:ext>
    </p:extLst>
  </p:cSld>
  <p:clrMapOvr>
    <a:masterClrMapping/>
  </p:clrMapOvr>
</p:sldLayout>
</file>

<file path=ppt/slideLayouts/slideLayout9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88951355"/>
      </p:ext>
    </p:extLst>
  </p:cSld>
  <p:clrMapOvr>
    <a:masterClrMapping/>
  </p:clrMapOvr>
</p:sldLayout>
</file>

<file path=ppt/slideLayouts/slideLayout9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994511"/>
      </p:ext>
    </p:extLst>
  </p:cSld>
  <p:clrMapOvr>
    <a:masterClrMapping/>
  </p:clrMapOvr>
</p:sldLayout>
</file>

<file path=ppt/slideLayouts/slideLayout9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49920790"/>
      </p:ext>
    </p:extLst>
  </p:cSld>
  <p:clrMapOvr>
    <a:masterClrMapping/>
  </p:clrMapOvr>
</p:sldLayout>
</file>

<file path=ppt/slideLayouts/slideLayout9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98938549"/>
      </p:ext>
    </p:extLst>
  </p:cSld>
  <p:clrMapOvr>
    <a:masterClrMapping/>
  </p:clrMapOvr>
</p:sldLayout>
</file>

<file path=ppt/slideLayouts/slideLayout9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20605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DE8AB-C2D7-6642-9578-A141E1BB11A5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E405D-62B6-7746-994D-E3420113D889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36639"/>
      </p:ext>
    </p:extLst>
  </p:cSld>
  <p:clrMapOvr>
    <a:masterClrMapping/>
  </p:clrMapOvr>
  <p:transition spd="slow" advClick="0" advTm="3000"/>
</p:sldLayout>
</file>

<file path=ppt/slideLayouts/slideLayout9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541678"/>
      </p:ext>
    </p:extLst>
  </p:cSld>
  <p:clrMapOvr>
    <a:masterClrMapping/>
  </p:clrMapOvr>
</p:sldLayout>
</file>

<file path=ppt/slideLayouts/slideLayout9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76436939"/>
      </p:ext>
    </p:extLst>
  </p:cSld>
  <p:clrMapOvr>
    <a:masterClrMapping/>
  </p:clrMapOvr>
</p:sldLayout>
</file>

<file path=ppt/slideLayouts/slideLayout9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5840320"/>
      </p:ext>
    </p:extLst>
  </p:cSld>
  <p:clrMapOvr>
    <a:masterClrMapping/>
  </p:clrMapOvr>
</p:sldLayout>
</file>

<file path=ppt/slideLayouts/slideLayout9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503388"/>
      </p:ext>
    </p:extLst>
  </p:cSld>
  <p:clrMapOvr>
    <a:masterClrMapping/>
  </p:clrMapOvr>
</p:sldLayout>
</file>

<file path=ppt/slideLayouts/slideLayout9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1635542"/>
      </p:ext>
    </p:extLst>
  </p:cSld>
  <p:clrMapOvr>
    <a:masterClrMapping/>
  </p:clrMapOvr>
</p:sldLayout>
</file>

<file path=ppt/slideLayouts/slideLayout9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6374191"/>
      </p:ext>
    </p:extLst>
  </p:cSld>
  <p:clrMapOvr>
    <a:masterClrMapping/>
  </p:clrMapOvr>
</p:sldLayout>
</file>

<file path=ppt/slideLayouts/slideLayout9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2695347"/>
      </p:ext>
    </p:extLst>
  </p:cSld>
  <p:clrMapOvr>
    <a:masterClrMapping/>
  </p:clrMapOvr>
</p:sldLayout>
</file>

<file path=ppt/slideLayouts/slideLayout9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8084753"/>
      </p:ext>
    </p:extLst>
  </p:cSld>
  <p:clrMapOvr>
    <a:masterClrMapping/>
  </p:clrMapOvr>
</p:sldLayout>
</file>

<file path=ppt/slideLayouts/slideLayout9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4496814"/>
      </p:ext>
    </p:extLst>
  </p:cSld>
  <p:clrMapOvr>
    <a:masterClrMapping/>
  </p:clrMapOvr>
</p:sldLayout>
</file>

<file path=ppt/slideLayouts/slideLayout9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995847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B4563-6458-DE44-907E-831EC4BA1325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03FD7-051C-9841-A258-3842B4D95EBB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06750"/>
      </p:ext>
    </p:extLst>
  </p:cSld>
  <p:clrMapOvr>
    <a:masterClrMapping/>
  </p:clrMapOvr>
  <p:transition spd="slow" advClick="0" advTm="3000"/>
</p:sldLayout>
</file>

<file path=ppt/slideLayouts/slideLayout9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1608392"/>
      </p:ext>
    </p:extLst>
  </p:cSld>
  <p:clrMapOvr>
    <a:masterClrMapping/>
  </p:clrMapOvr>
</p:sldLayout>
</file>

<file path=ppt/slideLayouts/slideLayout9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524187"/>
      </p:ext>
    </p:extLst>
  </p:cSld>
  <p:clrMapOvr>
    <a:masterClrMapping/>
  </p:clrMapOvr>
</p:sldLayout>
</file>

<file path=ppt/slideLayouts/slideLayout9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0965672"/>
      </p:ext>
    </p:extLst>
  </p:cSld>
  <p:clrMapOvr>
    <a:masterClrMapping/>
  </p:clrMapOvr>
</p:sldLayout>
</file>

<file path=ppt/slideLayouts/slideLayout9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7995911"/>
      </p:ext>
    </p:extLst>
  </p:cSld>
  <p:clrMapOvr>
    <a:masterClrMapping/>
  </p:clrMapOvr>
</p:sldLayout>
</file>

<file path=ppt/slideLayouts/slideLayout9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743021"/>
      </p:ext>
    </p:extLst>
  </p:cSld>
  <p:clrMapOvr>
    <a:masterClrMapping/>
  </p:clrMapOvr>
</p:sldLayout>
</file>

<file path=ppt/slideLayouts/slideLayout9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0738934"/>
      </p:ext>
    </p:extLst>
  </p:cSld>
  <p:clrMapOvr>
    <a:masterClrMapping/>
  </p:clrMapOvr>
</p:sldLayout>
</file>

<file path=ppt/slideLayouts/slideLayout9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712486"/>
      </p:ext>
    </p:extLst>
  </p:cSld>
  <p:clrMapOvr>
    <a:masterClrMapping/>
  </p:clrMapOvr>
</p:sldLayout>
</file>

<file path=ppt/slideLayouts/slideLayout9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2209205"/>
      </p:ext>
    </p:extLst>
  </p:cSld>
  <p:clrMapOvr>
    <a:masterClrMapping/>
  </p:clrMapOvr>
</p:sldLayout>
</file>

<file path=ppt/slideLayouts/slideLayout9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6562189"/>
      </p:ext>
    </p:extLst>
  </p:cSld>
  <p:clrMapOvr>
    <a:masterClrMapping/>
  </p:clrMapOvr>
</p:sldLayout>
</file>

<file path=ppt/slideLayouts/slideLayout9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192557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3789B-82C3-5C4E-84F6-1B895BA9FB2D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3667DB-7828-5C4C-89E4-EA9A88A52647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82889"/>
      </p:ext>
    </p:extLst>
  </p:cSld>
  <p:clrMapOvr>
    <a:masterClrMapping/>
  </p:clrMapOvr>
  <p:transition spd="slow" advClick="0" advTm="3000"/>
</p:sldLayout>
</file>

<file path=ppt/slideLayouts/slideLayout9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3416806"/>
      </p:ext>
    </p:extLst>
  </p:cSld>
  <p:clrMapOvr>
    <a:masterClrMapping/>
  </p:clrMapOvr>
</p:sldLayout>
</file>

<file path=ppt/slideLayouts/slideLayout9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2812049"/>
      </p:ext>
    </p:extLst>
  </p:cSld>
  <p:clrMapOvr>
    <a:masterClrMapping/>
  </p:clrMapOvr>
</p:sldLayout>
</file>

<file path=ppt/slideLayouts/slideLayout9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14227032"/>
      </p:ext>
    </p:extLst>
  </p:cSld>
  <p:clrMapOvr>
    <a:masterClrMapping/>
  </p:clrMapOvr>
</p:sldLayout>
</file>

<file path=ppt/slideLayouts/slideLayout9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3293808"/>
      </p:ext>
    </p:extLst>
  </p:cSld>
  <p:clrMapOvr>
    <a:masterClrMapping/>
  </p:clrMapOvr>
</p:sldLayout>
</file>

<file path=ppt/slideLayouts/slideLayout9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2444463"/>
      </p:ext>
    </p:extLst>
  </p:cSld>
  <p:clrMapOvr>
    <a:masterClrMapping/>
  </p:clrMapOvr>
</p:sldLayout>
</file>

<file path=ppt/slideLayouts/slideLayout9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168302"/>
      </p:ext>
    </p:extLst>
  </p:cSld>
  <p:clrMapOvr>
    <a:masterClrMapping/>
  </p:clrMapOvr>
</p:sldLayout>
</file>

<file path=ppt/slideLayouts/slideLayout9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0283902"/>
      </p:ext>
    </p:extLst>
  </p:cSld>
  <p:clrMapOvr>
    <a:masterClrMapping/>
  </p:clrMapOvr>
</p:sldLayout>
</file>

<file path=ppt/slideLayouts/slideLayout9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3216456"/>
      </p:ext>
    </p:extLst>
  </p:cSld>
  <p:clrMapOvr>
    <a:masterClrMapping/>
  </p:clrMapOvr>
</p:sldLayout>
</file>

<file path=ppt/slideLayouts/slideLayout9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20262109"/>
      </p:ext>
    </p:extLst>
  </p:cSld>
  <p:clrMapOvr>
    <a:masterClrMapping/>
  </p:clrMapOvr>
</p:sldLayout>
</file>

<file path=ppt/slideLayouts/slideLayout9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221919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61E51-9465-C744-81C8-2D29C327D0E9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8DC42F-EE65-E84E-B103-214036C550DB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10264"/>
      </p:ext>
    </p:extLst>
  </p:cSld>
  <p:clrMapOvr>
    <a:masterClrMapping/>
  </p:clrMapOvr>
  <p:transition spd="slow" advClick="0" advTm="3000"/>
</p:sldLayout>
</file>

<file path=ppt/slideLayouts/slideLayout9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3035122"/>
      </p:ext>
    </p:extLst>
  </p:cSld>
  <p:clrMapOvr>
    <a:masterClrMapping/>
  </p:clrMapOvr>
</p:sldLayout>
</file>

<file path=ppt/slideLayouts/slideLayout9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22758593"/>
      </p:ext>
    </p:extLst>
  </p:cSld>
  <p:clrMapOvr>
    <a:masterClrMapping/>
  </p:clrMapOvr>
</p:sldLayout>
</file>

<file path=ppt/slideLayouts/slideLayout9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7643426"/>
      </p:ext>
    </p:extLst>
  </p:cSld>
  <p:clrMapOvr>
    <a:masterClrMapping/>
  </p:clrMapOvr>
</p:sldLayout>
</file>

<file path=ppt/slideLayouts/slideLayout9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2452096"/>
      </p:ext>
    </p:extLst>
  </p:cSld>
  <p:clrMapOvr>
    <a:masterClrMapping/>
  </p:clrMapOvr>
</p:sldLayout>
</file>

<file path=ppt/slideLayouts/slideLayout9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7069845"/>
      </p:ext>
    </p:extLst>
  </p:cSld>
  <p:clrMapOvr>
    <a:masterClrMapping/>
  </p:clrMapOvr>
</p:sldLayout>
</file>

<file path=ppt/slideLayouts/slideLayout9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51555967"/>
      </p:ext>
    </p:extLst>
  </p:cSld>
  <p:clrMapOvr>
    <a:masterClrMapping/>
  </p:clrMapOvr>
</p:sldLayout>
</file>

<file path=ppt/slideLayouts/slideLayout9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678548"/>
      </p:ext>
    </p:extLst>
  </p:cSld>
  <p:clrMapOvr>
    <a:masterClrMapping/>
  </p:clrMapOvr>
</p:sldLayout>
</file>

<file path=ppt/slideLayouts/slideLayout9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9351375"/>
      </p:ext>
    </p:extLst>
  </p:cSld>
  <p:clrMapOvr>
    <a:masterClrMapping/>
  </p:clrMapOvr>
</p:sldLayout>
</file>

<file path=ppt/slideLayouts/slideLayout9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9227554"/>
      </p:ext>
    </p:extLst>
  </p:cSld>
  <p:clrMapOvr>
    <a:masterClrMapping/>
  </p:clrMapOvr>
</p:sldLayout>
</file>

<file path=ppt/slideLayouts/slideLayout9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56579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DF7ACB-58EA-4B48-97D4-CAE41A6800F4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3D1F4D-0847-EF4C-9537-12EDD562CF5F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230979"/>
      </p:ext>
    </p:extLst>
  </p:cSld>
  <p:clrMapOvr>
    <a:masterClrMapping/>
  </p:clrMapOvr>
  <p:transition spd="slow" advClick="0" advTm="3000"/>
</p:sldLayout>
</file>

<file path=ppt/slideLayouts/slideLayout9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33442777"/>
      </p:ext>
    </p:extLst>
  </p:cSld>
  <p:clrMapOvr>
    <a:masterClrMapping/>
  </p:clrMapOvr>
</p:sldLayout>
</file>

<file path=ppt/slideLayouts/slideLayout9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3350312"/>
      </p:ext>
    </p:extLst>
  </p:cSld>
  <p:clrMapOvr>
    <a:masterClrMapping/>
  </p:clrMapOvr>
</p:sldLayout>
</file>

<file path=ppt/slideLayouts/slideLayout9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0016581"/>
      </p:ext>
    </p:extLst>
  </p:cSld>
  <p:clrMapOvr>
    <a:masterClrMapping/>
  </p:clrMapOvr>
</p:sldLayout>
</file>

<file path=ppt/slideLayouts/slideLayout9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4503553"/>
      </p:ext>
    </p:extLst>
  </p:cSld>
  <p:clrMapOvr>
    <a:masterClrMapping/>
  </p:clrMapOvr>
</p:sldLayout>
</file>

<file path=ppt/slideLayouts/slideLayout9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93384103"/>
      </p:ext>
    </p:extLst>
  </p:cSld>
  <p:clrMapOvr>
    <a:masterClrMapping/>
  </p:clrMapOvr>
</p:sldLayout>
</file>

<file path=ppt/slideLayouts/slideLayout9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54139966"/>
      </p:ext>
    </p:extLst>
  </p:cSld>
  <p:clrMapOvr>
    <a:masterClrMapping/>
  </p:clrMapOvr>
</p:sldLayout>
</file>

<file path=ppt/slideLayouts/slideLayout9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5187966"/>
      </p:ext>
    </p:extLst>
  </p:cSld>
  <p:clrMapOvr>
    <a:masterClrMapping/>
  </p:clrMapOvr>
</p:sldLayout>
</file>

<file path=ppt/slideLayouts/slideLayout9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538324"/>
      </p:ext>
    </p:extLst>
  </p:cSld>
  <p:clrMapOvr>
    <a:masterClrMapping/>
  </p:clrMapOvr>
</p:sldLayout>
</file>

<file path=ppt/slideLayouts/slideLayout9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9879582"/>
      </p:ext>
    </p:extLst>
  </p:cSld>
  <p:clrMapOvr>
    <a:masterClrMapping/>
  </p:clrMapOvr>
</p:sldLayout>
</file>

<file path=ppt/slideLayouts/slideLayout9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547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0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7.xml"/><Relationship Id="rId3" Type="http://schemas.openxmlformats.org/officeDocument/2006/relationships/slideLayout" Target="../slideLayouts/slideLayout1092.xml"/><Relationship Id="rId7" Type="http://schemas.openxmlformats.org/officeDocument/2006/relationships/slideLayout" Target="../slideLayouts/slideLayout1096.xml"/><Relationship Id="rId12" Type="http://schemas.openxmlformats.org/officeDocument/2006/relationships/theme" Target="../theme/theme100.xml"/><Relationship Id="rId2" Type="http://schemas.openxmlformats.org/officeDocument/2006/relationships/slideLayout" Target="../slideLayouts/slideLayout1091.xml"/><Relationship Id="rId1" Type="http://schemas.openxmlformats.org/officeDocument/2006/relationships/slideLayout" Target="../slideLayouts/slideLayout1090.xml"/><Relationship Id="rId6" Type="http://schemas.openxmlformats.org/officeDocument/2006/relationships/slideLayout" Target="../slideLayouts/slideLayout1095.xml"/><Relationship Id="rId11" Type="http://schemas.openxmlformats.org/officeDocument/2006/relationships/slideLayout" Target="../slideLayouts/slideLayout1100.xml"/><Relationship Id="rId5" Type="http://schemas.openxmlformats.org/officeDocument/2006/relationships/slideLayout" Target="../slideLayouts/slideLayout1094.xml"/><Relationship Id="rId10" Type="http://schemas.openxmlformats.org/officeDocument/2006/relationships/slideLayout" Target="../slideLayouts/slideLayout1099.xml"/><Relationship Id="rId4" Type="http://schemas.openxmlformats.org/officeDocument/2006/relationships/slideLayout" Target="../slideLayouts/slideLayout1093.xml"/><Relationship Id="rId9" Type="http://schemas.openxmlformats.org/officeDocument/2006/relationships/slideLayout" Target="../slideLayouts/slideLayout1098.xml"/></Relationships>
</file>

<file path=ppt/slideMasters/_rels/slideMaster10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8.xml"/><Relationship Id="rId3" Type="http://schemas.openxmlformats.org/officeDocument/2006/relationships/slideLayout" Target="../slideLayouts/slideLayout1103.xml"/><Relationship Id="rId7" Type="http://schemas.openxmlformats.org/officeDocument/2006/relationships/slideLayout" Target="../slideLayouts/slideLayout1107.xml"/><Relationship Id="rId12" Type="http://schemas.openxmlformats.org/officeDocument/2006/relationships/theme" Target="../theme/theme101.xml"/><Relationship Id="rId2" Type="http://schemas.openxmlformats.org/officeDocument/2006/relationships/slideLayout" Target="../slideLayouts/slideLayout1102.xml"/><Relationship Id="rId1" Type="http://schemas.openxmlformats.org/officeDocument/2006/relationships/slideLayout" Target="../slideLayouts/slideLayout1101.xml"/><Relationship Id="rId6" Type="http://schemas.openxmlformats.org/officeDocument/2006/relationships/slideLayout" Target="../slideLayouts/slideLayout1106.xml"/><Relationship Id="rId11" Type="http://schemas.openxmlformats.org/officeDocument/2006/relationships/slideLayout" Target="../slideLayouts/slideLayout1111.xml"/><Relationship Id="rId5" Type="http://schemas.openxmlformats.org/officeDocument/2006/relationships/slideLayout" Target="../slideLayouts/slideLayout1105.xml"/><Relationship Id="rId10" Type="http://schemas.openxmlformats.org/officeDocument/2006/relationships/slideLayout" Target="../slideLayouts/slideLayout1110.xml"/><Relationship Id="rId4" Type="http://schemas.openxmlformats.org/officeDocument/2006/relationships/slideLayout" Target="../slideLayouts/slideLayout1104.xml"/><Relationship Id="rId9" Type="http://schemas.openxmlformats.org/officeDocument/2006/relationships/slideLayout" Target="../slideLayouts/slideLayout1109.xml"/></Relationships>
</file>

<file path=ppt/slideMasters/_rels/slideMaster10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9.xml"/><Relationship Id="rId3" Type="http://schemas.openxmlformats.org/officeDocument/2006/relationships/slideLayout" Target="../slideLayouts/slideLayout1114.xml"/><Relationship Id="rId7" Type="http://schemas.openxmlformats.org/officeDocument/2006/relationships/slideLayout" Target="../slideLayouts/slideLayout1118.xml"/><Relationship Id="rId12" Type="http://schemas.openxmlformats.org/officeDocument/2006/relationships/theme" Target="../theme/theme102.xml"/><Relationship Id="rId2" Type="http://schemas.openxmlformats.org/officeDocument/2006/relationships/slideLayout" Target="../slideLayouts/slideLayout1113.xml"/><Relationship Id="rId1" Type="http://schemas.openxmlformats.org/officeDocument/2006/relationships/slideLayout" Target="../slideLayouts/slideLayout1112.xml"/><Relationship Id="rId6" Type="http://schemas.openxmlformats.org/officeDocument/2006/relationships/slideLayout" Target="../slideLayouts/slideLayout1117.xml"/><Relationship Id="rId11" Type="http://schemas.openxmlformats.org/officeDocument/2006/relationships/slideLayout" Target="../slideLayouts/slideLayout1122.xml"/><Relationship Id="rId5" Type="http://schemas.openxmlformats.org/officeDocument/2006/relationships/slideLayout" Target="../slideLayouts/slideLayout1116.xml"/><Relationship Id="rId10" Type="http://schemas.openxmlformats.org/officeDocument/2006/relationships/slideLayout" Target="../slideLayouts/slideLayout1121.xml"/><Relationship Id="rId4" Type="http://schemas.openxmlformats.org/officeDocument/2006/relationships/slideLayout" Target="../slideLayouts/slideLayout1115.xml"/><Relationship Id="rId9" Type="http://schemas.openxmlformats.org/officeDocument/2006/relationships/slideLayout" Target="../slideLayouts/slideLayout1120.xml"/></Relationships>
</file>

<file path=ppt/slideMasters/_rels/slideMaster10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0.xml"/><Relationship Id="rId3" Type="http://schemas.openxmlformats.org/officeDocument/2006/relationships/slideLayout" Target="../slideLayouts/slideLayout1125.xml"/><Relationship Id="rId7" Type="http://schemas.openxmlformats.org/officeDocument/2006/relationships/slideLayout" Target="../slideLayouts/slideLayout1129.xml"/><Relationship Id="rId12" Type="http://schemas.openxmlformats.org/officeDocument/2006/relationships/theme" Target="../theme/theme103.xml"/><Relationship Id="rId2" Type="http://schemas.openxmlformats.org/officeDocument/2006/relationships/slideLayout" Target="../slideLayouts/slideLayout1124.xml"/><Relationship Id="rId1" Type="http://schemas.openxmlformats.org/officeDocument/2006/relationships/slideLayout" Target="../slideLayouts/slideLayout1123.xml"/><Relationship Id="rId6" Type="http://schemas.openxmlformats.org/officeDocument/2006/relationships/slideLayout" Target="../slideLayouts/slideLayout1128.xml"/><Relationship Id="rId11" Type="http://schemas.openxmlformats.org/officeDocument/2006/relationships/slideLayout" Target="../slideLayouts/slideLayout1133.xml"/><Relationship Id="rId5" Type="http://schemas.openxmlformats.org/officeDocument/2006/relationships/slideLayout" Target="../slideLayouts/slideLayout1127.xml"/><Relationship Id="rId10" Type="http://schemas.openxmlformats.org/officeDocument/2006/relationships/slideLayout" Target="../slideLayouts/slideLayout1132.xml"/><Relationship Id="rId4" Type="http://schemas.openxmlformats.org/officeDocument/2006/relationships/slideLayout" Target="../slideLayouts/slideLayout1126.xml"/><Relationship Id="rId9" Type="http://schemas.openxmlformats.org/officeDocument/2006/relationships/slideLayout" Target="../slideLayouts/slideLayout1131.xml"/></Relationships>
</file>

<file path=ppt/slideMasters/_rels/slideMaster10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1.xml"/><Relationship Id="rId3" Type="http://schemas.openxmlformats.org/officeDocument/2006/relationships/slideLayout" Target="../slideLayouts/slideLayout1136.xml"/><Relationship Id="rId7" Type="http://schemas.openxmlformats.org/officeDocument/2006/relationships/slideLayout" Target="../slideLayouts/slideLayout1140.xml"/><Relationship Id="rId12" Type="http://schemas.openxmlformats.org/officeDocument/2006/relationships/theme" Target="../theme/theme104.xml"/><Relationship Id="rId2" Type="http://schemas.openxmlformats.org/officeDocument/2006/relationships/slideLayout" Target="../slideLayouts/slideLayout1135.xml"/><Relationship Id="rId1" Type="http://schemas.openxmlformats.org/officeDocument/2006/relationships/slideLayout" Target="../slideLayouts/slideLayout1134.xml"/><Relationship Id="rId6" Type="http://schemas.openxmlformats.org/officeDocument/2006/relationships/slideLayout" Target="../slideLayouts/slideLayout1139.xml"/><Relationship Id="rId11" Type="http://schemas.openxmlformats.org/officeDocument/2006/relationships/slideLayout" Target="../slideLayouts/slideLayout1144.xml"/><Relationship Id="rId5" Type="http://schemas.openxmlformats.org/officeDocument/2006/relationships/slideLayout" Target="../slideLayouts/slideLayout1138.xml"/><Relationship Id="rId10" Type="http://schemas.openxmlformats.org/officeDocument/2006/relationships/slideLayout" Target="../slideLayouts/slideLayout1143.xml"/><Relationship Id="rId4" Type="http://schemas.openxmlformats.org/officeDocument/2006/relationships/slideLayout" Target="../slideLayouts/slideLayout1137.xml"/><Relationship Id="rId9" Type="http://schemas.openxmlformats.org/officeDocument/2006/relationships/slideLayout" Target="../slideLayouts/slideLayout1142.xml"/></Relationships>
</file>

<file path=ppt/slideMasters/_rels/slideMaster10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2.xml"/><Relationship Id="rId3" Type="http://schemas.openxmlformats.org/officeDocument/2006/relationships/slideLayout" Target="../slideLayouts/slideLayout1147.xml"/><Relationship Id="rId7" Type="http://schemas.openxmlformats.org/officeDocument/2006/relationships/slideLayout" Target="../slideLayouts/slideLayout1151.xml"/><Relationship Id="rId12" Type="http://schemas.openxmlformats.org/officeDocument/2006/relationships/theme" Target="../theme/theme105.xml"/><Relationship Id="rId2" Type="http://schemas.openxmlformats.org/officeDocument/2006/relationships/slideLayout" Target="../slideLayouts/slideLayout1146.xml"/><Relationship Id="rId1" Type="http://schemas.openxmlformats.org/officeDocument/2006/relationships/slideLayout" Target="../slideLayouts/slideLayout1145.xml"/><Relationship Id="rId6" Type="http://schemas.openxmlformats.org/officeDocument/2006/relationships/slideLayout" Target="../slideLayouts/slideLayout1150.xml"/><Relationship Id="rId11" Type="http://schemas.openxmlformats.org/officeDocument/2006/relationships/slideLayout" Target="../slideLayouts/slideLayout1155.xml"/><Relationship Id="rId5" Type="http://schemas.openxmlformats.org/officeDocument/2006/relationships/slideLayout" Target="../slideLayouts/slideLayout1149.xml"/><Relationship Id="rId10" Type="http://schemas.openxmlformats.org/officeDocument/2006/relationships/slideLayout" Target="../slideLayouts/slideLayout1154.xml"/><Relationship Id="rId4" Type="http://schemas.openxmlformats.org/officeDocument/2006/relationships/slideLayout" Target="../slideLayouts/slideLayout1148.xml"/><Relationship Id="rId9" Type="http://schemas.openxmlformats.org/officeDocument/2006/relationships/slideLayout" Target="../slideLayouts/slideLayout115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1.xml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0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8.xml"/><Relationship Id="rId3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7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2.xml"/><Relationship Id="rId1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6.xml"/><Relationship Id="rId11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335.xml"/><Relationship Id="rId10" Type="http://schemas.openxmlformats.org/officeDocument/2006/relationships/slideLayout" Target="../slideLayouts/slideLayout340.xml"/><Relationship Id="rId4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9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9.xml"/><Relationship Id="rId3" Type="http://schemas.openxmlformats.org/officeDocument/2006/relationships/slideLayout" Target="../slideLayouts/slideLayout344.xml"/><Relationship Id="rId7" Type="http://schemas.openxmlformats.org/officeDocument/2006/relationships/slideLayout" Target="../slideLayouts/slideLayout348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42.xml"/><Relationship Id="rId6" Type="http://schemas.openxmlformats.org/officeDocument/2006/relationships/slideLayout" Target="../slideLayouts/slideLayout347.xml"/><Relationship Id="rId11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46.xml"/><Relationship Id="rId10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45.xml"/><Relationship Id="rId9" Type="http://schemas.openxmlformats.org/officeDocument/2006/relationships/slideLayout" Target="../slideLayouts/slideLayout350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0.xml"/><Relationship Id="rId3" Type="http://schemas.openxmlformats.org/officeDocument/2006/relationships/slideLayout" Target="../slideLayouts/slideLayout355.xml"/><Relationship Id="rId7" Type="http://schemas.openxmlformats.org/officeDocument/2006/relationships/slideLayout" Target="../slideLayouts/slideLayout359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4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57.xml"/><Relationship Id="rId10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1.xml"/><Relationship Id="rId3" Type="http://schemas.openxmlformats.org/officeDocument/2006/relationships/slideLayout" Target="../slideLayouts/slideLayout366.xml"/><Relationship Id="rId7" Type="http://schemas.openxmlformats.org/officeDocument/2006/relationships/slideLayout" Target="../slideLayouts/slideLayout370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5.xml"/><Relationship Id="rId1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4.xml"/><Relationship Id="rId5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72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6.xml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3" Type="http://schemas.openxmlformats.org/officeDocument/2006/relationships/slideLayout" Target="../slideLayouts/slideLayout388.xml"/><Relationship Id="rId7" Type="http://schemas.openxmlformats.org/officeDocument/2006/relationships/slideLayout" Target="../slideLayouts/slideLayout392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7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11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0.xml"/><Relationship Id="rId10" Type="http://schemas.openxmlformats.org/officeDocument/2006/relationships/slideLayout" Target="../slideLayouts/slideLayout395.xml"/><Relationship Id="rId4" Type="http://schemas.openxmlformats.org/officeDocument/2006/relationships/slideLayout" Target="../slideLayouts/slideLayout389.xml"/><Relationship Id="rId9" Type="http://schemas.openxmlformats.org/officeDocument/2006/relationships/slideLayout" Target="../slideLayouts/slideLayout394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4.xml"/><Relationship Id="rId3" Type="http://schemas.openxmlformats.org/officeDocument/2006/relationships/slideLayout" Target="../slideLayouts/slideLayout399.xml"/><Relationship Id="rId7" Type="http://schemas.openxmlformats.org/officeDocument/2006/relationships/slideLayout" Target="../slideLayouts/slideLayout403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8.xml"/><Relationship Id="rId1" Type="http://schemas.openxmlformats.org/officeDocument/2006/relationships/slideLayout" Target="../slideLayouts/slideLayout397.xml"/><Relationship Id="rId6" Type="http://schemas.openxmlformats.org/officeDocument/2006/relationships/slideLayout" Target="../slideLayouts/slideLayout402.xml"/><Relationship Id="rId11" Type="http://schemas.openxmlformats.org/officeDocument/2006/relationships/slideLayout" Target="../slideLayouts/slideLayout407.xml"/><Relationship Id="rId5" Type="http://schemas.openxmlformats.org/officeDocument/2006/relationships/slideLayout" Target="../slideLayouts/slideLayout401.xml"/><Relationship Id="rId10" Type="http://schemas.openxmlformats.org/officeDocument/2006/relationships/slideLayout" Target="../slideLayouts/slideLayout406.xml"/><Relationship Id="rId4" Type="http://schemas.openxmlformats.org/officeDocument/2006/relationships/slideLayout" Target="../slideLayouts/slideLayout400.xml"/><Relationship Id="rId9" Type="http://schemas.openxmlformats.org/officeDocument/2006/relationships/slideLayout" Target="../slideLayouts/slideLayout405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5.xml"/><Relationship Id="rId3" Type="http://schemas.openxmlformats.org/officeDocument/2006/relationships/slideLayout" Target="../slideLayouts/slideLayout410.xml"/><Relationship Id="rId7" Type="http://schemas.openxmlformats.org/officeDocument/2006/relationships/slideLayout" Target="../slideLayouts/slideLayout414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09.xml"/><Relationship Id="rId1" Type="http://schemas.openxmlformats.org/officeDocument/2006/relationships/slideLayout" Target="../slideLayouts/slideLayout408.xml"/><Relationship Id="rId6" Type="http://schemas.openxmlformats.org/officeDocument/2006/relationships/slideLayout" Target="../slideLayouts/slideLayout413.xml"/><Relationship Id="rId11" Type="http://schemas.openxmlformats.org/officeDocument/2006/relationships/slideLayout" Target="../slideLayouts/slideLayout418.xml"/><Relationship Id="rId5" Type="http://schemas.openxmlformats.org/officeDocument/2006/relationships/slideLayout" Target="../slideLayouts/slideLayout412.xml"/><Relationship Id="rId10" Type="http://schemas.openxmlformats.org/officeDocument/2006/relationships/slideLayout" Target="../slideLayouts/slideLayout417.xml"/><Relationship Id="rId4" Type="http://schemas.openxmlformats.org/officeDocument/2006/relationships/slideLayout" Target="../slideLayouts/slideLayout411.xml"/><Relationship Id="rId9" Type="http://schemas.openxmlformats.org/officeDocument/2006/relationships/slideLayout" Target="../slideLayouts/slideLayout416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6.xml"/><Relationship Id="rId3" Type="http://schemas.openxmlformats.org/officeDocument/2006/relationships/slideLayout" Target="../slideLayouts/slideLayout421.xml"/><Relationship Id="rId7" Type="http://schemas.openxmlformats.org/officeDocument/2006/relationships/slideLayout" Target="../slideLayouts/slideLayout425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20.xml"/><Relationship Id="rId1" Type="http://schemas.openxmlformats.org/officeDocument/2006/relationships/slideLayout" Target="../slideLayouts/slideLayout419.xml"/><Relationship Id="rId6" Type="http://schemas.openxmlformats.org/officeDocument/2006/relationships/slideLayout" Target="../slideLayouts/slideLayout424.xml"/><Relationship Id="rId11" Type="http://schemas.openxmlformats.org/officeDocument/2006/relationships/slideLayout" Target="../slideLayouts/slideLayout429.xml"/><Relationship Id="rId5" Type="http://schemas.openxmlformats.org/officeDocument/2006/relationships/slideLayout" Target="../slideLayouts/slideLayout423.xml"/><Relationship Id="rId10" Type="http://schemas.openxmlformats.org/officeDocument/2006/relationships/slideLayout" Target="../slideLayouts/slideLayout428.xml"/><Relationship Id="rId4" Type="http://schemas.openxmlformats.org/officeDocument/2006/relationships/slideLayout" Target="../slideLayouts/slideLayout422.xml"/><Relationship Id="rId9" Type="http://schemas.openxmlformats.org/officeDocument/2006/relationships/slideLayout" Target="../slideLayouts/slideLayout4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7.xml"/><Relationship Id="rId3" Type="http://schemas.openxmlformats.org/officeDocument/2006/relationships/slideLayout" Target="../slideLayouts/slideLayout432.xml"/><Relationship Id="rId7" Type="http://schemas.openxmlformats.org/officeDocument/2006/relationships/slideLayout" Target="../slideLayouts/slideLayout436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31.xml"/><Relationship Id="rId1" Type="http://schemas.openxmlformats.org/officeDocument/2006/relationships/slideLayout" Target="../slideLayouts/slideLayout430.xml"/><Relationship Id="rId6" Type="http://schemas.openxmlformats.org/officeDocument/2006/relationships/slideLayout" Target="../slideLayouts/slideLayout435.xml"/><Relationship Id="rId11" Type="http://schemas.openxmlformats.org/officeDocument/2006/relationships/slideLayout" Target="../slideLayouts/slideLayout440.xml"/><Relationship Id="rId5" Type="http://schemas.openxmlformats.org/officeDocument/2006/relationships/slideLayout" Target="../slideLayouts/slideLayout434.xml"/><Relationship Id="rId10" Type="http://schemas.openxmlformats.org/officeDocument/2006/relationships/slideLayout" Target="../slideLayouts/slideLayout439.xml"/><Relationship Id="rId4" Type="http://schemas.openxmlformats.org/officeDocument/2006/relationships/slideLayout" Target="../slideLayouts/slideLayout433.xml"/><Relationship Id="rId9" Type="http://schemas.openxmlformats.org/officeDocument/2006/relationships/slideLayout" Target="../slideLayouts/slideLayout438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8.xml"/><Relationship Id="rId3" Type="http://schemas.openxmlformats.org/officeDocument/2006/relationships/slideLayout" Target="../slideLayouts/slideLayout443.xml"/><Relationship Id="rId7" Type="http://schemas.openxmlformats.org/officeDocument/2006/relationships/slideLayout" Target="../slideLayouts/slideLayout447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442.xml"/><Relationship Id="rId1" Type="http://schemas.openxmlformats.org/officeDocument/2006/relationships/slideLayout" Target="../slideLayouts/slideLayout441.xml"/><Relationship Id="rId6" Type="http://schemas.openxmlformats.org/officeDocument/2006/relationships/slideLayout" Target="../slideLayouts/slideLayout446.xml"/><Relationship Id="rId11" Type="http://schemas.openxmlformats.org/officeDocument/2006/relationships/slideLayout" Target="../slideLayouts/slideLayout451.xml"/><Relationship Id="rId5" Type="http://schemas.openxmlformats.org/officeDocument/2006/relationships/slideLayout" Target="../slideLayouts/slideLayout445.xml"/><Relationship Id="rId10" Type="http://schemas.openxmlformats.org/officeDocument/2006/relationships/slideLayout" Target="../slideLayouts/slideLayout450.xml"/><Relationship Id="rId4" Type="http://schemas.openxmlformats.org/officeDocument/2006/relationships/slideLayout" Target="../slideLayouts/slideLayout444.xml"/><Relationship Id="rId9" Type="http://schemas.openxmlformats.org/officeDocument/2006/relationships/slideLayout" Target="../slideLayouts/slideLayout449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9.xml"/><Relationship Id="rId3" Type="http://schemas.openxmlformats.org/officeDocument/2006/relationships/slideLayout" Target="../slideLayouts/slideLayout454.xml"/><Relationship Id="rId7" Type="http://schemas.openxmlformats.org/officeDocument/2006/relationships/slideLayout" Target="../slideLayouts/slideLayout458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453.xml"/><Relationship Id="rId1" Type="http://schemas.openxmlformats.org/officeDocument/2006/relationships/slideLayout" Target="../slideLayouts/slideLayout452.xml"/><Relationship Id="rId6" Type="http://schemas.openxmlformats.org/officeDocument/2006/relationships/slideLayout" Target="../slideLayouts/slideLayout457.xml"/><Relationship Id="rId11" Type="http://schemas.openxmlformats.org/officeDocument/2006/relationships/slideLayout" Target="../slideLayouts/slideLayout462.xml"/><Relationship Id="rId5" Type="http://schemas.openxmlformats.org/officeDocument/2006/relationships/slideLayout" Target="../slideLayouts/slideLayout456.xml"/><Relationship Id="rId10" Type="http://schemas.openxmlformats.org/officeDocument/2006/relationships/slideLayout" Target="../slideLayouts/slideLayout461.xml"/><Relationship Id="rId4" Type="http://schemas.openxmlformats.org/officeDocument/2006/relationships/slideLayout" Target="../slideLayouts/slideLayout455.xml"/><Relationship Id="rId9" Type="http://schemas.openxmlformats.org/officeDocument/2006/relationships/slideLayout" Target="../slideLayouts/slideLayout460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0.xml"/><Relationship Id="rId3" Type="http://schemas.openxmlformats.org/officeDocument/2006/relationships/slideLayout" Target="../slideLayouts/slideLayout465.xml"/><Relationship Id="rId7" Type="http://schemas.openxmlformats.org/officeDocument/2006/relationships/slideLayout" Target="../slideLayouts/slideLayout469.xml"/><Relationship Id="rId12" Type="http://schemas.openxmlformats.org/officeDocument/2006/relationships/theme" Target="../theme/theme43.xml"/><Relationship Id="rId2" Type="http://schemas.openxmlformats.org/officeDocument/2006/relationships/slideLayout" Target="../slideLayouts/slideLayout464.xml"/><Relationship Id="rId1" Type="http://schemas.openxmlformats.org/officeDocument/2006/relationships/slideLayout" Target="../slideLayouts/slideLayout463.xml"/><Relationship Id="rId6" Type="http://schemas.openxmlformats.org/officeDocument/2006/relationships/slideLayout" Target="../slideLayouts/slideLayout468.xml"/><Relationship Id="rId11" Type="http://schemas.openxmlformats.org/officeDocument/2006/relationships/slideLayout" Target="../slideLayouts/slideLayout473.xml"/><Relationship Id="rId5" Type="http://schemas.openxmlformats.org/officeDocument/2006/relationships/slideLayout" Target="../slideLayouts/slideLayout467.xml"/><Relationship Id="rId10" Type="http://schemas.openxmlformats.org/officeDocument/2006/relationships/slideLayout" Target="../slideLayouts/slideLayout472.xml"/><Relationship Id="rId4" Type="http://schemas.openxmlformats.org/officeDocument/2006/relationships/slideLayout" Target="../slideLayouts/slideLayout466.xml"/><Relationship Id="rId9" Type="http://schemas.openxmlformats.org/officeDocument/2006/relationships/slideLayout" Target="../slideLayouts/slideLayout471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1.xml"/><Relationship Id="rId3" Type="http://schemas.openxmlformats.org/officeDocument/2006/relationships/slideLayout" Target="../slideLayouts/slideLayout476.xml"/><Relationship Id="rId7" Type="http://schemas.openxmlformats.org/officeDocument/2006/relationships/slideLayout" Target="../slideLayouts/slideLayout480.xml"/><Relationship Id="rId12" Type="http://schemas.openxmlformats.org/officeDocument/2006/relationships/theme" Target="../theme/theme44.xml"/><Relationship Id="rId2" Type="http://schemas.openxmlformats.org/officeDocument/2006/relationships/slideLayout" Target="../slideLayouts/slideLayout475.xml"/><Relationship Id="rId1" Type="http://schemas.openxmlformats.org/officeDocument/2006/relationships/slideLayout" Target="../slideLayouts/slideLayout474.xml"/><Relationship Id="rId6" Type="http://schemas.openxmlformats.org/officeDocument/2006/relationships/slideLayout" Target="../slideLayouts/slideLayout479.xml"/><Relationship Id="rId11" Type="http://schemas.openxmlformats.org/officeDocument/2006/relationships/slideLayout" Target="../slideLayouts/slideLayout484.xml"/><Relationship Id="rId5" Type="http://schemas.openxmlformats.org/officeDocument/2006/relationships/slideLayout" Target="../slideLayouts/slideLayout478.xml"/><Relationship Id="rId10" Type="http://schemas.openxmlformats.org/officeDocument/2006/relationships/slideLayout" Target="../slideLayouts/slideLayout483.xml"/><Relationship Id="rId4" Type="http://schemas.openxmlformats.org/officeDocument/2006/relationships/slideLayout" Target="../slideLayouts/slideLayout477.xml"/><Relationship Id="rId9" Type="http://schemas.openxmlformats.org/officeDocument/2006/relationships/slideLayout" Target="../slideLayouts/slideLayout482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2.xml"/><Relationship Id="rId3" Type="http://schemas.openxmlformats.org/officeDocument/2006/relationships/slideLayout" Target="../slideLayouts/slideLayout487.xml"/><Relationship Id="rId7" Type="http://schemas.openxmlformats.org/officeDocument/2006/relationships/slideLayout" Target="../slideLayouts/slideLayout491.xml"/><Relationship Id="rId12" Type="http://schemas.openxmlformats.org/officeDocument/2006/relationships/theme" Target="../theme/theme45.xml"/><Relationship Id="rId2" Type="http://schemas.openxmlformats.org/officeDocument/2006/relationships/slideLayout" Target="../slideLayouts/slideLayout486.xml"/><Relationship Id="rId1" Type="http://schemas.openxmlformats.org/officeDocument/2006/relationships/slideLayout" Target="../slideLayouts/slideLayout485.xml"/><Relationship Id="rId6" Type="http://schemas.openxmlformats.org/officeDocument/2006/relationships/slideLayout" Target="../slideLayouts/slideLayout490.xml"/><Relationship Id="rId11" Type="http://schemas.openxmlformats.org/officeDocument/2006/relationships/slideLayout" Target="../slideLayouts/slideLayout495.xml"/><Relationship Id="rId5" Type="http://schemas.openxmlformats.org/officeDocument/2006/relationships/slideLayout" Target="../slideLayouts/slideLayout489.xml"/><Relationship Id="rId10" Type="http://schemas.openxmlformats.org/officeDocument/2006/relationships/slideLayout" Target="../slideLayouts/slideLayout494.xml"/><Relationship Id="rId4" Type="http://schemas.openxmlformats.org/officeDocument/2006/relationships/slideLayout" Target="../slideLayouts/slideLayout488.xml"/><Relationship Id="rId9" Type="http://schemas.openxmlformats.org/officeDocument/2006/relationships/slideLayout" Target="../slideLayouts/slideLayout493.xml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3.xml"/><Relationship Id="rId3" Type="http://schemas.openxmlformats.org/officeDocument/2006/relationships/slideLayout" Target="../slideLayouts/slideLayout498.xml"/><Relationship Id="rId7" Type="http://schemas.openxmlformats.org/officeDocument/2006/relationships/slideLayout" Target="../slideLayouts/slideLayout502.xml"/><Relationship Id="rId12" Type="http://schemas.openxmlformats.org/officeDocument/2006/relationships/theme" Target="../theme/theme46.xml"/><Relationship Id="rId2" Type="http://schemas.openxmlformats.org/officeDocument/2006/relationships/slideLayout" Target="../slideLayouts/slideLayout497.xml"/><Relationship Id="rId1" Type="http://schemas.openxmlformats.org/officeDocument/2006/relationships/slideLayout" Target="../slideLayouts/slideLayout496.xml"/><Relationship Id="rId6" Type="http://schemas.openxmlformats.org/officeDocument/2006/relationships/slideLayout" Target="../slideLayouts/slideLayout501.xml"/><Relationship Id="rId11" Type="http://schemas.openxmlformats.org/officeDocument/2006/relationships/slideLayout" Target="../slideLayouts/slideLayout506.xml"/><Relationship Id="rId5" Type="http://schemas.openxmlformats.org/officeDocument/2006/relationships/slideLayout" Target="../slideLayouts/slideLayout500.xml"/><Relationship Id="rId10" Type="http://schemas.openxmlformats.org/officeDocument/2006/relationships/slideLayout" Target="../slideLayouts/slideLayout505.xml"/><Relationship Id="rId4" Type="http://schemas.openxmlformats.org/officeDocument/2006/relationships/slideLayout" Target="../slideLayouts/slideLayout499.xml"/><Relationship Id="rId9" Type="http://schemas.openxmlformats.org/officeDocument/2006/relationships/slideLayout" Target="../slideLayouts/slideLayout504.xml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4.xml"/><Relationship Id="rId3" Type="http://schemas.openxmlformats.org/officeDocument/2006/relationships/slideLayout" Target="../slideLayouts/slideLayout509.xml"/><Relationship Id="rId7" Type="http://schemas.openxmlformats.org/officeDocument/2006/relationships/slideLayout" Target="../slideLayouts/slideLayout513.xml"/><Relationship Id="rId12" Type="http://schemas.openxmlformats.org/officeDocument/2006/relationships/theme" Target="../theme/theme47.xml"/><Relationship Id="rId2" Type="http://schemas.openxmlformats.org/officeDocument/2006/relationships/slideLayout" Target="../slideLayouts/slideLayout508.xml"/><Relationship Id="rId1" Type="http://schemas.openxmlformats.org/officeDocument/2006/relationships/slideLayout" Target="../slideLayouts/slideLayout507.xml"/><Relationship Id="rId6" Type="http://schemas.openxmlformats.org/officeDocument/2006/relationships/slideLayout" Target="../slideLayouts/slideLayout512.xml"/><Relationship Id="rId11" Type="http://schemas.openxmlformats.org/officeDocument/2006/relationships/slideLayout" Target="../slideLayouts/slideLayout517.xml"/><Relationship Id="rId5" Type="http://schemas.openxmlformats.org/officeDocument/2006/relationships/slideLayout" Target="../slideLayouts/slideLayout511.xml"/><Relationship Id="rId10" Type="http://schemas.openxmlformats.org/officeDocument/2006/relationships/slideLayout" Target="../slideLayouts/slideLayout516.xml"/><Relationship Id="rId4" Type="http://schemas.openxmlformats.org/officeDocument/2006/relationships/slideLayout" Target="../slideLayouts/slideLayout510.xml"/><Relationship Id="rId9" Type="http://schemas.openxmlformats.org/officeDocument/2006/relationships/slideLayout" Target="../slideLayouts/slideLayout515.xml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5.xml"/><Relationship Id="rId3" Type="http://schemas.openxmlformats.org/officeDocument/2006/relationships/slideLayout" Target="../slideLayouts/slideLayout520.xml"/><Relationship Id="rId7" Type="http://schemas.openxmlformats.org/officeDocument/2006/relationships/slideLayout" Target="../slideLayouts/slideLayout524.xml"/><Relationship Id="rId12" Type="http://schemas.openxmlformats.org/officeDocument/2006/relationships/theme" Target="../theme/theme48.xml"/><Relationship Id="rId2" Type="http://schemas.openxmlformats.org/officeDocument/2006/relationships/slideLayout" Target="../slideLayouts/slideLayout519.xml"/><Relationship Id="rId1" Type="http://schemas.openxmlformats.org/officeDocument/2006/relationships/slideLayout" Target="../slideLayouts/slideLayout518.xml"/><Relationship Id="rId6" Type="http://schemas.openxmlformats.org/officeDocument/2006/relationships/slideLayout" Target="../slideLayouts/slideLayout523.xml"/><Relationship Id="rId11" Type="http://schemas.openxmlformats.org/officeDocument/2006/relationships/slideLayout" Target="../slideLayouts/slideLayout528.xml"/><Relationship Id="rId5" Type="http://schemas.openxmlformats.org/officeDocument/2006/relationships/slideLayout" Target="../slideLayouts/slideLayout522.xml"/><Relationship Id="rId10" Type="http://schemas.openxmlformats.org/officeDocument/2006/relationships/slideLayout" Target="../slideLayouts/slideLayout527.xml"/><Relationship Id="rId4" Type="http://schemas.openxmlformats.org/officeDocument/2006/relationships/slideLayout" Target="../slideLayouts/slideLayout521.xml"/><Relationship Id="rId9" Type="http://schemas.openxmlformats.org/officeDocument/2006/relationships/slideLayout" Target="../slideLayouts/slideLayout526.xml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6.xml"/><Relationship Id="rId3" Type="http://schemas.openxmlformats.org/officeDocument/2006/relationships/slideLayout" Target="../slideLayouts/slideLayout531.xml"/><Relationship Id="rId7" Type="http://schemas.openxmlformats.org/officeDocument/2006/relationships/slideLayout" Target="../slideLayouts/slideLayout535.xml"/><Relationship Id="rId12" Type="http://schemas.openxmlformats.org/officeDocument/2006/relationships/theme" Target="../theme/theme49.xml"/><Relationship Id="rId2" Type="http://schemas.openxmlformats.org/officeDocument/2006/relationships/slideLayout" Target="../slideLayouts/slideLayout530.xml"/><Relationship Id="rId1" Type="http://schemas.openxmlformats.org/officeDocument/2006/relationships/slideLayout" Target="../slideLayouts/slideLayout529.xml"/><Relationship Id="rId6" Type="http://schemas.openxmlformats.org/officeDocument/2006/relationships/slideLayout" Target="../slideLayouts/slideLayout534.xml"/><Relationship Id="rId11" Type="http://schemas.openxmlformats.org/officeDocument/2006/relationships/slideLayout" Target="../slideLayouts/slideLayout539.xml"/><Relationship Id="rId5" Type="http://schemas.openxmlformats.org/officeDocument/2006/relationships/slideLayout" Target="../slideLayouts/slideLayout533.xml"/><Relationship Id="rId10" Type="http://schemas.openxmlformats.org/officeDocument/2006/relationships/slideLayout" Target="../slideLayouts/slideLayout538.xml"/><Relationship Id="rId4" Type="http://schemas.openxmlformats.org/officeDocument/2006/relationships/slideLayout" Target="../slideLayouts/slideLayout532.xml"/><Relationship Id="rId9" Type="http://schemas.openxmlformats.org/officeDocument/2006/relationships/slideLayout" Target="../slideLayouts/slideLayout5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7.xml"/><Relationship Id="rId3" Type="http://schemas.openxmlformats.org/officeDocument/2006/relationships/slideLayout" Target="../slideLayouts/slideLayout542.xml"/><Relationship Id="rId7" Type="http://schemas.openxmlformats.org/officeDocument/2006/relationships/slideLayout" Target="../slideLayouts/slideLayout546.xml"/><Relationship Id="rId12" Type="http://schemas.openxmlformats.org/officeDocument/2006/relationships/theme" Target="../theme/theme50.xml"/><Relationship Id="rId2" Type="http://schemas.openxmlformats.org/officeDocument/2006/relationships/slideLayout" Target="../slideLayouts/slideLayout541.xml"/><Relationship Id="rId1" Type="http://schemas.openxmlformats.org/officeDocument/2006/relationships/slideLayout" Target="../slideLayouts/slideLayout540.xml"/><Relationship Id="rId6" Type="http://schemas.openxmlformats.org/officeDocument/2006/relationships/slideLayout" Target="../slideLayouts/slideLayout545.xml"/><Relationship Id="rId11" Type="http://schemas.openxmlformats.org/officeDocument/2006/relationships/slideLayout" Target="../slideLayouts/slideLayout550.xml"/><Relationship Id="rId5" Type="http://schemas.openxmlformats.org/officeDocument/2006/relationships/slideLayout" Target="../slideLayouts/slideLayout544.xml"/><Relationship Id="rId10" Type="http://schemas.openxmlformats.org/officeDocument/2006/relationships/slideLayout" Target="../slideLayouts/slideLayout549.xml"/><Relationship Id="rId4" Type="http://schemas.openxmlformats.org/officeDocument/2006/relationships/slideLayout" Target="../slideLayouts/slideLayout543.xml"/><Relationship Id="rId9" Type="http://schemas.openxmlformats.org/officeDocument/2006/relationships/slideLayout" Target="../slideLayouts/slideLayout548.xml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8.xml"/><Relationship Id="rId3" Type="http://schemas.openxmlformats.org/officeDocument/2006/relationships/slideLayout" Target="../slideLayouts/slideLayout553.xml"/><Relationship Id="rId7" Type="http://schemas.openxmlformats.org/officeDocument/2006/relationships/slideLayout" Target="../slideLayouts/slideLayout557.xml"/><Relationship Id="rId12" Type="http://schemas.openxmlformats.org/officeDocument/2006/relationships/theme" Target="../theme/theme51.xml"/><Relationship Id="rId2" Type="http://schemas.openxmlformats.org/officeDocument/2006/relationships/slideLayout" Target="../slideLayouts/slideLayout552.xml"/><Relationship Id="rId1" Type="http://schemas.openxmlformats.org/officeDocument/2006/relationships/slideLayout" Target="../slideLayouts/slideLayout551.xml"/><Relationship Id="rId6" Type="http://schemas.openxmlformats.org/officeDocument/2006/relationships/slideLayout" Target="../slideLayouts/slideLayout556.xml"/><Relationship Id="rId11" Type="http://schemas.openxmlformats.org/officeDocument/2006/relationships/slideLayout" Target="../slideLayouts/slideLayout561.xml"/><Relationship Id="rId5" Type="http://schemas.openxmlformats.org/officeDocument/2006/relationships/slideLayout" Target="../slideLayouts/slideLayout555.xml"/><Relationship Id="rId10" Type="http://schemas.openxmlformats.org/officeDocument/2006/relationships/slideLayout" Target="../slideLayouts/slideLayout560.xml"/><Relationship Id="rId4" Type="http://schemas.openxmlformats.org/officeDocument/2006/relationships/slideLayout" Target="../slideLayouts/slideLayout554.xml"/><Relationship Id="rId9" Type="http://schemas.openxmlformats.org/officeDocument/2006/relationships/slideLayout" Target="../slideLayouts/slideLayout559.xml"/></Relationships>
</file>

<file path=ppt/slideMasters/_rels/slideMaster5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9.xml"/><Relationship Id="rId3" Type="http://schemas.openxmlformats.org/officeDocument/2006/relationships/slideLayout" Target="../slideLayouts/slideLayout564.xml"/><Relationship Id="rId7" Type="http://schemas.openxmlformats.org/officeDocument/2006/relationships/slideLayout" Target="../slideLayouts/slideLayout568.xml"/><Relationship Id="rId12" Type="http://schemas.openxmlformats.org/officeDocument/2006/relationships/theme" Target="../theme/theme52.xml"/><Relationship Id="rId2" Type="http://schemas.openxmlformats.org/officeDocument/2006/relationships/slideLayout" Target="../slideLayouts/slideLayout563.xml"/><Relationship Id="rId1" Type="http://schemas.openxmlformats.org/officeDocument/2006/relationships/slideLayout" Target="../slideLayouts/slideLayout562.xml"/><Relationship Id="rId6" Type="http://schemas.openxmlformats.org/officeDocument/2006/relationships/slideLayout" Target="../slideLayouts/slideLayout567.xml"/><Relationship Id="rId11" Type="http://schemas.openxmlformats.org/officeDocument/2006/relationships/slideLayout" Target="../slideLayouts/slideLayout572.xml"/><Relationship Id="rId5" Type="http://schemas.openxmlformats.org/officeDocument/2006/relationships/slideLayout" Target="../slideLayouts/slideLayout566.xml"/><Relationship Id="rId10" Type="http://schemas.openxmlformats.org/officeDocument/2006/relationships/slideLayout" Target="../slideLayouts/slideLayout571.xml"/><Relationship Id="rId4" Type="http://schemas.openxmlformats.org/officeDocument/2006/relationships/slideLayout" Target="../slideLayouts/slideLayout565.xml"/><Relationship Id="rId9" Type="http://schemas.openxmlformats.org/officeDocument/2006/relationships/slideLayout" Target="../slideLayouts/slideLayout570.xml"/></Relationships>
</file>

<file path=ppt/slideMasters/_rels/slideMaster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0.xml"/><Relationship Id="rId3" Type="http://schemas.openxmlformats.org/officeDocument/2006/relationships/slideLayout" Target="../slideLayouts/slideLayout575.xml"/><Relationship Id="rId7" Type="http://schemas.openxmlformats.org/officeDocument/2006/relationships/slideLayout" Target="../slideLayouts/slideLayout579.xml"/><Relationship Id="rId12" Type="http://schemas.openxmlformats.org/officeDocument/2006/relationships/theme" Target="../theme/theme53.xml"/><Relationship Id="rId2" Type="http://schemas.openxmlformats.org/officeDocument/2006/relationships/slideLayout" Target="../slideLayouts/slideLayout574.xml"/><Relationship Id="rId1" Type="http://schemas.openxmlformats.org/officeDocument/2006/relationships/slideLayout" Target="../slideLayouts/slideLayout573.xml"/><Relationship Id="rId6" Type="http://schemas.openxmlformats.org/officeDocument/2006/relationships/slideLayout" Target="../slideLayouts/slideLayout578.xml"/><Relationship Id="rId11" Type="http://schemas.openxmlformats.org/officeDocument/2006/relationships/slideLayout" Target="../slideLayouts/slideLayout583.xml"/><Relationship Id="rId5" Type="http://schemas.openxmlformats.org/officeDocument/2006/relationships/slideLayout" Target="../slideLayouts/slideLayout577.xml"/><Relationship Id="rId10" Type="http://schemas.openxmlformats.org/officeDocument/2006/relationships/slideLayout" Target="../slideLayouts/slideLayout582.xml"/><Relationship Id="rId4" Type="http://schemas.openxmlformats.org/officeDocument/2006/relationships/slideLayout" Target="../slideLayouts/slideLayout576.xml"/><Relationship Id="rId9" Type="http://schemas.openxmlformats.org/officeDocument/2006/relationships/slideLayout" Target="../slideLayouts/slideLayout581.xml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1.xml"/><Relationship Id="rId3" Type="http://schemas.openxmlformats.org/officeDocument/2006/relationships/slideLayout" Target="../slideLayouts/slideLayout586.xml"/><Relationship Id="rId7" Type="http://schemas.openxmlformats.org/officeDocument/2006/relationships/slideLayout" Target="../slideLayouts/slideLayout590.xml"/><Relationship Id="rId12" Type="http://schemas.openxmlformats.org/officeDocument/2006/relationships/theme" Target="../theme/theme54.xml"/><Relationship Id="rId2" Type="http://schemas.openxmlformats.org/officeDocument/2006/relationships/slideLayout" Target="../slideLayouts/slideLayout585.xml"/><Relationship Id="rId1" Type="http://schemas.openxmlformats.org/officeDocument/2006/relationships/slideLayout" Target="../slideLayouts/slideLayout584.xml"/><Relationship Id="rId6" Type="http://schemas.openxmlformats.org/officeDocument/2006/relationships/slideLayout" Target="../slideLayouts/slideLayout589.xml"/><Relationship Id="rId11" Type="http://schemas.openxmlformats.org/officeDocument/2006/relationships/slideLayout" Target="../slideLayouts/slideLayout594.xml"/><Relationship Id="rId5" Type="http://schemas.openxmlformats.org/officeDocument/2006/relationships/slideLayout" Target="../slideLayouts/slideLayout588.xml"/><Relationship Id="rId10" Type="http://schemas.openxmlformats.org/officeDocument/2006/relationships/slideLayout" Target="../slideLayouts/slideLayout593.xml"/><Relationship Id="rId4" Type="http://schemas.openxmlformats.org/officeDocument/2006/relationships/slideLayout" Target="../slideLayouts/slideLayout587.xml"/><Relationship Id="rId9" Type="http://schemas.openxmlformats.org/officeDocument/2006/relationships/slideLayout" Target="../slideLayouts/slideLayout592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2.xml"/><Relationship Id="rId3" Type="http://schemas.openxmlformats.org/officeDocument/2006/relationships/slideLayout" Target="../slideLayouts/slideLayout597.xml"/><Relationship Id="rId7" Type="http://schemas.openxmlformats.org/officeDocument/2006/relationships/slideLayout" Target="../slideLayouts/slideLayout601.xml"/><Relationship Id="rId12" Type="http://schemas.openxmlformats.org/officeDocument/2006/relationships/theme" Target="../theme/theme55.xml"/><Relationship Id="rId2" Type="http://schemas.openxmlformats.org/officeDocument/2006/relationships/slideLayout" Target="../slideLayouts/slideLayout596.xml"/><Relationship Id="rId1" Type="http://schemas.openxmlformats.org/officeDocument/2006/relationships/slideLayout" Target="../slideLayouts/slideLayout595.xml"/><Relationship Id="rId6" Type="http://schemas.openxmlformats.org/officeDocument/2006/relationships/slideLayout" Target="../slideLayouts/slideLayout600.xml"/><Relationship Id="rId11" Type="http://schemas.openxmlformats.org/officeDocument/2006/relationships/slideLayout" Target="../slideLayouts/slideLayout605.xml"/><Relationship Id="rId5" Type="http://schemas.openxmlformats.org/officeDocument/2006/relationships/slideLayout" Target="../slideLayouts/slideLayout599.xml"/><Relationship Id="rId10" Type="http://schemas.openxmlformats.org/officeDocument/2006/relationships/slideLayout" Target="../slideLayouts/slideLayout604.xml"/><Relationship Id="rId4" Type="http://schemas.openxmlformats.org/officeDocument/2006/relationships/slideLayout" Target="../slideLayouts/slideLayout598.xml"/><Relationship Id="rId9" Type="http://schemas.openxmlformats.org/officeDocument/2006/relationships/slideLayout" Target="../slideLayouts/slideLayout603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3.xml"/><Relationship Id="rId3" Type="http://schemas.openxmlformats.org/officeDocument/2006/relationships/slideLayout" Target="../slideLayouts/slideLayout608.xml"/><Relationship Id="rId7" Type="http://schemas.openxmlformats.org/officeDocument/2006/relationships/slideLayout" Target="../slideLayouts/slideLayout612.xml"/><Relationship Id="rId12" Type="http://schemas.openxmlformats.org/officeDocument/2006/relationships/theme" Target="../theme/theme56.xml"/><Relationship Id="rId2" Type="http://schemas.openxmlformats.org/officeDocument/2006/relationships/slideLayout" Target="../slideLayouts/slideLayout607.xml"/><Relationship Id="rId1" Type="http://schemas.openxmlformats.org/officeDocument/2006/relationships/slideLayout" Target="../slideLayouts/slideLayout606.xml"/><Relationship Id="rId6" Type="http://schemas.openxmlformats.org/officeDocument/2006/relationships/slideLayout" Target="../slideLayouts/slideLayout611.xml"/><Relationship Id="rId11" Type="http://schemas.openxmlformats.org/officeDocument/2006/relationships/slideLayout" Target="../slideLayouts/slideLayout616.xml"/><Relationship Id="rId5" Type="http://schemas.openxmlformats.org/officeDocument/2006/relationships/slideLayout" Target="../slideLayouts/slideLayout610.xml"/><Relationship Id="rId10" Type="http://schemas.openxmlformats.org/officeDocument/2006/relationships/slideLayout" Target="../slideLayouts/slideLayout615.xml"/><Relationship Id="rId4" Type="http://schemas.openxmlformats.org/officeDocument/2006/relationships/slideLayout" Target="../slideLayouts/slideLayout609.xml"/><Relationship Id="rId9" Type="http://schemas.openxmlformats.org/officeDocument/2006/relationships/slideLayout" Target="../slideLayouts/slideLayout614.xml"/></Relationships>
</file>

<file path=ppt/slideMasters/_rels/slideMaster5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4.xml"/><Relationship Id="rId3" Type="http://schemas.openxmlformats.org/officeDocument/2006/relationships/slideLayout" Target="../slideLayouts/slideLayout619.xml"/><Relationship Id="rId7" Type="http://schemas.openxmlformats.org/officeDocument/2006/relationships/slideLayout" Target="../slideLayouts/slideLayout623.xml"/><Relationship Id="rId12" Type="http://schemas.openxmlformats.org/officeDocument/2006/relationships/theme" Target="../theme/theme57.xml"/><Relationship Id="rId2" Type="http://schemas.openxmlformats.org/officeDocument/2006/relationships/slideLayout" Target="../slideLayouts/slideLayout618.xml"/><Relationship Id="rId1" Type="http://schemas.openxmlformats.org/officeDocument/2006/relationships/slideLayout" Target="../slideLayouts/slideLayout617.xml"/><Relationship Id="rId6" Type="http://schemas.openxmlformats.org/officeDocument/2006/relationships/slideLayout" Target="../slideLayouts/slideLayout622.xml"/><Relationship Id="rId11" Type="http://schemas.openxmlformats.org/officeDocument/2006/relationships/slideLayout" Target="../slideLayouts/slideLayout627.xml"/><Relationship Id="rId5" Type="http://schemas.openxmlformats.org/officeDocument/2006/relationships/slideLayout" Target="../slideLayouts/slideLayout621.xml"/><Relationship Id="rId10" Type="http://schemas.openxmlformats.org/officeDocument/2006/relationships/slideLayout" Target="../slideLayouts/slideLayout626.xml"/><Relationship Id="rId4" Type="http://schemas.openxmlformats.org/officeDocument/2006/relationships/slideLayout" Target="../slideLayouts/slideLayout620.xml"/><Relationship Id="rId9" Type="http://schemas.openxmlformats.org/officeDocument/2006/relationships/slideLayout" Target="../slideLayouts/slideLayout625.xml"/></Relationships>
</file>

<file path=ppt/slideMasters/_rels/slideMaster5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5.xml"/><Relationship Id="rId3" Type="http://schemas.openxmlformats.org/officeDocument/2006/relationships/slideLayout" Target="../slideLayouts/slideLayout630.xml"/><Relationship Id="rId7" Type="http://schemas.openxmlformats.org/officeDocument/2006/relationships/slideLayout" Target="../slideLayouts/slideLayout634.xml"/><Relationship Id="rId12" Type="http://schemas.openxmlformats.org/officeDocument/2006/relationships/theme" Target="../theme/theme58.xml"/><Relationship Id="rId2" Type="http://schemas.openxmlformats.org/officeDocument/2006/relationships/slideLayout" Target="../slideLayouts/slideLayout629.xml"/><Relationship Id="rId1" Type="http://schemas.openxmlformats.org/officeDocument/2006/relationships/slideLayout" Target="../slideLayouts/slideLayout628.xml"/><Relationship Id="rId6" Type="http://schemas.openxmlformats.org/officeDocument/2006/relationships/slideLayout" Target="../slideLayouts/slideLayout633.xml"/><Relationship Id="rId11" Type="http://schemas.openxmlformats.org/officeDocument/2006/relationships/slideLayout" Target="../slideLayouts/slideLayout638.xml"/><Relationship Id="rId5" Type="http://schemas.openxmlformats.org/officeDocument/2006/relationships/slideLayout" Target="../slideLayouts/slideLayout632.xml"/><Relationship Id="rId10" Type="http://schemas.openxmlformats.org/officeDocument/2006/relationships/slideLayout" Target="../slideLayouts/slideLayout637.xml"/><Relationship Id="rId4" Type="http://schemas.openxmlformats.org/officeDocument/2006/relationships/slideLayout" Target="../slideLayouts/slideLayout631.xml"/><Relationship Id="rId9" Type="http://schemas.openxmlformats.org/officeDocument/2006/relationships/slideLayout" Target="../slideLayouts/slideLayout636.xml"/></Relationships>
</file>

<file path=ppt/slideMasters/_rels/slideMaster5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6.xml"/><Relationship Id="rId3" Type="http://schemas.openxmlformats.org/officeDocument/2006/relationships/slideLayout" Target="../slideLayouts/slideLayout641.xml"/><Relationship Id="rId7" Type="http://schemas.openxmlformats.org/officeDocument/2006/relationships/slideLayout" Target="../slideLayouts/slideLayout645.xml"/><Relationship Id="rId12" Type="http://schemas.openxmlformats.org/officeDocument/2006/relationships/theme" Target="../theme/theme59.xml"/><Relationship Id="rId2" Type="http://schemas.openxmlformats.org/officeDocument/2006/relationships/slideLayout" Target="../slideLayouts/slideLayout640.xml"/><Relationship Id="rId1" Type="http://schemas.openxmlformats.org/officeDocument/2006/relationships/slideLayout" Target="../slideLayouts/slideLayout639.xml"/><Relationship Id="rId6" Type="http://schemas.openxmlformats.org/officeDocument/2006/relationships/slideLayout" Target="../slideLayouts/slideLayout644.xml"/><Relationship Id="rId11" Type="http://schemas.openxmlformats.org/officeDocument/2006/relationships/slideLayout" Target="../slideLayouts/slideLayout649.xml"/><Relationship Id="rId5" Type="http://schemas.openxmlformats.org/officeDocument/2006/relationships/slideLayout" Target="../slideLayouts/slideLayout643.xml"/><Relationship Id="rId10" Type="http://schemas.openxmlformats.org/officeDocument/2006/relationships/slideLayout" Target="../slideLayouts/slideLayout648.xml"/><Relationship Id="rId4" Type="http://schemas.openxmlformats.org/officeDocument/2006/relationships/slideLayout" Target="../slideLayouts/slideLayout642.xml"/><Relationship Id="rId9" Type="http://schemas.openxmlformats.org/officeDocument/2006/relationships/slideLayout" Target="../slideLayouts/slideLayout6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6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7.xml"/><Relationship Id="rId3" Type="http://schemas.openxmlformats.org/officeDocument/2006/relationships/slideLayout" Target="../slideLayouts/slideLayout652.xml"/><Relationship Id="rId7" Type="http://schemas.openxmlformats.org/officeDocument/2006/relationships/slideLayout" Target="../slideLayouts/slideLayout656.xml"/><Relationship Id="rId12" Type="http://schemas.openxmlformats.org/officeDocument/2006/relationships/theme" Target="../theme/theme60.xml"/><Relationship Id="rId2" Type="http://schemas.openxmlformats.org/officeDocument/2006/relationships/slideLayout" Target="../slideLayouts/slideLayout651.xml"/><Relationship Id="rId1" Type="http://schemas.openxmlformats.org/officeDocument/2006/relationships/slideLayout" Target="../slideLayouts/slideLayout650.xml"/><Relationship Id="rId6" Type="http://schemas.openxmlformats.org/officeDocument/2006/relationships/slideLayout" Target="../slideLayouts/slideLayout655.xml"/><Relationship Id="rId11" Type="http://schemas.openxmlformats.org/officeDocument/2006/relationships/slideLayout" Target="../slideLayouts/slideLayout660.xml"/><Relationship Id="rId5" Type="http://schemas.openxmlformats.org/officeDocument/2006/relationships/slideLayout" Target="../slideLayouts/slideLayout654.xml"/><Relationship Id="rId10" Type="http://schemas.openxmlformats.org/officeDocument/2006/relationships/slideLayout" Target="../slideLayouts/slideLayout659.xml"/><Relationship Id="rId4" Type="http://schemas.openxmlformats.org/officeDocument/2006/relationships/slideLayout" Target="../slideLayouts/slideLayout653.xml"/><Relationship Id="rId9" Type="http://schemas.openxmlformats.org/officeDocument/2006/relationships/slideLayout" Target="../slideLayouts/slideLayout658.xml"/></Relationships>
</file>

<file path=ppt/slideMasters/_rels/slideMaster6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8.xml"/><Relationship Id="rId3" Type="http://schemas.openxmlformats.org/officeDocument/2006/relationships/slideLayout" Target="../slideLayouts/slideLayout663.xml"/><Relationship Id="rId7" Type="http://schemas.openxmlformats.org/officeDocument/2006/relationships/slideLayout" Target="../slideLayouts/slideLayout667.xml"/><Relationship Id="rId12" Type="http://schemas.openxmlformats.org/officeDocument/2006/relationships/theme" Target="../theme/theme61.xml"/><Relationship Id="rId2" Type="http://schemas.openxmlformats.org/officeDocument/2006/relationships/slideLayout" Target="../slideLayouts/slideLayout662.xml"/><Relationship Id="rId1" Type="http://schemas.openxmlformats.org/officeDocument/2006/relationships/slideLayout" Target="../slideLayouts/slideLayout661.xml"/><Relationship Id="rId6" Type="http://schemas.openxmlformats.org/officeDocument/2006/relationships/slideLayout" Target="../slideLayouts/slideLayout666.xml"/><Relationship Id="rId11" Type="http://schemas.openxmlformats.org/officeDocument/2006/relationships/slideLayout" Target="../slideLayouts/slideLayout671.xml"/><Relationship Id="rId5" Type="http://schemas.openxmlformats.org/officeDocument/2006/relationships/slideLayout" Target="../slideLayouts/slideLayout665.xml"/><Relationship Id="rId10" Type="http://schemas.openxmlformats.org/officeDocument/2006/relationships/slideLayout" Target="../slideLayouts/slideLayout670.xml"/><Relationship Id="rId4" Type="http://schemas.openxmlformats.org/officeDocument/2006/relationships/slideLayout" Target="../slideLayouts/slideLayout664.xml"/><Relationship Id="rId9" Type="http://schemas.openxmlformats.org/officeDocument/2006/relationships/slideLayout" Target="../slideLayouts/slideLayout669.xml"/></Relationships>
</file>

<file path=ppt/slideMasters/_rels/slideMaster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9.xml"/><Relationship Id="rId3" Type="http://schemas.openxmlformats.org/officeDocument/2006/relationships/slideLayout" Target="../slideLayouts/slideLayout674.xml"/><Relationship Id="rId7" Type="http://schemas.openxmlformats.org/officeDocument/2006/relationships/slideLayout" Target="../slideLayouts/slideLayout678.xml"/><Relationship Id="rId12" Type="http://schemas.openxmlformats.org/officeDocument/2006/relationships/theme" Target="../theme/theme62.xml"/><Relationship Id="rId2" Type="http://schemas.openxmlformats.org/officeDocument/2006/relationships/slideLayout" Target="../slideLayouts/slideLayout673.xml"/><Relationship Id="rId1" Type="http://schemas.openxmlformats.org/officeDocument/2006/relationships/slideLayout" Target="../slideLayouts/slideLayout672.xml"/><Relationship Id="rId6" Type="http://schemas.openxmlformats.org/officeDocument/2006/relationships/slideLayout" Target="../slideLayouts/slideLayout677.xml"/><Relationship Id="rId11" Type="http://schemas.openxmlformats.org/officeDocument/2006/relationships/slideLayout" Target="../slideLayouts/slideLayout682.xml"/><Relationship Id="rId5" Type="http://schemas.openxmlformats.org/officeDocument/2006/relationships/slideLayout" Target="../slideLayouts/slideLayout676.xml"/><Relationship Id="rId10" Type="http://schemas.openxmlformats.org/officeDocument/2006/relationships/slideLayout" Target="../slideLayouts/slideLayout681.xml"/><Relationship Id="rId4" Type="http://schemas.openxmlformats.org/officeDocument/2006/relationships/slideLayout" Target="../slideLayouts/slideLayout675.xml"/><Relationship Id="rId9" Type="http://schemas.openxmlformats.org/officeDocument/2006/relationships/slideLayout" Target="../slideLayouts/slideLayout680.xml"/></Relationships>
</file>

<file path=ppt/slideMasters/_rels/slideMaster6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0.xml"/><Relationship Id="rId3" Type="http://schemas.openxmlformats.org/officeDocument/2006/relationships/slideLayout" Target="../slideLayouts/slideLayout685.xml"/><Relationship Id="rId7" Type="http://schemas.openxmlformats.org/officeDocument/2006/relationships/slideLayout" Target="../slideLayouts/slideLayout689.xml"/><Relationship Id="rId12" Type="http://schemas.openxmlformats.org/officeDocument/2006/relationships/theme" Target="../theme/theme63.xml"/><Relationship Id="rId2" Type="http://schemas.openxmlformats.org/officeDocument/2006/relationships/slideLayout" Target="../slideLayouts/slideLayout684.xml"/><Relationship Id="rId1" Type="http://schemas.openxmlformats.org/officeDocument/2006/relationships/slideLayout" Target="../slideLayouts/slideLayout683.xml"/><Relationship Id="rId6" Type="http://schemas.openxmlformats.org/officeDocument/2006/relationships/slideLayout" Target="../slideLayouts/slideLayout688.xml"/><Relationship Id="rId11" Type="http://schemas.openxmlformats.org/officeDocument/2006/relationships/slideLayout" Target="../slideLayouts/slideLayout693.xml"/><Relationship Id="rId5" Type="http://schemas.openxmlformats.org/officeDocument/2006/relationships/slideLayout" Target="../slideLayouts/slideLayout687.xml"/><Relationship Id="rId10" Type="http://schemas.openxmlformats.org/officeDocument/2006/relationships/slideLayout" Target="../slideLayouts/slideLayout692.xml"/><Relationship Id="rId4" Type="http://schemas.openxmlformats.org/officeDocument/2006/relationships/slideLayout" Target="../slideLayouts/slideLayout686.xml"/><Relationship Id="rId9" Type="http://schemas.openxmlformats.org/officeDocument/2006/relationships/slideLayout" Target="../slideLayouts/slideLayout691.xml"/></Relationships>
</file>

<file path=ppt/slideMasters/_rels/slideMaster6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1.xml"/><Relationship Id="rId3" Type="http://schemas.openxmlformats.org/officeDocument/2006/relationships/slideLayout" Target="../slideLayouts/slideLayout696.xml"/><Relationship Id="rId7" Type="http://schemas.openxmlformats.org/officeDocument/2006/relationships/slideLayout" Target="../slideLayouts/slideLayout700.xml"/><Relationship Id="rId12" Type="http://schemas.openxmlformats.org/officeDocument/2006/relationships/theme" Target="../theme/theme64.xml"/><Relationship Id="rId2" Type="http://schemas.openxmlformats.org/officeDocument/2006/relationships/slideLayout" Target="../slideLayouts/slideLayout695.xml"/><Relationship Id="rId1" Type="http://schemas.openxmlformats.org/officeDocument/2006/relationships/slideLayout" Target="../slideLayouts/slideLayout694.xml"/><Relationship Id="rId6" Type="http://schemas.openxmlformats.org/officeDocument/2006/relationships/slideLayout" Target="../slideLayouts/slideLayout699.xml"/><Relationship Id="rId11" Type="http://schemas.openxmlformats.org/officeDocument/2006/relationships/slideLayout" Target="../slideLayouts/slideLayout704.xml"/><Relationship Id="rId5" Type="http://schemas.openxmlformats.org/officeDocument/2006/relationships/slideLayout" Target="../slideLayouts/slideLayout698.xml"/><Relationship Id="rId10" Type="http://schemas.openxmlformats.org/officeDocument/2006/relationships/slideLayout" Target="../slideLayouts/slideLayout703.xml"/><Relationship Id="rId4" Type="http://schemas.openxmlformats.org/officeDocument/2006/relationships/slideLayout" Target="../slideLayouts/slideLayout697.xml"/><Relationship Id="rId9" Type="http://schemas.openxmlformats.org/officeDocument/2006/relationships/slideLayout" Target="../slideLayouts/slideLayout702.xml"/></Relationships>
</file>

<file path=ppt/slideMasters/_rels/slideMaster6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2.xml"/><Relationship Id="rId3" Type="http://schemas.openxmlformats.org/officeDocument/2006/relationships/slideLayout" Target="../slideLayouts/slideLayout707.xml"/><Relationship Id="rId7" Type="http://schemas.openxmlformats.org/officeDocument/2006/relationships/slideLayout" Target="../slideLayouts/slideLayout711.xml"/><Relationship Id="rId12" Type="http://schemas.openxmlformats.org/officeDocument/2006/relationships/theme" Target="../theme/theme65.xml"/><Relationship Id="rId2" Type="http://schemas.openxmlformats.org/officeDocument/2006/relationships/slideLayout" Target="../slideLayouts/slideLayout706.xml"/><Relationship Id="rId1" Type="http://schemas.openxmlformats.org/officeDocument/2006/relationships/slideLayout" Target="../slideLayouts/slideLayout705.xml"/><Relationship Id="rId6" Type="http://schemas.openxmlformats.org/officeDocument/2006/relationships/slideLayout" Target="../slideLayouts/slideLayout710.xml"/><Relationship Id="rId11" Type="http://schemas.openxmlformats.org/officeDocument/2006/relationships/slideLayout" Target="../slideLayouts/slideLayout715.xml"/><Relationship Id="rId5" Type="http://schemas.openxmlformats.org/officeDocument/2006/relationships/slideLayout" Target="../slideLayouts/slideLayout709.xml"/><Relationship Id="rId10" Type="http://schemas.openxmlformats.org/officeDocument/2006/relationships/slideLayout" Target="../slideLayouts/slideLayout714.xml"/><Relationship Id="rId4" Type="http://schemas.openxmlformats.org/officeDocument/2006/relationships/slideLayout" Target="../slideLayouts/slideLayout708.xml"/><Relationship Id="rId9" Type="http://schemas.openxmlformats.org/officeDocument/2006/relationships/slideLayout" Target="../slideLayouts/slideLayout713.xml"/></Relationships>
</file>

<file path=ppt/slideMasters/_rels/slideMaster6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3.xml"/><Relationship Id="rId3" Type="http://schemas.openxmlformats.org/officeDocument/2006/relationships/slideLayout" Target="../slideLayouts/slideLayout718.xml"/><Relationship Id="rId7" Type="http://schemas.openxmlformats.org/officeDocument/2006/relationships/slideLayout" Target="../slideLayouts/slideLayout722.xml"/><Relationship Id="rId12" Type="http://schemas.openxmlformats.org/officeDocument/2006/relationships/theme" Target="../theme/theme66.xml"/><Relationship Id="rId2" Type="http://schemas.openxmlformats.org/officeDocument/2006/relationships/slideLayout" Target="../slideLayouts/slideLayout717.xml"/><Relationship Id="rId1" Type="http://schemas.openxmlformats.org/officeDocument/2006/relationships/slideLayout" Target="../slideLayouts/slideLayout716.xml"/><Relationship Id="rId6" Type="http://schemas.openxmlformats.org/officeDocument/2006/relationships/slideLayout" Target="../slideLayouts/slideLayout721.xml"/><Relationship Id="rId11" Type="http://schemas.openxmlformats.org/officeDocument/2006/relationships/slideLayout" Target="../slideLayouts/slideLayout726.xml"/><Relationship Id="rId5" Type="http://schemas.openxmlformats.org/officeDocument/2006/relationships/slideLayout" Target="../slideLayouts/slideLayout720.xml"/><Relationship Id="rId10" Type="http://schemas.openxmlformats.org/officeDocument/2006/relationships/slideLayout" Target="../slideLayouts/slideLayout725.xml"/><Relationship Id="rId4" Type="http://schemas.openxmlformats.org/officeDocument/2006/relationships/slideLayout" Target="../slideLayouts/slideLayout719.xml"/><Relationship Id="rId9" Type="http://schemas.openxmlformats.org/officeDocument/2006/relationships/slideLayout" Target="../slideLayouts/slideLayout724.xml"/></Relationships>
</file>

<file path=ppt/slideMasters/_rels/slideMaster6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4.xml"/><Relationship Id="rId3" Type="http://schemas.openxmlformats.org/officeDocument/2006/relationships/slideLayout" Target="../slideLayouts/slideLayout729.xml"/><Relationship Id="rId7" Type="http://schemas.openxmlformats.org/officeDocument/2006/relationships/slideLayout" Target="../slideLayouts/slideLayout733.xml"/><Relationship Id="rId12" Type="http://schemas.openxmlformats.org/officeDocument/2006/relationships/theme" Target="../theme/theme67.xml"/><Relationship Id="rId2" Type="http://schemas.openxmlformats.org/officeDocument/2006/relationships/slideLayout" Target="../slideLayouts/slideLayout728.xml"/><Relationship Id="rId1" Type="http://schemas.openxmlformats.org/officeDocument/2006/relationships/slideLayout" Target="../slideLayouts/slideLayout727.xml"/><Relationship Id="rId6" Type="http://schemas.openxmlformats.org/officeDocument/2006/relationships/slideLayout" Target="../slideLayouts/slideLayout732.xml"/><Relationship Id="rId11" Type="http://schemas.openxmlformats.org/officeDocument/2006/relationships/slideLayout" Target="../slideLayouts/slideLayout737.xml"/><Relationship Id="rId5" Type="http://schemas.openxmlformats.org/officeDocument/2006/relationships/slideLayout" Target="../slideLayouts/slideLayout731.xml"/><Relationship Id="rId10" Type="http://schemas.openxmlformats.org/officeDocument/2006/relationships/slideLayout" Target="../slideLayouts/slideLayout736.xml"/><Relationship Id="rId4" Type="http://schemas.openxmlformats.org/officeDocument/2006/relationships/slideLayout" Target="../slideLayouts/slideLayout730.xml"/><Relationship Id="rId9" Type="http://schemas.openxmlformats.org/officeDocument/2006/relationships/slideLayout" Target="../slideLayouts/slideLayout735.xml"/></Relationships>
</file>

<file path=ppt/slideMasters/_rels/slideMaster6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5.xml"/><Relationship Id="rId3" Type="http://schemas.openxmlformats.org/officeDocument/2006/relationships/slideLayout" Target="../slideLayouts/slideLayout740.xml"/><Relationship Id="rId7" Type="http://schemas.openxmlformats.org/officeDocument/2006/relationships/slideLayout" Target="../slideLayouts/slideLayout744.xml"/><Relationship Id="rId12" Type="http://schemas.openxmlformats.org/officeDocument/2006/relationships/theme" Target="../theme/theme68.xml"/><Relationship Id="rId2" Type="http://schemas.openxmlformats.org/officeDocument/2006/relationships/slideLayout" Target="../slideLayouts/slideLayout739.xml"/><Relationship Id="rId1" Type="http://schemas.openxmlformats.org/officeDocument/2006/relationships/slideLayout" Target="../slideLayouts/slideLayout738.xml"/><Relationship Id="rId6" Type="http://schemas.openxmlformats.org/officeDocument/2006/relationships/slideLayout" Target="../slideLayouts/slideLayout743.xml"/><Relationship Id="rId11" Type="http://schemas.openxmlformats.org/officeDocument/2006/relationships/slideLayout" Target="../slideLayouts/slideLayout748.xml"/><Relationship Id="rId5" Type="http://schemas.openxmlformats.org/officeDocument/2006/relationships/slideLayout" Target="../slideLayouts/slideLayout742.xml"/><Relationship Id="rId10" Type="http://schemas.openxmlformats.org/officeDocument/2006/relationships/slideLayout" Target="../slideLayouts/slideLayout747.xml"/><Relationship Id="rId4" Type="http://schemas.openxmlformats.org/officeDocument/2006/relationships/slideLayout" Target="../slideLayouts/slideLayout741.xml"/><Relationship Id="rId9" Type="http://schemas.openxmlformats.org/officeDocument/2006/relationships/slideLayout" Target="../slideLayouts/slideLayout746.xml"/></Relationships>
</file>

<file path=ppt/slideMasters/_rels/slideMaster6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6.xml"/><Relationship Id="rId3" Type="http://schemas.openxmlformats.org/officeDocument/2006/relationships/slideLayout" Target="../slideLayouts/slideLayout751.xml"/><Relationship Id="rId7" Type="http://schemas.openxmlformats.org/officeDocument/2006/relationships/slideLayout" Target="../slideLayouts/slideLayout755.xml"/><Relationship Id="rId12" Type="http://schemas.openxmlformats.org/officeDocument/2006/relationships/theme" Target="../theme/theme69.xml"/><Relationship Id="rId2" Type="http://schemas.openxmlformats.org/officeDocument/2006/relationships/slideLayout" Target="../slideLayouts/slideLayout750.xml"/><Relationship Id="rId1" Type="http://schemas.openxmlformats.org/officeDocument/2006/relationships/slideLayout" Target="../slideLayouts/slideLayout749.xml"/><Relationship Id="rId6" Type="http://schemas.openxmlformats.org/officeDocument/2006/relationships/slideLayout" Target="../slideLayouts/slideLayout754.xml"/><Relationship Id="rId11" Type="http://schemas.openxmlformats.org/officeDocument/2006/relationships/slideLayout" Target="../slideLayouts/slideLayout759.xml"/><Relationship Id="rId5" Type="http://schemas.openxmlformats.org/officeDocument/2006/relationships/slideLayout" Target="../slideLayouts/slideLayout753.xml"/><Relationship Id="rId10" Type="http://schemas.openxmlformats.org/officeDocument/2006/relationships/slideLayout" Target="../slideLayouts/slideLayout758.xml"/><Relationship Id="rId4" Type="http://schemas.openxmlformats.org/officeDocument/2006/relationships/slideLayout" Target="../slideLayouts/slideLayout752.xml"/><Relationship Id="rId9" Type="http://schemas.openxmlformats.org/officeDocument/2006/relationships/slideLayout" Target="../slideLayouts/slideLayout75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7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7.xml"/><Relationship Id="rId3" Type="http://schemas.openxmlformats.org/officeDocument/2006/relationships/slideLayout" Target="../slideLayouts/slideLayout762.xml"/><Relationship Id="rId7" Type="http://schemas.openxmlformats.org/officeDocument/2006/relationships/slideLayout" Target="../slideLayouts/slideLayout766.xml"/><Relationship Id="rId12" Type="http://schemas.openxmlformats.org/officeDocument/2006/relationships/theme" Target="../theme/theme70.xml"/><Relationship Id="rId2" Type="http://schemas.openxmlformats.org/officeDocument/2006/relationships/slideLayout" Target="../slideLayouts/slideLayout761.xml"/><Relationship Id="rId1" Type="http://schemas.openxmlformats.org/officeDocument/2006/relationships/slideLayout" Target="../slideLayouts/slideLayout760.xml"/><Relationship Id="rId6" Type="http://schemas.openxmlformats.org/officeDocument/2006/relationships/slideLayout" Target="../slideLayouts/slideLayout765.xml"/><Relationship Id="rId11" Type="http://schemas.openxmlformats.org/officeDocument/2006/relationships/slideLayout" Target="../slideLayouts/slideLayout770.xml"/><Relationship Id="rId5" Type="http://schemas.openxmlformats.org/officeDocument/2006/relationships/slideLayout" Target="../slideLayouts/slideLayout764.xml"/><Relationship Id="rId10" Type="http://schemas.openxmlformats.org/officeDocument/2006/relationships/slideLayout" Target="../slideLayouts/slideLayout769.xml"/><Relationship Id="rId4" Type="http://schemas.openxmlformats.org/officeDocument/2006/relationships/slideLayout" Target="../slideLayouts/slideLayout763.xml"/><Relationship Id="rId9" Type="http://schemas.openxmlformats.org/officeDocument/2006/relationships/slideLayout" Target="../slideLayouts/slideLayout768.xml"/></Relationships>
</file>

<file path=ppt/slideMasters/_rels/slideMaster7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8.xml"/><Relationship Id="rId3" Type="http://schemas.openxmlformats.org/officeDocument/2006/relationships/slideLayout" Target="../slideLayouts/slideLayout773.xml"/><Relationship Id="rId7" Type="http://schemas.openxmlformats.org/officeDocument/2006/relationships/slideLayout" Target="../slideLayouts/slideLayout777.xml"/><Relationship Id="rId12" Type="http://schemas.openxmlformats.org/officeDocument/2006/relationships/theme" Target="../theme/theme71.xml"/><Relationship Id="rId2" Type="http://schemas.openxmlformats.org/officeDocument/2006/relationships/slideLayout" Target="../slideLayouts/slideLayout772.xml"/><Relationship Id="rId1" Type="http://schemas.openxmlformats.org/officeDocument/2006/relationships/slideLayout" Target="../slideLayouts/slideLayout771.xml"/><Relationship Id="rId6" Type="http://schemas.openxmlformats.org/officeDocument/2006/relationships/slideLayout" Target="../slideLayouts/slideLayout776.xml"/><Relationship Id="rId11" Type="http://schemas.openxmlformats.org/officeDocument/2006/relationships/slideLayout" Target="../slideLayouts/slideLayout781.xml"/><Relationship Id="rId5" Type="http://schemas.openxmlformats.org/officeDocument/2006/relationships/slideLayout" Target="../slideLayouts/slideLayout775.xml"/><Relationship Id="rId10" Type="http://schemas.openxmlformats.org/officeDocument/2006/relationships/slideLayout" Target="../slideLayouts/slideLayout780.xml"/><Relationship Id="rId4" Type="http://schemas.openxmlformats.org/officeDocument/2006/relationships/slideLayout" Target="../slideLayouts/slideLayout774.xml"/><Relationship Id="rId9" Type="http://schemas.openxmlformats.org/officeDocument/2006/relationships/slideLayout" Target="../slideLayouts/slideLayout779.xml"/></Relationships>
</file>

<file path=ppt/slideMasters/_rels/slideMaster7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9.xml"/><Relationship Id="rId3" Type="http://schemas.openxmlformats.org/officeDocument/2006/relationships/slideLayout" Target="../slideLayouts/slideLayout784.xml"/><Relationship Id="rId7" Type="http://schemas.openxmlformats.org/officeDocument/2006/relationships/slideLayout" Target="../slideLayouts/slideLayout788.xml"/><Relationship Id="rId12" Type="http://schemas.openxmlformats.org/officeDocument/2006/relationships/theme" Target="../theme/theme72.xml"/><Relationship Id="rId2" Type="http://schemas.openxmlformats.org/officeDocument/2006/relationships/slideLayout" Target="../slideLayouts/slideLayout783.xml"/><Relationship Id="rId1" Type="http://schemas.openxmlformats.org/officeDocument/2006/relationships/slideLayout" Target="../slideLayouts/slideLayout782.xml"/><Relationship Id="rId6" Type="http://schemas.openxmlformats.org/officeDocument/2006/relationships/slideLayout" Target="../slideLayouts/slideLayout787.xml"/><Relationship Id="rId11" Type="http://schemas.openxmlformats.org/officeDocument/2006/relationships/slideLayout" Target="../slideLayouts/slideLayout792.xml"/><Relationship Id="rId5" Type="http://schemas.openxmlformats.org/officeDocument/2006/relationships/slideLayout" Target="../slideLayouts/slideLayout786.xml"/><Relationship Id="rId10" Type="http://schemas.openxmlformats.org/officeDocument/2006/relationships/slideLayout" Target="../slideLayouts/slideLayout791.xml"/><Relationship Id="rId4" Type="http://schemas.openxmlformats.org/officeDocument/2006/relationships/slideLayout" Target="../slideLayouts/slideLayout785.xml"/><Relationship Id="rId9" Type="http://schemas.openxmlformats.org/officeDocument/2006/relationships/slideLayout" Target="../slideLayouts/slideLayout790.xml"/></Relationships>
</file>

<file path=ppt/slideMasters/_rels/slideMaster7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0.xml"/><Relationship Id="rId3" Type="http://schemas.openxmlformats.org/officeDocument/2006/relationships/slideLayout" Target="../slideLayouts/slideLayout795.xml"/><Relationship Id="rId7" Type="http://schemas.openxmlformats.org/officeDocument/2006/relationships/slideLayout" Target="../slideLayouts/slideLayout799.xml"/><Relationship Id="rId12" Type="http://schemas.openxmlformats.org/officeDocument/2006/relationships/theme" Target="../theme/theme73.xml"/><Relationship Id="rId2" Type="http://schemas.openxmlformats.org/officeDocument/2006/relationships/slideLayout" Target="../slideLayouts/slideLayout794.xml"/><Relationship Id="rId1" Type="http://schemas.openxmlformats.org/officeDocument/2006/relationships/slideLayout" Target="../slideLayouts/slideLayout793.xml"/><Relationship Id="rId6" Type="http://schemas.openxmlformats.org/officeDocument/2006/relationships/slideLayout" Target="../slideLayouts/slideLayout798.xml"/><Relationship Id="rId11" Type="http://schemas.openxmlformats.org/officeDocument/2006/relationships/slideLayout" Target="../slideLayouts/slideLayout803.xml"/><Relationship Id="rId5" Type="http://schemas.openxmlformats.org/officeDocument/2006/relationships/slideLayout" Target="../slideLayouts/slideLayout797.xml"/><Relationship Id="rId10" Type="http://schemas.openxmlformats.org/officeDocument/2006/relationships/slideLayout" Target="../slideLayouts/slideLayout802.xml"/><Relationship Id="rId4" Type="http://schemas.openxmlformats.org/officeDocument/2006/relationships/slideLayout" Target="../slideLayouts/slideLayout796.xml"/><Relationship Id="rId9" Type="http://schemas.openxmlformats.org/officeDocument/2006/relationships/slideLayout" Target="../slideLayouts/slideLayout801.xml"/></Relationships>
</file>

<file path=ppt/slideMasters/_rels/slideMaster7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1.xml"/><Relationship Id="rId3" Type="http://schemas.openxmlformats.org/officeDocument/2006/relationships/slideLayout" Target="../slideLayouts/slideLayout806.xml"/><Relationship Id="rId7" Type="http://schemas.openxmlformats.org/officeDocument/2006/relationships/slideLayout" Target="../slideLayouts/slideLayout810.xml"/><Relationship Id="rId12" Type="http://schemas.openxmlformats.org/officeDocument/2006/relationships/theme" Target="../theme/theme74.xml"/><Relationship Id="rId2" Type="http://schemas.openxmlformats.org/officeDocument/2006/relationships/slideLayout" Target="../slideLayouts/slideLayout805.xml"/><Relationship Id="rId1" Type="http://schemas.openxmlformats.org/officeDocument/2006/relationships/slideLayout" Target="../slideLayouts/slideLayout804.xml"/><Relationship Id="rId6" Type="http://schemas.openxmlformats.org/officeDocument/2006/relationships/slideLayout" Target="../slideLayouts/slideLayout809.xml"/><Relationship Id="rId11" Type="http://schemas.openxmlformats.org/officeDocument/2006/relationships/slideLayout" Target="../slideLayouts/slideLayout814.xml"/><Relationship Id="rId5" Type="http://schemas.openxmlformats.org/officeDocument/2006/relationships/slideLayout" Target="../slideLayouts/slideLayout808.xml"/><Relationship Id="rId10" Type="http://schemas.openxmlformats.org/officeDocument/2006/relationships/slideLayout" Target="../slideLayouts/slideLayout813.xml"/><Relationship Id="rId4" Type="http://schemas.openxmlformats.org/officeDocument/2006/relationships/slideLayout" Target="../slideLayouts/slideLayout807.xml"/><Relationship Id="rId9" Type="http://schemas.openxmlformats.org/officeDocument/2006/relationships/slideLayout" Target="../slideLayouts/slideLayout812.xml"/></Relationships>
</file>

<file path=ppt/slideMasters/_rels/slideMaster7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2.xml"/><Relationship Id="rId3" Type="http://schemas.openxmlformats.org/officeDocument/2006/relationships/slideLayout" Target="../slideLayouts/slideLayout817.xml"/><Relationship Id="rId7" Type="http://schemas.openxmlformats.org/officeDocument/2006/relationships/slideLayout" Target="../slideLayouts/slideLayout821.xml"/><Relationship Id="rId12" Type="http://schemas.openxmlformats.org/officeDocument/2006/relationships/theme" Target="../theme/theme75.xml"/><Relationship Id="rId2" Type="http://schemas.openxmlformats.org/officeDocument/2006/relationships/slideLayout" Target="../slideLayouts/slideLayout816.xml"/><Relationship Id="rId1" Type="http://schemas.openxmlformats.org/officeDocument/2006/relationships/slideLayout" Target="../slideLayouts/slideLayout815.xml"/><Relationship Id="rId6" Type="http://schemas.openxmlformats.org/officeDocument/2006/relationships/slideLayout" Target="../slideLayouts/slideLayout820.xml"/><Relationship Id="rId11" Type="http://schemas.openxmlformats.org/officeDocument/2006/relationships/slideLayout" Target="../slideLayouts/slideLayout825.xml"/><Relationship Id="rId5" Type="http://schemas.openxmlformats.org/officeDocument/2006/relationships/slideLayout" Target="../slideLayouts/slideLayout819.xml"/><Relationship Id="rId10" Type="http://schemas.openxmlformats.org/officeDocument/2006/relationships/slideLayout" Target="../slideLayouts/slideLayout824.xml"/><Relationship Id="rId4" Type="http://schemas.openxmlformats.org/officeDocument/2006/relationships/slideLayout" Target="../slideLayouts/slideLayout818.xml"/><Relationship Id="rId9" Type="http://schemas.openxmlformats.org/officeDocument/2006/relationships/slideLayout" Target="../slideLayouts/slideLayout823.xml"/></Relationships>
</file>

<file path=ppt/slideMasters/_rels/slideMaster7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3.xml"/><Relationship Id="rId3" Type="http://schemas.openxmlformats.org/officeDocument/2006/relationships/slideLayout" Target="../slideLayouts/slideLayout828.xml"/><Relationship Id="rId7" Type="http://schemas.openxmlformats.org/officeDocument/2006/relationships/slideLayout" Target="../slideLayouts/slideLayout832.xml"/><Relationship Id="rId12" Type="http://schemas.openxmlformats.org/officeDocument/2006/relationships/theme" Target="../theme/theme76.xml"/><Relationship Id="rId2" Type="http://schemas.openxmlformats.org/officeDocument/2006/relationships/slideLayout" Target="../slideLayouts/slideLayout827.xml"/><Relationship Id="rId1" Type="http://schemas.openxmlformats.org/officeDocument/2006/relationships/slideLayout" Target="../slideLayouts/slideLayout826.xml"/><Relationship Id="rId6" Type="http://schemas.openxmlformats.org/officeDocument/2006/relationships/slideLayout" Target="../slideLayouts/slideLayout831.xml"/><Relationship Id="rId11" Type="http://schemas.openxmlformats.org/officeDocument/2006/relationships/slideLayout" Target="../slideLayouts/slideLayout836.xml"/><Relationship Id="rId5" Type="http://schemas.openxmlformats.org/officeDocument/2006/relationships/slideLayout" Target="../slideLayouts/slideLayout830.xml"/><Relationship Id="rId10" Type="http://schemas.openxmlformats.org/officeDocument/2006/relationships/slideLayout" Target="../slideLayouts/slideLayout835.xml"/><Relationship Id="rId4" Type="http://schemas.openxmlformats.org/officeDocument/2006/relationships/slideLayout" Target="../slideLayouts/slideLayout829.xml"/><Relationship Id="rId9" Type="http://schemas.openxmlformats.org/officeDocument/2006/relationships/slideLayout" Target="../slideLayouts/slideLayout834.xml"/></Relationships>
</file>

<file path=ppt/slideMasters/_rels/slideMaster7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4.xml"/><Relationship Id="rId3" Type="http://schemas.openxmlformats.org/officeDocument/2006/relationships/slideLayout" Target="../slideLayouts/slideLayout839.xml"/><Relationship Id="rId7" Type="http://schemas.openxmlformats.org/officeDocument/2006/relationships/slideLayout" Target="../slideLayouts/slideLayout843.xml"/><Relationship Id="rId12" Type="http://schemas.openxmlformats.org/officeDocument/2006/relationships/theme" Target="../theme/theme77.xml"/><Relationship Id="rId2" Type="http://schemas.openxmlformats.org/officeDocument/2006/relationships/slideLayout" Target="../slideLayouts/slideLayout838.xml"/><Relationship Id="rId1" Type="http://schemas.openxmlformats.org/officeDocument/2006/relationships/slideLayout" Target="../slideLayouts/slideLayout837.xml"/><Relationship Id="rId6" Type="http://schemas.openxmlformats.org/officeDocument/2006/relationships/slideLayout" Target="../slideLayouts/slideLayout842.xml"/><Relationship Id="rId11" Type="http://schemas.openxmlformats.org/officeDocument/2006/relationships/slideLayout" Target="../slideLayouts/slideLayout847.xml"/><Relationship Id="rId5" Type="http://schemas.openxmlformats.org/officeDocument/2006/relationships/slideLayout" Target="../slideLayouts/slideLayout841.xml"/><Relationship Id="rId10" Type="http://schemas.openxmlformats.org/officeDocument/2006/relationships/slideLayout" Target="../slideLayouts/slideLayout846.xml"/><Relationship Id="rId4" Type="http://schemas.openxmlformats.org/officeDocument/2006/relationships/slideLayout" Target="../slideLayouts/slideLayout840.xml"/><Relationship Id="rId9" Type="http://schemas.openxmlformats.org/officeDocument/2006/relationships/slideLayout" Target="../slideLayouts/slideLayout845.xml"/></Relationships>
</file>

<file path=ppt/slideMasters/_rels/slideMaster7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5.xml"/><Relationship Id="rId3" Type="http://schemas.openxmlformats.org/officeDocument/2006/relationships/slideLayout" Target="../slideLayouts/slideLayout850.xml"/><Relationship Id="rId7" Type="http://schemas.openxmlformats.org/officeDocument/2006/relationships/slideLayout" Target="../slideLayouts/slideLayout854.xml"/><Relationship Id="rId12" Type="http://schemas.openxmlformats.org/officeDocument/2006/relationships/theme" Target="../theme/theme78.xml"/><Relationship Id="rId2" Type="http://schemas.openxmlformats.org/officeDocument/2006/relationships/slideLayout" Target="../slideLayouts/slideLayout849.xml"/><Relationship Id="rId1" Type="http://schemas.openxmlformats.org/officeDocument/2006/relationships/slideLayout" Target="../slideLayouts/slideLayout848.xml"/><Relationship Id="rId6" Type="http://schemas.openxmlformats.org/officeDocument/2006/relationships/slideLayout" Target="../slideLayouts/slideLayout853.xml"/><Relationship Id="rId11" Type="http://schemas.openxmlformats.org/officeDocument/2006/relationships/slideLayout" Target="../slideLayouts/slideLayout858.xml"/><Relationship Id="rId5" Type="http://schemas.openxmlformats.org/officeDocument/2006/relationships/slideLayout" Target="../slideLayouts/slideLayout852.xml"/><Relationship Id="rId10" Type="http://schemas.openxmlformats.org/officeDocument/2006/relationships/slideLayout" Target="../slideLayouts/slideLayout857.xml"/><Relationship Id="rId4" Type="http://schemas.openxmlformats.org/officeDocument/2006/relationships/slideLayout" Target="../slideLayouts/slideLayout851.xml"/><Relationship Id="rId9" Type="http://schemas.openxmlformats.org/officeDocument/2006/relationships/slideLayout" Target="../slideLayouts/slideLayout856.xml"/></Relationships>
</file>

<file path=ppt/slideMasters/_rels/slideMaster7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6.xml"/><Relationship Id="rId3" Type="http://schemas.openxmlformats.org/officeDocument/2006/relationships/slideLayout" Target="../slideLayouts/slideLayout861.xml"/><Relationship Id="rId7" Type="http://schemas.openxmlformats.org/officeDocument/2006/relationships/slideLayout" Target="../slideLayouts/slideLayout865.xml"/><Relationship Id="rId12" Type="http://schemas.openxmlformats.org/officeDocument/2006/relationships/theme" Target="../theme/theme79.xml"/><Relationship Id="rId2" Type="http://schemas.openxmlformats.org/officeDocument/2006/relationships/slideLayout" Target="../slideLayouts/slideLayout860.xml"/><Relationship Id="rId1" Type="http://schemas.openxmlformats.org/officeDocument/2006/relationships/slideLayout" Target="../slideLayouts/slideLayout859.xml"/><Relationship Id="rId6" Type="http://schemas.openxmlformats.org/officeDocument/2006/relationships/slideLayout" Target="../slideLayouts/slideLayout864.xml"/><Relationship Id="rId11" Type="http://schemas.openxmlformats.org/officeDocument/2006/relationships/slideLayout" Target="../slideLayouts/slideLayout869.xml"/><Relationship Id="rId5" Type="http://schemas.openxmlformats.org/officeDocument/2006/relationships/slideLayout" Target="../slideLayouts/slideLayout863.xml"/><Relationship Id="rId10" Type="http://schemas.openxmlformats.org/officeDocument/2006/relationships/slideLayout" Target="../slideLayouts/slideLayout868.xml"/><Relationship Id="rId4" Type="http://schemas.openxmlformats.org/officeDocument/2006/relationships/slideLayout" Target="../slideLayouts/slideLayout862.xml"/><Relationship Id="rId9" Type="http://schemas.openxmlformats.org/officeDocument/2006/relationships/slideLayout" Target="../slideLayouts/slideLayout86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8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7.xml"/><Relationship Id="rId3" Type="http://schemas.openxmlformats.org/officeDocument/2006/relationships/slideLayout" Target="../slideLayouts/slideLayout872.xml"/><Relationship Id="rId7" Type="http://schemas.openxmlformats.org/officeDocument/2006/relationships/slideLayout" Target="../slideLayouts/slideLayout876.xml"/><Relationship Id="rId12" Type="http://schemas.openxmlformats.org/officeDocument/2006/relationships/theme" Target="../theme/theme80.xml"/><Relationship Id="rId2" Type="http://schemas.openxmlformats.org/officeDocument/2006/relationships/slideLayout" Target="../slideLayouts/slideLayout871.xml"/><Relationship Id="rId1" Type="http://schemas.openxmlformats.org/officeDocument/2006/relationships/slideLayout" Target="../slideLayouts/slideLayout870.xml"/><Relationship Id="rId6" Type="http://schemas.openxmlformats.org/officeDocument/2006/relationships/slideLayout" Target="../slideLayouts/slideLayout875.xml"/><Relationship Id="rId11" Type="http://schemas.openxmlformats.org/officeDocument/2006/relationships/slideLayout" Target="../slideLayouts/slideLayout880.xml"/><Relationship Id="rId5" Type="http://schemas.openxmlformats.org/officeDocument/2006/relationships/slideLayout" Target="../slideLayouts/slideLayout874.xml"/><Relationship Id="rId10" Type="http://schemas.openxmlformats.org/officeDocument/2006/relationships/slideLayout" Target="../slideLayouts/slideLayout879.xml"/><Relationship Id="rId4" Type="http://schemas.openxmlformats.org/officeDocument/2006/relationships/slideLayout" Target="../slideLayouts/slideLayout873.xml"/><Relationship Id="rId9" Type="http://schemas.openxmlformats.org/officeDocument/2006/relationships/slideLayout" Target="../slideLayouts/slideLayout878.xml"/></Relationships>
</file>

<file path=ppt/slideMasters/_rels/slideMaster8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8.xml"/><Relationship Id="rId3" Type="http://schemas.openxmlformats.org/officeDocument/2006/relationships/slideLayout" Target="../slideLayouts/slideLayout883.xml"/><Relationship Id="rId7" Type="http://schemas.openxmlformats.org/officeDocument/2006/relationships/slideLayout" Target="../slideLayouts/slideLayout887.xml"/><Relationship Id="rId12" Type="http://schemas.openxmlformats.org/officeDocument/2006/relationships/theme" Target="../theme/theme81.xml"/><Relationship Id="rId2" Type="http://schemas.openxmlformats.org/officeDocument/2006/relationships/slideLayout" Target="../slideLayouts/slideLayout882.xml"/><Relationship Id="rId1" Type="http://schemas.openxmlformats.org/officeDocument/2006/relationships/slideLayout" Target="../slideLayouts/slideLayout881.xml"/><Relationship Id="rId6" Type="http://schemas.openxmlformats.org/officeDocument/2006/relationships/slideLayout" Target="../slideLayouts/slideLayout886.xml"/><Relationship Id="rId11" Type="http://schemas.openxmlformats.org/officeDocument/2006/relationships/slideLayout" Target="../slideLayouts/slideLayout891.xml"/><Relationship Id="rId5" Type="http://schemas.openxmlformats.org/officeDocument/2006/relationships/slideLayout" Target="../slideLayouts/slideLayout885.xml"/><Relationship Id="rId10" Type="http://schemas.openxmlformats.org/officeDocument/2006/relationships/slideLayout" Target="../slideLayouts/slideLayout890.xml"/><Relationship Id="rId4" Type="http://schemas.openxmlformats.org/officeDocument/2006/relationships/slideLayout" Target="../slideLayouts/slideLayout884.xml"/><Relationship Id="rId9" Type="http://schemas.openxmlformats.org/officeDocument/2006/relationships/slideLayout" Target="../slideLayouts/slideLayout889.xml"/></Relationships>
</file>

<file path=ppt/slideMasters/_rels/slideMaster8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9.xml"/><Relationship Id="rId3" Type="http://schemas.openxmlformats.org/officeDocument/2006/relationships/slideLayout" Target="../slideLayouts/slideLayout894.xml"/><Relationship Id="rId7" Type="http://schemas.openxmlformats.org/officeDocument/2006/relationships/slideLayout" Target="../slideLayouts/slideLayout898.xml"/><Relationship Id="rId12" Type="http://schemas.openxmlformats.org/officeDocument/2006/relationships/theme" Target="../theme/theme82.xml"/><Relationship Id="rId2" Type="http://schemas.openxmlformats.org/officeDocument/2006/relationships/slideLayout" Target="../slideLayouts/slideLayout893.xml"/><Relationship Id="rId1" Type="http://schemas.openxmlformats.org/officeDocument/2006/relationships/slideLayout" Target="../slideLayouts/slideLayout892.xml"/><Relationship Id="rId6" Type="http://schemas.openxmlformats.org/officeDocument/2006/relationships/slideLayout" Target="../slideLayouts/slideLayout897.xml"/><Relationship Id="rId11" Type="http://schemas.openxmlformats.org/officeDocument/2006/relationships/slideLayout" Target="../slideLayouts/slideLayout902.xml"/><Relationship Id="rId5" Type="http://schemas.openxmlformats.org/officeDocument/2006/relationships/slideLayout" Target="../slideLayouts/slideLayout896.xml"/><Relationship Id="rId10" Type="http://schemas.openxmlformats.org/officeDocument/2006/relationships/slideLayout" Target="../slideLayouts/slideLayout901.xml"/><Relationship Id="rId4" Type="http://schemas.openxmlformats.org/officeDocument/2006/relationships/slideLayout" Target="../slideLayouts/slideLayout895.xml"/><Relationship Id="rId9" Type="http://schemas.openxmlformats.org/officeDocument/2006/relationships/slideLayout" Target="../slideLayouts/slideLayout900.xml"/></Relationships>
</file>

<file path=ppt/slideMasters/_rels/slideMaster8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0.xml"/><Relationship Id="rId3" Type="http://schemas.openxmlformats.org/officeDocument/2006/relationships/slideLayout" Target="../slideLayouts/slideLayout905.xml"/><Relationship Id="rId7" Type="http://schemas.openxmlformats.org/officeDocument/2006/relationships/slideLayout" Target="../slideLayouts/slideLayout909.xml"/><Relationship Id="rId12" Type="http://schemas.openxmlformats.org/officeDocument/2006/relationships/theme" Target="../theme/theme83.xml"/><Relationship Id="rId2" Type="http://schemas.openxmlformats.org/officeDocument/2006/relationships/slideLayout" Target="../slideLayouts/slideLayout904.xml"/><Relationship Id="rId1" Type="http://schemas.openxmlformats.org/officeDocument/2006/relationships/slideLayout" Target="../slideLayouts/slideLayout903.xml"/><Relationship Id="rId6" Type="http://schemas.openxmlformats.org/officeDocument/2006/relationships/slideLayout" Target="../slideLayouts/slideLayout908.xml"/><Relationship Id="rId11" Type="http://schemas.openxmlformats.org/officeDocument/2006/relationships/slideLayout" Target="../slideLayouts/slideLayout913.xml"/><Relationship Id="rId5" Type="http://schemas.openxmlformats.org/officeDocument/2006/relationships/slideLayout" Target="../slideLayouts/slideLayout907.xml"/><Relationship Id="rId10" Type="http://schemas.openxmlformats.org/officeDocument/2006/relationships/slideLayout" Target="../slideLayouts/slideLayout912.xml"/><Relationship Id="rId4" Type="http://schemas.openxmlformats.org/officeDocument/2006/relationships/slideLayout" Target="../slideLayouts/slideLayout906.xml"/><Relationship Id="rId9" Type="http://schemas.openxmlformats.org/officeDocument/2006/relationships/slideLayout" Target="../slideLayouts/slideLayout911.xml"/></Relationships>
</file>

<file path=ppt/slideMasters/_rels/slideMaster8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1.xml"/><Relationship Id="rId3" Type="http://schemas.openxmlformats.org/officeDocument/2006/relationships/slideLayout" Target="../slideLayouts/slideLayout916.xml"/><Relationship Id="rId7" Type="http://schemas.openxmlformats.org/officeDocument/2006/relationships/slideLayout" Target="../slideLayouts/slideLayout920.xml"/><Relationship Id="rId12" Type="http://schemas.openxmlformats.org/officeDocument/2006/relationships/theme" Target="../theme/theme84.xml"/><Relationship Id="rId2" Type="http://schemas.openxmlformats.org/officeDocument/2006/relationships/slideLayout" Target="../slideLayouts/slideLayout915.xml"/><Relationship Id="rId1" Type="http://schemas.openxmlformats.org/officeDocument/2006/relationships/slideLayout" Target="../slideLayouts/slideLayout914.xml"/><Relationship Id="rId6" Type="http://schemas.openxmlformats.org/officeDocument/2006/relationships/slideLayout" Target="../slideLayouts/slideLayout919.xml"/><Relationship Id="rId11" Type="http://schemas.openxmlformats.org/officeDocument/2006/relationships/slideLayout" Target="../slideLayouts/slideLayout924.xml"/><Relationship Id="rId5" Type="http://schemas.openxmlformats.org/officeDocument/2006/relationships/slideLayout" Target="../slideLayouts/slideLayout918.xml"/><Relationship Id="rId10" Type="http://schemas.openxmlformats.org/officeDocument/2006/relationships/slideLayout" Target="../slideLayouts/slideLayout923.xml"/><Relationship Id="rId4" Type="http://schemas.openxmlformats.org/officeDocument/2006/relationships/slideLayout" Target="../slideLayouts/slideLayout917.xml"/><Relationship Id="rId9" Type="http://schemas.openxmlformats.org/officeDocument/2006/relationships/slideLayout" Target="../slideLayouts/slideLayout922.xml"/></Relationships>
</file>

<file path=ppt/slideMasters/_rels/slideMaster8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2.xml"/><Relationship Id="rId3" Type="http://schemas.openxmlformats.org/officeDocument/2006/relationships/slideLayout" Target="../slideLayouts/slideLayout927.xml"/><Relationship Id="rId7" Type="http://schemas.openxmlformats.org/officeDocument/2006/relationships/slideLayout" Target="../slideLayouts/slideLayout931.xml"/><Relationship Id="rId12" Type="http://schemas.openxmlformats.org/officeDocument/2006/relationships/theme" Target="../theme/theme85.xml"/><Relationship Id="rId2" Type="http://schemas.openxmlformats.org/officeDocument/2006/relationships/slideLayout" Target="../slideLayouts/slideLayout926.xml"/><Relationship Id="rId1" Type="http://schemas.openxmlformats.org/officeDocument/2006/relationships/slideLayout" Target="../slideLayouts/slideLayout925.xml"/><Relationship Id="rId6" Type="http://schemas.openxmlformats.org/officeDocument/2006/relationships/slideLayout" Target="../slideLayouts/slideLayout930.xml"/><Relationship Id="rId11" Type="http://schemas.openxmlformats.org/officeDocument/2006/relationships/slideLayout" Target="../slideLayouts/slideLayout935.xml"/><Relationship Id="rId5" Type="http://schemas.openxmlformats.org/officeDocument/2006/relationships/slideLayout" Target="../slideLayouts/slideLayout929.xml"/><Relationship Id="rId10" Type="http://schemas.openxmlformats.org/officeDocument/2006/relationships/slideLayout" Target="../slideLayouts/slideLayout934.xml"/><Relationship Id="rId4" Type="http://schemas.openxmlformats.org/officeDocument/2006/relationships/slideLayout" Target="../slideLayouts/slideLayout928.xml"/><Relationship Id="rId9" Type="http://schemas.openxmlformats.org/officeDocument/2006/relationships/slideLayout" Target="../slideLayouts/slideLayout933.xml"/></Relationships>
</file>

<file path=ppt/slideMasters/_rels/slideMaster8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3.xml"/><Relationship Id="rId3" Type="http://schemas.openxmlformats.org/officeDocument/2006/relationships/slideLayout" Target="../slideLayouts/slideLayout938.xml"/><Relationship Id="rId7" Type="http://schemas.openxmlformats.org/officeDocument/2006/relationships/slideLayout" Target="../slideLayouts/slideLayout942.xml"/><Relationship Id="rId12" Type="http://schemas.openxmlformats.org/officeDocument/2006/relationships/theme" Target="../theme/theme86.xml"/><Relationship Id="rId2" Type="http://schemas.openxmlformats.org/officeDocument/2006/relationships/slideLayout" Target="../slideLayouts/slideLayout937.xml"/><Relationship Id="rId1" Type="http://schemas.openxmlformats.org/officeDocument/2006/relationships/slideLayout" Target="../slideLayouts/slideLayout936.xml"/><Relationship Id="rId6" Type="http://schemas.openxmlformats.org/officeDocument/2006/relationships/slideLayout" Target="../slideLayouts/slideLayout941.xml"/><Relationship Id="rId11" Type="http://schemas.openxmlformats.org/officeDocument/2006/relationships/slideLayout" Target="../slideLayouts/slideLayout946.xml"/><Relationship Id="rId5" Type="http://schemas.openxmlformats.org/officeDocument/2006/relationships/slideLayout" Target="../slideLayouts/slideLayout940.xml"/><Relationship Id="rId10" Type="http://schemas.openxmlformats.org/officeDocument/2006/relationships/slideLayout" Target="../slideLayouts/slideLayout945.xml"/><Relationship Id="rId4" Type="http://schemas.openxmlformats.org/officeDocument/2006/relationships/slideLayout" Target="../slideLayouts/slideLayout939.xml"/><Relationship Id="rId9" Type="http://schemas.openxmlformats.org/officeDocument/2006/relationships/slideLayout" Target="../slideLayouts/slideLayout944.xml"/></Relationships>
</file>

<file path=ppt/slideMasters/_rels/slideMaster8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4.xml"/><Relationship Id="rId3" Type="http://schemas.openxmlformats.org/officeDocument/2006/relationships/slideLayout" Target="../slideLayouts/slideLayout949.xml"/><Relationship Id="rId7" Type="http://schemas.openxmlformats.org/officeDocument/2006/relationships/slideLayout" Target="../slideLayouts/slideLayout953.xml"/><Relationship Id="rId12" Type="http://schemas.openxmlformats.org/officeDocument/2006/relationships/theme" Target="../theme/theme87.xml"/><Relationship Id="rId2" Type="http://schemas.openxmlformats.org/officeDocument/2006/relationships/slideLayout" Target="../slideLayouts/slideLayout948.xml"/><Relationship Id="rId1" Type="http://schemas.openxmlformats.org/officeDocument/2006/relationships/slideLayout" Target="../slideLayouts/slideLayout947.xml"/><Relationship Id="rId6" Type="http://schemas.openxmlformats.org/officeDocument/2006/relationships/slideLayout" Target="../slideLayouts/slideLayout952.xml"/><Relationship Id="rId11" Type="http://schemas.openxmlformats.org/officeDocument/2006/relationships/slideLayout" Target="../slideLayouts/slideLayout957.xml"/><Relationship Id="rId5" Type="http://schemas.openxmlformats.org/officeDocument/2006/relationships/slideLayout" Target="../slideLayouts/slideLayout951.xml"/><Relationship Id="rId10" Type="http://schemas.openxmlformats.org/officeDocument/2006/relationships/slideLayout" Target="../slideLayouts/slideLayout956.xml"/><Relationship Id="rId4" Type="http://schemas.openxmlformats.org/officeDocument/2006/relationships/slideLayout" Target="../slideLayouts/slideLayout950.xml"/><Relationship Id="rId9" Type="http://schemas.openxmlformats.org/officeDocument/2006/relationships/slideLayout" Target="../slideLayouts/slideLayout955.xml"/></Relationships>
</file>

<file path=ppt/slideMasters/_rels/slideMaster8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5.xml"/><Relationship Id="rId3" Type="http://schemas.openxmlformats.org/officeDocument/2006/relationships/slideLayout" Target="../slideLayouts/slideLayout960.xml"/><Relationship Id="rId7" Type="http://schemas.openxmlformats.org/officeDocument/2006/relationships/slideLayout" Target="../slideLayouts/slideLayout964.xml"/><Relationship Id="rId12" Type="http://schemas.openxmlformats.org/officeDocument/2006/relationships/theme" Target="../theme/theme88.xml"/><Relationship Id="rId2" Type="http://schemas.openxmlformats.org/officeDocument/2006/relationships/slideLayout" Target="../slideLayouts/slideLayout959.xml"/><Relationship Id="rId1" Type="http://schemas.openxmlformats.org/officeDocument/2006/relationships/slideLayout" Target="../slideLayouts/slideLayout958.xml"/><Relationship Id="rId6" Type="http://schemas.openxmlformats.org/officeDocument/2006/relationships/slideLayout" Target="../slideLayouts/slideLayout963.xml"/><Relationship Id="rId11" Type="http://schemas.openxmlformats.org/officeDocument/2006/relationships/slideLayout" Target="../slideLayouts/slideLayout968.xml"/><Relationship Id="rId5" Type="http://schemas.openxmlformats.org/officeDocument/2006/relationships/slideLayout" Target="../slideLayouts/slideLayout962.xml"/><Relationship Id="rId10" Type="http://schemas.openxmlformats.org/officeDocument/2006/relationships/slideLayout" Target="../slideLayouts/slideLayout967.xml"/><Relationship Id="rId4" Type="http://schemas.openxmlformats.org/officeDocument/2006/relationships/slideLayout" Target="../slideLayouts/slideLayout961.xml"/><Relationship Id="rId9" Type="http://schemas.openxmlformats.org/officeDocument/2006/relationships/slideLayout" Target="../slideLayouts/slideLayout966.xml"/></Relationships>
</file>

<file path=ppt/slideMasters/_rels/slideMaster8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6.xml"/><Relationship Id="rId3" Type="http://schemas.openxmlformats.org/officeDocument/2006/relationships/slideLayout" Target="../slideLayouts/slideLayout971.xml"/><Relationship Id="rId7" Type="http://schemas.openxmlformats.org/officeDocument/2006/relationships/slideLayout" Target="../slideLayouts/slideLayout975.xml"/><Relationship Id="rId12" Type="http://schemas.openxmlformats.org/officeDocument/2006/relationships/theme" Target="../theme/theme89.xml"/><Relationship Id="rId2" Type="http://schemas.openxmlformats.org/officeDocument/2006/relationships/slideLayout" Target="../slideLayouts/slideLayout970.xml"/><Relationship Id="rId1" Type="http://schemas.openxmlformats.org/officeDocument/2006/relationships/slideLayout" Target="../slideLayouts/slideLayout969.xml"/><Relationship Id="rId6" Type="http://schemas.openxmlformats.org/officeDocument/2006/relationships/slideLayout" Target="../slideLayouts/slideLayout974.xml"/><Relationship Id="rId11" Type="http://schemas.openxmlformats.org/officeDocument/2006/relationships/slideLayout" Target="../slideLayouts/slideLayout979.xml"/><Relationship Id="rId5" Type="http://schemas.openxmlformats.org/officeDocument/2006/relationships/slideLayout" Target="../slideLayouts/slideLayout973.xml"/><Relationship Id="rId10" Type="http://schemas.openxmlformats.org/officeDocument/2006/relationships/slideLayout" Target="../slideLayouts/slideLayout978.xml"/><Relationship Id="rId4" Type="http://schemas.openxmlformats.org/officeDocument/2006/relationships/slideLayout" Target="../slideLayouts/slideLayout972.xml"/><Relationship Id="rId9" Type="http://schemas.openxmlformats.org/officeDocument/2006/relationships/slideLayout" Target="../slideLayouts/slideLayout97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_rels/slideMaster9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7.xml"/><Relationship Id="rId3" Type="http://schemas.openxmlformats.org/officeDocument/2006/relationships/slideLayout" Target="../slideLayouts/slideLayout982.xml"/><Relationship Id="rId7" Type="http://schemas.openxmlformats.org/officeDocument/2006/relationships/slideLayout" Target="../slideLayouts/slideLayout986.xml"/><Relationship Id="rId12" Type="http://schemas.openxmlformats.org/officeDocument/2006/relationships/theme" Target="../theme/theme90.xml"/><Relationship Id="rId2" Type="http://schemas.openxmlformats.org/officeDocument/2006/relationships/slideLayout" Target="../slideLayouts/slideLayout981.xml"/><Relationship Id="rId1" Type="http://schemas.openxmlformats.org/officeDocument/2006/relationships/slideLayout" Target="../slideLayouts/slideLayout980.xml"/><Relationship Id="rId6" Type="http://schemas.openxmlformats.org/officeDocument/2006/relationships/slideLayout" Target="../slideLayouts/slideLayout985.xml"/><Relationship Id="rId11" Type="http://schemas.openxmlformats.org/officeDocument/2006/relationships/slideLayout" Target="../slideLayouts/slideLayout990.xml"/><Relationship Id="rId5" Type="http://schemas.openxmlformats.org/officeDocument/2006/relationships/slideLayout" Target="../slideLayouts/slideLayout984.xml"/><Relationship Id="rId10" Type="http://schemas.openxmlformats.org/officeDocument/2006/relationships/slideLayout" Target="../slideLayouts/slideLayout989.xml"/><Relationship Id="rId4" Type="http://schemas.openxmlformats.org/officeDocument/2006/relationships/slideLayout" Target="../slideLayouts/slideLayout983.xml"/><Relationship Id="rId9" Type="http://schemas.openxmlformats.org/officeDocument/2006/relationships/slideLayout" Target="../slideLayouts/slideLayout988.xml"/></Relationships>
</file>

<file path=ppt/slideMasters/_rels/slideMaster9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8.xml"/><Relationship Id="rId3" Type="http://schemas.openxmlformats.org/officeDocument/2006/relationships/slideLayout" Target="../slideLayouts/slideLayout993.xml"/><Relationship Id="rId7" Type="http://schemas.openxmlformats.org/officeDocument/2006/relationships/slideLayout" Target="../slideLayouts/slideLayout997.xml"/><Relationship Id="rId12" Type="http://schemas.openxmlformats.org/officeDocument/2006/relationships/theme" Target="../theme/theme91.xml"/><Relationship Id="rId2" Type="http://schemas.openxmlformats.org/officeDocument/2006/relationships/slideLayout" Target="../slideLayouts/slideLayout992.xml"/><Relationship Id="rId1" Type="http://schemas.openxmlformats.org/officeDocument/2006/relationships/slideLayout" Target="../slideLayouts/slideLayout991.xml"/><Relationship Id="rId6" Type="http://schemas.openxmlformats.org/officeDocument/2006/relationships/slideLayout" Target="../slideLayouts/slideLayout996.xml"/><Relationship Id="rId11" Type="http://schemas.openxmlformats.org/officeDocument/2006/relationships/slideLayout" Target="../slideLayouts/slideLayout1001.xml"/><Relationship Id="rId5" Type="http://schemas.openxmlformats.org/officeDocument/2006/relationships/slideLayout" Target="../slideLayouts/slideLayout995.xml"/><Relationship Id="rId10" Type="http://schemas.openxmlformats.org/officeDocument/2006/relationships/slideLayout" Target="../slideLayouts/slideLayout1000.xml"/><Relationship Id="rId4" Type="http://schemas.openxmlformats.org/officeDocument/2006/relationships/slideLayout" Target="../slideLayouts/slideLayout994.xml"/><Relationship Id="rId9" Type="http://schemas.openxmlformats.org/officeDocument/2006/relationships/slideLayout" Target="../slideLayouts/slideLayout999.xml"/></Relationships>
</file>

<file path=ppt/slideMasters/_rels/slideMaster9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9.xml"/><Relationship Id="rId3" Type="http://schemas.openxmlformats.org/officeDocument/2006/relationships/slideLayout" Target="../slideLayouts/slideLayout1004.xml"/><Relationship Id="rId7" Type="http://schemas.openxmlformats.org/officeDocument/2006/relationships/slideLayout" Target="../slideLayouts/slideLayout1008.xml"/><Relationship Id="rId12" Type="http://schemas.openxmlformats.org/officeDocument/2006/relationships/theme" Target="../theme/theme92.xml"/><Relationship Id="rId2" Type="http://schemas.openxmlformats.org/officeDocument/2006/relationships/slideLayout" Target="../slideLayouts/slideLayout1003.xml"/><Relationship Id="rId1" Type="http://schemas.openxmlformats.org/officeDocument/2006/relationships/slideLayout" Target="../slideLayouts/slideLayout1002.xml"/><Relationship Id="rId6" Type="http://schemas.openxmlformats.org/officeDocument/2006/relationships/slideLayout" Target="../slideLayouts/slideLayout1007.xml"/><Relationship Id="rId11" Type="http://schemas.openxmlformats.org/officeDocument/2006/relationships/slideLayout" Target="../slideLayouts/slideLayout1012.xml"/><Relationship Id="rId5" Type="http://schemas.openxmlformats.org/officeDocument/2006/relationships/slideLayout" Target="../slideLayouts/slideLayout1006.xml"/><Relationship Id="rId10" Type="http://schemas.openxmlformats.org/officeDocument/2006/relationships/slideLayout" Target="../slideLayouts/slideLayout1011.xml"/><Relationship Id="rId4" Type="http://schemas.openxmlformats.org/officeDocument/2006/relationships/slideLayout" Target="../slideLayouts/slideLayout1005.xml"/><Relationship Id="rId9" Type="http://schemas.openxmlformats.org/officeDocument/2006/relationships/slideLayout" Target="../slideLayouts/slideLayout1010.xml"/></Relationships>
</file>

<file path=ppt/slideMasters/_rels/slideMaster9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0.xml"/><Relationship Id="rId3" Type="http://schemas.openxmlformats.org/officeDocument/2006/relationships/slideLayout" Target="../slideLayouts/slideLayout1015.xml"/><Relationship Id="rId7" Type="http://schemas.openxmlformats.org/officeDocument/2006/relationships/slideLayout" Target="../slideLayouts/slideLayout1019.xml"/><Relationship Id="rId12" Type="http://schemas.openxmlformats.org/officeDocument/2006/relationships/theme" Target="../theme/theme93.xml"/><Relationship Id="rId2" Type="http://schemas.openxmlformats.org/officeDocument/2006/relationships/slideLayout" Target="../slideLayouts/slideLayout1014.xml"/><Relationship Id="rId1" Type="http://schemas.openxmlformats.org/officeDocument/2006/relationships/slideLayout" Target="../slideLayouts/slideLayout1013.xml"/><Relationship Id="rId6" Type="http://schemas.openxmlformats.org/officeDocument/2006/relationships/slideLayout" Target="../slideLayouts/slideLayout1018.xml"/><Relationship Id="rId11" Type="http://schemas.openxmlformats.org/officeDocument/2006/relationships/slideLayout" Target="../slideLayouts/slideLayout1023.xml"/><Relationship Id="rId5" Type="http://schemas.openxmlformats.org/officeDocument/2006/relationships/slideLayout" Target="../slideLayouts/slideLayout1017.xml"/><Relationship Id="rId10" Type="http://schemas.openxmlformats.org/officeDocument/2006/relationships/slideLayout" Target="../slideLayouts/slideLayout1022.xml"/><Relationship Id="rId4" Type="http://schemas.openxmlformats.org/officeDocument/2006/relationships/slideLayout" Target="../slideLayouts/slideLayout1016.xml"/><Relationship Id="rId9" Type="http://schemas.openxmlformats.org/officeDocument/2006/relationships/slideLayout" Target="../slideLayouts/slideLayout1021.xml"/></Relationships>
</file>

<file path=ppt/slideMasters/_rels/slideMaster9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1.xml"/><Relationship Id="rId3" Type="http://schemas.openxmlformats.org/officeDocument/2006/relationships/slideLayout" Target="../slideLayouts/slideLayout1026.xml"/><Relationship Id="rId7" Type="http://schemas.openxmlformats.org/officeDocument/2006/relationships/slideLayout" Target="../slideLayouts/slideLayout1030.xml"/><Relationship Id="rId12" Type="http://schemas.openxmlformats.org/officeDocument/2006/relationships/theme" Target="../theme/theme94.xml"/><Relationship Id="rId2" Type="http://schemas.openxmlformats.org/officeDocument/2006/relationships/slideLayout" Target="../slideLayouts/slideLayout1025.xml"/><Relationship Id="rId1" Type="http://schemas.openxmlformats.org/officeDocument/2006/relationships/slideLayout" Target="../slideLayouts/slideLayout1024.xml"/><Relationship Id="rId6" Type="http://schemas.openxmlformats.org/officeDocument/2006/relationships/slideLayout" Target="../slideLayouts/slideLayout1029.xml"/><Relationship Id="rId11" Type="http://schemas.openxmlformats.org/officeDocument/2006/relationships/slideLayout" Target="../slideLayouts/slideLayout1034.xml"/><Relationship Id="rId5" Type="http://schemas.openxmlformats.org/officeDocument/2006/relationships/slideLayout" Target="../slideLayouts/slideLayout1028.xml"/><Relationship Id="rId10" Type="http://schemas.openxmlformats.org/officeDocument/2006/relationships/slideLayout" Target="../slideLayouts/slideLayout1033.xml"/><Relationship Id="rId4" Type="http://schemas.openxmlformats.org/officeDocument/2006/relationships/slideLayout" Target="../slideLayouts/slideLayout1027.xml"/><Relationship Id="rId9" Type="http://schemas.openxmlformats.org/officeDocument/2006/relationships/slideLayout" Target="../slideLayouts/slideLayout1032.xml"/></Relationships>
</file>

<file path=ppt/slideMasters/_rels/slideMaster9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2.xml"/><Relationship Id="rId3" Type="http://schemas.openxmlformats.org/officeDocument/2006/relationships/slideLayout" Target="../slideLayouts/slideLayout1037.xml"/><Relationship Id="rId7" Type="http://schemas.openxmlformats.org/officeDocument/2006/relationships/slideLayout" Target="../slideLayouts/slideLayout1041.xml"/><Relationship Id="rId12" Type="http://schemas.openxmlformats.org/officeDocument/2006/relationships/theme" Target="../theme/theme95.xml"/><Relationship Id="rId2" Type="http://schemas.openxmlformats.org/officeDocument/2006/relationships/slideLayout" Target="../slideLayouts/slideLayout1036.xml"/><Relationship Id="rId1" Type="http://schemas.openxmlformats.org/officeDocument/2006/relationships/slideLayout" Target="../slideLayouts/slideLayout1035.xml"/><Relationship Id="rId6" Type="http://schemas.openxmlformats.org/officeDocument/2006/relationships/slideLayout" Target="../slideLayouts/slideLayout1040.xml"/><Relationship Id="rId11" Type="http://schemas.openxmlformats.org/officeDocument/2006/relationships/slideLayout" Target="../slideLayouts/slideLayout1045.xml"/><Relationship Id="rId5" Type="http://schemas.openxmlformats.org/officeDocument/2006/relationships/slideLayout" Target="../slideLayouts/slideLayout1039.xml"/><Relationship Id="rId10" Type="http://schemas.openxmlformats.org/officeDocument/2006/relationships/slideLayout" Target="../slideLayouts/slideLayout1044.xml"/><Relationship Id="rId4" Type="http://schemas.openxmlformats.org/officeDocument/2006/relationships/slideLayout" Target="../slideLayouts/slideLayout1038.xml"/><Relationship Id="rId9" Type="http://schemas.openxmlformats.org/officeDocument/2006/relationships/slideLayout" Target="../slideLayouts/slideLayout1043.xml"/></Relationships>
</file>

<file path=ppt/slideMasters/_rels/slideMaster9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3.xml"/><Relationship Id="rId3" Type="http://schemas.openxmlformats.org/officeDocument/2006/relationships/slideLayout" Target="../slideLayouts/slideLayout1048.xml"/><Relationship Id="rId7" Type="http://schemas.openxmlformats.org/officeDocument/2006/relationships/slideLayout" Target="../slideLayouts/slideLayout1052.xml"/><Relationship Id="rId12" Type="http://schemas.openxmlformats.org/officeDocument/2006/relationships/theme" Target="../theme/theme96.xml"/><Relationship Id="rId2" Type="http://schemas.openxmlformats.org/officeDocument/2006/relationships/slideLayout" Target="../slideLayouts/slideLayout1047.xml"/><Relationship Id="rId1" Type="http://schemas.openxmlformats.org/officeDocument/2006/relationships/slideLayout" Target="../slideLayouts/slideLayout1046.xml"/><Relationship Id="rId6" Type="http://schemas.openxmlformats.org/officeDocument/2006/relationships/slideLayout" Target="../slideLayouts/slideLayout1051.xml"/><Relationship Id="rId11" Type="http://schemas.openxmlformats.org/officeDocument/2006/relationships/slideLayout" Target="../slideLayouts/slideLayout1056.xml"/><Relationship Id="rId5" Type="http://schemas.openxmlformats.org/officeDocument/2006/relationships/slideLayout" Target="../slideLayouts/slideLayout1050.xml"/><Relationship Id="rId10" Type="http://schemas.openxmlformats.org/officeDocument/2006/relationships/slideLayout" Target="../slideLayouts/slideLayout1055.xml"/><Relationship Id="rId4" Type="http://schemas.openxmlformats.org/officeDocument/2006/relationships/slideLayout" Target="../slideLayouts/slideLayout1049.xml"/><Relationship Id="rId9" Type="http://schemas.openxmlformats.org/officeDocument/2006/relationships/slideLayout" Target="../slideLayouts/slideLayout1054.xml"/></Relationships>
</file>

<file path=ppt/slideMasters/_rels/slideMaster9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4.xml"/><Relationship Id="rId3" Type="http://schemas.openxmlformats.org/officeDocument/2006/relationships/slideLayout" Target="../slideLayouts/slideLayout1059.xml"/><Relationship Id="rId7" Type="http://schemas.openxmlformats.org/officeDocument/2006/relationships/slideLayout" Target="../slideLayouts/slideLayout1063.xml"/><Relationship Id="rId12" Type="http://schemas.openxmlformats.org/officeDocument/2006/relationships/theme" Target="../theme/theme97.xml"/><Relationship Id="rId2" Type="http://schemas.openxmlformats.org/officeDocument/2006/relationships/slideLayout" Target="../slideLayouts/slideLayout1058.xml"/><Relationship Id="rId1" Type="http://schemas.openxmlformats.org/officeDocument/2006/relationships/slideLayout" Target="../slideLayouts/slideLayout1057.xml"/><Relationship Id="rId6" Type="http://schemas.openxmlformats.org/officeDocument/2006/relationships/slideLayout" Target="../slideLayouts/slideLayout1062.xml"/><Relationship Id="rId11" Type="http://schemas.openxmlformats.org/officeDocument/2006/relationships/slideLayout" Target="../slideLayouts/slideLayout1067.xml"/><Relationship Id="rId5" Type="http://schemas.openxmlformats.org/officeDocument/2006/relationships/slideLayout" Target="../slideLayouts/slideLayout1061.xml"/><Relationship Id="rId10" Type="http://schemas.openxmlformats.org/officeDocument/2006/relationships/slideLayout" Target="../slideLayouts/slideLayout1066.xml"/><Relationship Id="rId4" Type="http://schemas.openxmlformats.org/officeDocument/2006/relationships/slideLayout" Target="../slideLayouts/slideLayout1060.xml"/><Relationship Id="rId9" Type="http://schemas.openxmlformats.org/officeDocument/2006/relationships/slideLayout" Target="../slideLayouts/slideLayout1065.xml"/></Relationships>
</file>

<file path=ppt/slideMasters/_rels/slideMaster9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5.xml"/><Relationship Id="rId3" Type="http://schemas.openxmlformats.org/officeDocument/2006/relationships/slideLayout" Target="../slideLayouts/slideLayout1070.xml"/><Relationship Id="rId7" Type="http://schemas.openxmlformats.org/officeDocument/2006/relationships/slideLayout" Target="../slideLayouts/slideLayout1074.xml"/><Relationship Id="rId12" Type="http://schemas.openxmlformats.org/officeDocument/2006/relationships/theme" Target="../theme/theme98.xml"/><Relationship Id="rId2" Type="http://schemas.openxmlformats.org/officeDocument/2006/relationships/slideLayout" Target="../slideLayouts/slideLayout1069.xml"/><Relationship Id="rId1" Type="http://schemas.openxmlformats.org/officeDocument/2006/relationships/slideLayout" Target="../slideLayouts/slideLayout1068.xml"/><Relationship Id="rId6" Type="http://schemas.openxmlformats.org/officeDocument/2006/relationships/slideLayout" Target="../slideLayouts/slideLayout1073.xml"/><Relationship Id="rId11" Type="http://schemas.openxmlformats.org/officeDocument/2006/relationships/slideLayout" Target="../slideLayouts/slideLayout1078.xml"/><Relationship Id="rId5" Type="http://schemas.openxmlformats.org/officeDocument/2006/relationships/slideLayout" Target="../slideLayouts/slideLayout1072.xml"/><Relationship Id="rId10" Type="http://schemas.openxmlformats.org/officeDocument/2006/relationships/slideLayout" Target="../slideLayouts/slideLayout1077.xml"/><Relationship Id="rId4" Type="http://schemas.openxmlformats.org/officeDocument/2006/relationships/slideLayout" Target="../slideLayouts/slideLayout1071.xml"/><Relationship Id="rId9" Type="http://schemas.openxmlformats.org/officeDocument/2006/relationships/slideLayout" Target="../slideLayouts/slideLayout1076.xml"/></Relationships>
</file>

<file path=ppt/slideMasters/_rels/slideMaster9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6.xml"/><Relationship Id="rId3" Type="http://schemas.openxmlformats.org/officeDocument/2006/relationships/slideLayout" Target="../slideLayouts/slideLayout1081.xml"/><Relationship Id="rId7" Type="http://schemas.openxmlformats.org/officeDocument/2006/relationships/slideLayout" Target="../slideLayouts/slideLayout1085.xml"/><Relationship Id="rId12" Type="http://schemas.openxmlformats.org/officeDocument/2006/relationships/theme" Target="../theme/theme99.xml"/><Relationship Id="rId2" Type="http://schemas.openxmlformats.org/officeDocument/2006/relationships/slideLayout" Target="../slideLayouts/slideLayout1080.xml"/><Relationship Id="rId1" Type="http://schemas.openxmlformats.org/officeDocument/2006/relationships/slideLayout" Target="../slideLayouts/slideLayout1079.xml"/><Relationship Id="rId6" Type="http://schemas.openxmlformats.org/officeDocument/2006/relationships/slideLayout" Target="../slideLayouts/slideLayout1084.xml"/><Relationship Id="rId11" Type="http://schemas.openxmlformats.org/officeDocument/2006/relationships/slideLayout" Target="../slideLayouts/slideLayout1089.xml"/><Relationship Id="rId5" Type="http://schemas.openxmlformats.org/officeDocument/2006/relationships/slideLayout" Target="../slideLayouts/slideLayout1083.xml"/><Relationship Id="rId10" Type="http://schemas.openxmlformats.org/officeDocument/2006/relationships/slideLayout" Target="../slideLayouts/slideLayout1088.xml"/><Relationship Id="rId4" Type="http://schemas.openxmlformats.org/officeDocument/2006/relationships/slideLayout" Target="../slideLayouts/slideLayout1082.xml"/><Relationship Id="rId9" Type="http://schemas.openxmlformats.org/officeDocument/2006/relationships/slideLayout" Target="../slideLayouts/slideLayout10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3C268BD5-CAEC-0143-856D-E3746C9199F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单击此处编辑母版标题样式</a:t>
            </a:r>
          </a:p>
        </p:txBody>
      </p:sp>
      <p:sp>
        <p:nvSpPr>
          <p:cNvPr id="1433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charset="0"/>
              </a:rPr>
              <a:t>第二级</a:t>
            </a:r>
          </a:p>
          <a:p>
            <a:pPr lvl="2"/>
            <a:r>
              <a:rPr lang="zh-CN" altLang="en-US">
                <a:sym typeface="Calibri" charset="0"/>
              </a:rPr>
              <a:t>第三级</a:t>
            </a:r>
          </a:p>
          <a:p>
            <a:pPr lvl="3"/>
            <a:r>
              <a:rPr lang="zh-CN" altLang="en-US">
                <a:sym typeface="Calibri" charset="0"/>
              </a:rPr>
              <a:t>第四级</a:t>
            </a:r>
          </a:p>
          <a:p>
            <a:pPr lvl="4"/>
            <a:r>
              <a:rPr lang="zh-CN" altLang="en-US">
                <a:sym typeface="Calibri" charset="0"/>
              </a:rPr>
              <a:t>第五级</a:t>
            </a:r>
          </a:p>
        </p:txBody>
      </p:sp>
      <p:sp>
        <p:nvSpPr>
          <p:cNvPr id="15364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40C8013B-6F11-2648-90F0-EAD8FB6F08CA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5365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6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4A2449AD-5A4B-D843-9DD4-736CABE849E3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  <a:sym typeface="Calibri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宋体" charset="0"/>
          <a:sym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752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  <p:sldLayoutId id="2147485049" r:id="rId5"/>
    <p:sldLayoutId id="2147485050" r:id="rId6"/>
    <p:sldLayoutId id="2147485051" r:id="rId7"/>
    <p:sldLayoutId id="2147485052" r:id="rId8"/>
    <p:sldLayoutId id="2147485053" r:id="rId9"/>
    <p:sldLayoutId id="2147485054" r:id="rId10"/>
    <p:sldLayoutId id="214748505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854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6" r:id="rId1"/>
    <p:sldLayoutId id="2147485057" r:id="rId2"/>
    <p:sldLayoutId id="2147485058" r:id="rId3"/>
    <p:sldLayoutId id="2147485059" r:id="rId4"/>
    <p:sldLayoutId id="2147485060" r:id="rId5"/>
    <p:sldLayoutId id="2147485061" r:id="rId6"/>
    <p:sldLayoutId id="2147485062" r:id="rId7"/>
    <p:sldLayoutId id="2147485063" r:id="rId8"/>
    <p:sldLayoutId id="2147485064" r:id="rId9"/>
    <p:sldLayoutId id="2147485065" r:id="rId10"/>
    <p:sldLayoutId id="214748506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957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7" r:id="rId1"/>
    <p:sldLayoutId id="2147485068" r:id="rId2"/>
    <p:sldLayoutId id="2147485069" r:id="rId3"/>
    <p:sldLayoutId id="2147485070" r:id="rId4"/>
    <p:sldLayoutId id="2147485071" r:id="rId5"/>
    <p:sldLayoutId id="2147485072" r:id="rId6"/>
    <p:sldLayoutId id="2147485073" r:id="rId7"/>
    <p:sldLayoutId id="2147485074" r:id="rId8"/>
    <p:sldLayoutId id="2147485075" r:id="rId9"/>
    <p:sldLayoutId id="2147485076" r:id="rId10"/>
    <p:sldLayoutId id="214748507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059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8" r:id="rId1"/>
    <p:sldLayoutId id="2147485079" r:id="rId2"/>
    <p:sldLayoutId id="2147485080" r:id="rId3"/>
    <p:sldLayoutId id="2147485081" r:id="rId4"/>
    <p:sldLayoutId id="2147485082" r:id="rId5"/>
    <p:sldLayoutId id="2147485083" r:id="rId6"/>
    <p:sldLayoutId id="2147485084" r:id="rId7"/>
    <p:sldLayoutId id="2147485085" r:id="rId8"/>
    <p:sldLayoutId id="2147485086" r:id="rId9"/>
    <p:sldLayoutId id="2147485087" r:id="rId10"/>
    <p:sldLayoutId id="214748508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161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9" r:id="rId1"/>
    <p:sldLayoutId id="2147485090" r:id="rId2"/>
    <p:sldLayoutId id="2147485091" r:id="rId3"/>
    <p:sldLayoutId id="2147485092" r:id="rId4"/>
    <p:sldLayoutId id="2147485093" r:id="rId5"/>
    <p:sldLayoutId id="2147485094" r:id="rId6"/>
    <p:sldLayoutId id="2147485095" r:id="rId7"/>
    <p:sldLayoutId id="2147485096" r:id="rId8"/>
    <p:sldLayoutId id="2147485097" r:id="rId9"/>
    <p:sldLayoutId id="2147485098" r:id="rId10"/>
    <p:sldLayoutId id="214748509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4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00" r:id="rId1"/>
    <p:sldLayoutId id="2147485101" r:id="rId2"/>
    <p:sldLayoutId id="2147485102" r:id="rId3"/>
    <p:sldLayoutId id="2147485103" r:id="rId4"/>
    <p:sldLayoutId id="2147485104" r:id="rId5"/>
    <p:sldLayoutId id="2147485105" r:id="rId6"/>
    <p:sldLayoutId id="2147485106" r:id="rId7"/>
    <p:sldLayoutId id="2147485107" r:id="rId8"/>
    <p:sldLayoutId id="2147485108" r:id="rId9"/>
    <p:sldLayoutId id="2147485109" r:id="rId10"/>
    <p:sldLayoutId id="214748511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536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38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945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48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150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53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355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457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charset="0"/>
              </a:rPr>
              <a:t>第二级</a:t>
            </a:r>
          </a:p>
          <a:p>
            <a:pPr lvl="2"/>
            <a:r>
              <a:rPr lang="zh-CN" altLang="en-US">
                <a:sym typeface="Calibri" charset="0"/>
              </a:rPr>
              <a:t>第三级</a:t>
            </a:r>
          </a:p>
          <a:p>
            <a:pPr lvl="3"/>
            <a:r>
              <a:rPr lang="zh-CN" altLang="en-US">
                <a:sym typeface="Calibri" charset="0"/>
              </a:rPr>
              <a:t>第四级</a:t>
            </a:r>
          </a:p>
          <a:p>
            <a:pPr lvl="4"/>
            <a:r>
              <a:rPr lang="zh-CN" altLang="en-US">
                <a:sym typeface="Calibri" charset="0"/>
              </a:rPr>
              <a:t>第五级</a:t>
            </a:r>
          </a:p>
        </p:txBody>
      </p:sp>
      <p:sp>
        <p:nvSpPr>
          <p:cNvPr id="614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9E01E0B7-D9DD-5A46-BAD7-82860784E916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4D5FEEE3-5830-674A-B59B-2BD147281226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  <a:sym typeface="Calibri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宋体" charset="0"/>
          <a:sym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60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66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765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7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969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2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74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277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379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481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charset="0"/>
              </a:rPr>
              <a:t>第二级</a:t>
            </a:r>
          </a:p>
          <a:p>
            <a:pPr lvl="2"/>
            <a:r>
              <a:rPr lang="zh-CN" altLang="en-US">
                <a:sym typeface="Calibri" charset="0"/>
              </a:rPr>
              <a:t>第三级</a:t>
            </a:r>
          </a:p>
          <a:p>
            <a:pPr lvl="3"/>
            <a:r>
              <a:rPr lang="zh-CN" altLang="en-US">
                <a:sym typeface="Calibri" charset="0"/>
              </a:rPr>
              <a:t>第四级</a:t>
            </a:r>
          </a:p>
          <a:p>
            <a:pPr lvl="4"/>
            <a:r>
              <a:rPr lang="zh-CN" altLang="en-US">
                <a:sym typeface="Calibri" charset="0"/>
              </a:rPr>
              <a:t>第五级</a:t>
            </a:r>
          </a:p>
        </p:txBody>
      </p:sp>
      <p:sp>
        <p:nvSpPr>
          <p:cNvPr id="8196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5DB1E474-EE8A-1F4B-912F-77BE22EA31CC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197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071D6723-7FB0-8741-9F8B-9DAD477DF601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  <a:sym typeface="Calibri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宋体" charset="0"/>
          <a:sym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584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686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87" r:id="rId2"/>
    <p:sldLayoutId id="2147484288" r:id="rId3"/>
    <p:sldLayoutId id="2147484289" r:id="rId4"/>
    <p:sldLayoutId id="2147484290" r:id="rId5"/>
    <p:sldLayoutId id="2147484291" r:id="rId6"/>
    <p:sldLayoutId id="2147484292" r:id="rId7"/>
    <p:sldLayoutId id="2147484293" r:id="rId8"/>
    <p:sldLayoutId id="2147484294" r:id="rId9"/>
    <p:sldLayoutId id="2147484295" r:id="rId10"/>
    <p:sldLayoutId id="214748429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789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891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9" r:id="rId2"/>
    <p:sldLayoutId id="214748431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17" r:id="rId10"/>
    <p:sldLayoutId id="214748431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993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  <p:sldLayoutId id="2147484326" r:id="rId8"/>
    <p:sldLayoutId id="2147484327" r:id="rId9"/>
    <p:sldLayoutId id="2147484328" r:id="rId10"/>
    <p:sldLayoutId id="214748432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6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98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301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0" r:id="rId9"/>
    <p:sldLayoutId id="2147484361" r:id="rId10"/>
    <p:sldLayoutId id="214748436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403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505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charset="0"/>
              </a:rPr>
              <a:t>第二级</a:t>
            </a:r>
          </a:p>
          <a:p>
            <a:pPr lvl="2"/>
            <a:r>
              <a:rPr lang="zh-CN" altLang="en-US">
                <a:sym typeface="Calibri" charset="0"/>
              </a:rPr>
              <a:t>第三级</a:t>
            </a:r>
          </a:p>
          <a:p>
            <a:pPr lvl="3"/>
            <a:r>
              <a:rPr lang="zh-CN" altLang="en-US">
                <a:sym typeface="Calibri" charset="0"/>
              </a:rPr>
              <a:t>第四级</a:t>
            </a:r>
          </a:p>
          <a:p>
            <a:pPr lvl="4"/>
            <a:r>
              <a:rPr lang="zh-CN" altLang="en-US">
                <a:sym typeface="Calibri" charset="0"/>
              </a:rPr>
              <a:t>第五级</a:t>
            </a:r>
          </a:p>
        </p:txBody>
      </p:sp>
      <p:sp>
        <p:nvSpPr>
          <p:cNvPr id="9220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E64CAE78-E2D6-5D4E-9FC6-F08586988B58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221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627E45B6-F39B-0F4D-85FA-FA5C3EC93B92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  <a:sym typeface="Calibri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宋体" charset="0"/>
          <a:sym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608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5" r:id="rId1"/>
    <p:sldLayoutId id="2147484386" r:id="rId2"/>
    <p:sldLayoutId id="2147484387" r:id="rId3"/>
    <p:sldLayoutId id="2147484388" r:id="rId4"/>
    <p:sldLayoutId id="2147484389" r:id="rId5"/>
    <p:sldLayoutId id="2147484390" r:id="rId6"/>
    <p:sldLayoutId id="2147484391" r:id="rId7"/>
    <p:sldLayoutId id="2147484392" r:id="rId8"/>
    <p:sldLayoutId id="2147484393" r:id="rId9"/>
    <p:sldLayoutId id="2147484394" r:id="rId10"/>
    <p:sldLayoutId id="21474843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710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6" r:id="rId1"/>
    <p:sldLayoutId id="2147484397" r:id="rId2"/>
    <p:sldLayoutId id="2147484398" r:id="rId3"/>
    <p:sldLayoutId id="2147484399" r:id="rId4"/>
    <p:sldLayoutId id="2147484400" r:id="rId5"/>
    <p:sldLayoutId id="2147484401" r:id="rId6"/>
    <p:sldLayoutId id="2147484402" r:id="rId7"/>
    <p:sldLayoutId id="2147484403" r:id="rId8"/>
    <p:sldLayoutId id="2147484404" r:id="rId9"/>
    <p:sldLayoutId id="2147484405" r:id="rId10"/>
    <p:sldLayoutId id="214748440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813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408" r:id="rId2"/>
    <p:sldLayoutId id="2147484409" r:id="rId3"/>
    <p:sldLayoutId id="2147484410" r:id="rId4"/>
    <p:sldLayoutId id="2147484411" r:id="rId5"/>
    <p:sldLayoutId id="2147484412" r:id="rId6"/>
    <p:sldLayoutId id="2147484413" r:id="rId7"/>
    <p:sldLayoutId id="2147484414" r:id="rId8"/>
    <p:sldLayoutId id="2147484415" r:id="rId9"/>
    <p:sldLayoutId id="2147484416" r:id="rId10"/>
    <p:sldLayoutId id="214748441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915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017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0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22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325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427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474" r:id="rId2"/>
    <p:sldLayoutId id="2147484475" r:id="rId3"/>
    <p:sldLayoutId id="2147484476" r:id="rId4"/>
    <p:sldLayoutId id="2147484477" r:id="rId5"/>
    <p:sldLayoutId id="2147484478" r:id="rId6"/>
    <p:sldLayoutId id="2147484479" r:id="rId7"/>
    <p:sldLayoutId id="2147484480" r:id="rId8"/>
    <p:sldLayoutId id="2147484481" r:id="rId9"/>
    <p:sldLayoutId id="2147484482" r:id="rId10"/>
    <p:sldLayoutId id="21474844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529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4" r:id="rId1"/>
    <p:sldLayoutId id="2147484485" r:id="rId2"/>
    <p:sldLayoutId id="2147484486" r:id="rId3"/>
    <p:sldLayoutId id="2147484487" r:id="rId4"/>
    <p:sldLayoutId id="2147484488" r:id="rId5"/>
    <p:sldLayoutId id="2147484489" r:id="rId6"/>
    <p:sldLayoutId id="2147484490" r:id="rId7"/>
    <p:sldLayoutId id="2147484491" r:id="rId8"/>
    <p:sldLayoutId id="2147484492" r:id="rId9"/>
    <p:sldLayoutId id="2147484493" r:id="rId10"/>
    <p:sldLayoutId id="214748449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charset="0"/>
              </a:rPr>
              <a:t>第二级</a:t>
            </a:r>
          </a:p>
          <a:p>
            <a:pPr lvl="2"/>
            <a:r>
              <a:rPr lang="zh-CN" altLang="en-US">
                <a:sym typeface="Calibri" charset="0"/>
              </a:rPr>
              <a:t>第三级</a:t>
            </a:r>
          </a:p>
          <a:p>
            <a:pPr lvl="3"/>
            <a:r>
              <a:rPr lang="zh-CN" altLang="en-US">
                <a:sym typeface="Calibri" charset="0"/>
              </a:rPr>
              <a:t>第四级</a:t>
            </a:r>
          </a:p>
          <a:p>
            <a:pPr lvl="4"/>
            <a:r>
              <a:rPr lang="zh-CN" altLang="en-US">
                <a:sym typeface="Calibri" charset="0"/>
              </a:rPr>
              <a:t>第五级</a:t>
            </a:r>
          </a:p>
        </p:txBody>
      </p:sp>
      <p:sp>
        <p:nvSpPr>
          <p:cNvPr id="10244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76D5A8F2-D79F-BD49-AEC6-26023DC1DB49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45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1B8D9ED5-B5CF-E342-B08E-C5BAC92DB197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  <a:sym typeface="Calibri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宋体" charset="0"/>
          <a:sym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632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5" r:id="rId1"/>
    <p:sldLayoutId id="2147484496" r:id="rId2"/>
    <p:sldLayoutId id="2147484497" r:id="rId3"/>
    <p:sldLayoutId id="2147484498" r:id="rId4"/>
    <p:sldLayoutId id="2147484499" r:id="rId5"/>
    <p:sldLayoutId id="2147484500" r:id="rId6"/>
    <p:sldLayoutId id="2147484501" r:id="rId7"/>
    <p:sldLayoutId id="2147484502" r:id="rId8"/>
    <p:sldLayoutId id="2147484503" r:id="rId9"/>
    <p:sldLayoutId id="2147484504" r:id="rId10"/>
    <p:sldLayoutId id="214748450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734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6" r:id="rId1"/>
    <p:sldLayoutId id="2147484507" r:id="rId2"/>
    <p:sldLayoutId id="2147484508" r:id="rId3"/>
    <p:sldLayoutId id="2147484509" r:id="rId4"/>
    <p:sldLayoutId id="2147484510" r:id="rId5"/>
    <p:sldLayoutId id="2147484511" r:id="rId6"/>
    <p:sldLayoutId id="2147484512" r:id="rId7"/>
    <p:sldLayoutId id="2147484513" r:id="rId8"/>
    <p:sldLayoutId id="2147484514" r:id="rId9"/>
    <p:sldLayoutId id="2147484515" r:id="rId10"/>
    <p:sldLayoutId id="214748451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837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7" r:id="rId1"/>
    <p:sldLayoutId id="2147484518" r:id="rId2"/>
    <p:sldLayoutId id="2147484519" r:id="rId3"/>
    <p:sldLayoutId id="2147484520" r:id="rId4"/>
    <p:sldLayoutId id="2147484521" r:id="rId5"/>
    <p:sldLayoutId id="2147484522" r:id="rId6"/>
    <p:sldLayoutId id="2147484523" r:id="rId7"/>
    <p:sldLayoutId id="2147484524" r:id="rId8"/>
    <p:sldLayoutId id="2147484525" r:id="rId9"/>
    <p:sldLayoutId id="2147484526" r:id="rId10"/>
    <p:sldLayoutId id="214748452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939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8" r:id="rId1"/>
    <p:sldLayoutId id="2147484529" r:id="rId2"/>
    <p:sldLayoutId id="2147484530" r:id="rId3"/>
    <p:sldLayoutId id="2147484531" r:id="rId4"/>
    <p:sldLayoutId id="2147484532" r:id="rId5"/>
    <p:sldLayoutId id="2147484533" r:id="rId6"/>
    <p:sldLayoutId id="2147484534" r:id="rId7"/>
    <p:sldLayoutId id="2147484535" r:id="rId8"/>
    <p:sldLayoutId id="2147484536" r:id="rId9"/>
    <p:sldLayoutId id="2147484537" r:id="rId10"/>
    <p:sldLayoutId id="214748453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041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4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0" r:id="rId1"/>
    <p:sldLayoutId id="2147484551" r:id="rId2"/>
    <p:sldLayoutId id="2147484552" r:id="rId3"/>
    <p:sldLayoutId id="2147484553" r:id="rId4"/>
    <p:sldLayoutId id="2147484554" r:id="rId5"/>
    <p:sldLayoutId id="2147484555" r:id="rId6"/>
    <p:sldLayoutId id="2147484556" r:id="rId7"/>
    <p:sldLayoutId id="2147484557" r:id="rId8"/>
    <p:sldLayoutId id="2147484558" r:id="rId9"/>
    <p:sldLayoutId id="2147484559" r:id="rId10"/>
    <p:sldLayoutId id="214748456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246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349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73" r:id="rId2"/>
    <p:sldLayoutId id="2147484574" r:id="rId3"/>
    <p:sldLayoutId id="2147484575" r:id="rId4"/>
    <p:sldLayoutId id="2147484576" r:id="rId5"/>
    <p:sldLayoutId id="2147484577" r:id="rId6"/>
    <p:sldLayoutId id="2147484578" r:id="rId7"/>
    <p:sldLayoutId id="2147484579" r:id="rId8"/>
    <p:sldLayoutId id="2147484580" r:id="rId9"/>
    <p:sldLayoutId id="2147484581" r:id="rId10"/>
    <p:sldLayoutId id="214748458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451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553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4" r:id="rId1"/>
    <p:sldLayoutId id="2147484595" r:id="rId2"/>
    <p:sldLayoutId id="2147484596" r:id="rId3"/>
    <p:sldLayoutId id="2147484597" r:id="rId4"/>
    <p:sldLayoutId id="2147484598" r:id="rId5"/>
    <p:sldLayoutId id="2147484599" r:id="rId6"/>
    <p:sldLayoutId id="2147484600" r:id="rId7"/>
    <p:sldLayoutId id="2147484601" r:id="rId8"/>
    <p:sldLayoutId id="2147484602" r:id="rId9"/>
    <p:sldLayoutId id="2147484603" r:id="rId10"/>
    <p:sldLayoutId id="214748460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charset="0"/>
              </a:rPr>
              <a:t>第二级</a:t>
            </a:r>
          </a:p>
          <a:p>
            <a:pPr lvl="2"/>
            <a:r>
              <a:rPr lang="zh-CN" altLang="en-US">
                <a:sym typeface="Calibri" charset="0"/>
              </a:rPr>
              <a:t>第三级</a:t>
            </a:r>
          </a:p>
          <a:p>
            <a:pPr lvl="3"/>
            <a:r>
              <a:rPr lang="zh-CN" altLang="en-US">
                <a:sym typeface="Calibri" charset="0"/>
              </a:rPr>
              <a:t>第四级</a:t>
            </a:r>
          </a:p>
          <a:p>
            <a:pPr lvl="4"/>
            <a:r>
              <a:rPr lang="zh-CN" altLang="en-US">
                <a:sym typeface="Calibri" charset="0"/>
              </a:rPr>
              <a:t>第五级</a:t>
            </a:r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9D634338-7A41-134F-A5AF-3977425E4957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26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D9901CEB-3280-514B-91F1-840DE5E3CB8C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  <a:sym typeface="Calibri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宋体" charset="0"/>
          <a:sym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656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5" r:id="rId1"/>
    <p:sldLayoutId id="2147484606" r:id="rId2"/>
    <p:sldLayoutId id="2147484607" r:id="rId3"/>
    <p:sldLayoutId id="2147484608" r:id="rId4"/>
    <p:sldLayoutId id="2147484609" r:id="rId5"/>
    <p:sldLayoutId id="2147484610" r:id="rId6"/>
    <p:sldLayoutId id="2147484611" r:id="rId7"/>
    <p:sldLayoutId id="2147484612" r:id="rId8"/>
    <p:sldLayoutId id="2147484613" r:id="rId9"/>
    <p:sldLayoutId id="2147484614" r:id="rId10"/>
    <p:sldLayoutId id="214748461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758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6" r:id="rId1"/>
    <p:sldLayoutId id="2147484617" r:id="rId2"/>
    <p:sldLayoutId id="2147484618" r:id="rId3"/>
    <p:sldLayoutId id="2147484619" r:id="rId4"/>
    <p:sldLayoutId id="2147484620" r:id="rId5"/>
    <p:sldLayoutId id="2147484621" r:id="rId6"/>
    <p:sldLayoutId id="2147484622" r:id="rId7"/>
    <p:sldLayoutId id="2147484623" r:id="rId8"/>
    <p:sldLayoutId id="2147484624" r:id="rId9"/>
    <p:sldLayoutId id="2147484625" r:id="rId10"/>
    <p:sldLayoutId id="214748462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861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7" r:id="rId1"/>
    <p:sldLayoutId id="2147484628" r:id="rId2"/>
    <p:sldLayoutId id="2147484629" r:id="rId3"/>
    <p:sldLayoutId id="2147484630" r:id="rId4"/>
    <p:sldLayoutId id="2147484631" r:id="rId5"/>
    <p:sldLayoutId id="2147484632" r:id="rId6"/>
    <p:sldLayoutId id="2147484633" r:id="rId7"/>
    <p:sldLayoutId id="2147484634" r:id="rId8"/>
    <p:sldLayoutId id="2147484635" r:id="rId9"/>
    <p:sldLayoutId id="2147484636" r:id="rId10"/>
    <p:sldLayoutId id="2147484637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963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639" r:id="rId2"/>
    <p:sldLayoutId id="2147484640" r:id="rId3"/>
    <p:sldLayoutId id="2147484641" r:id="rId4"/>
    <p:sldLayoutId id="2147484642" r:id="rId5"/>
    <p:sldLayoutId id="2147484643" r:id="rId6"/>
    <p:sldLayoutId id="2147484644" r:id="rId7"/>
    <p:sldLayoutId id="2147484645" r:id="rId8"/>
    <p:sldLayoutId id="2147484646" r:id="rId9"/>
    <p:sldLayoutId id="2147484647" r:id="rId10"/>
    <p:sldLayoutId id="214748464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65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9" r:id="rId1"/>
    <p:sldLayoutId id="2147484650" r:id="rId2"/>
    <p:sldLayoutId id="2147484651" r:id="rId3"/>
    <p:sldLayoutId id="2147484652" r:id="rId4"/>
    <p:sldLayoutId id="2147484653" r:id="rId5"/>
    <p:sldLayoutId id="2147484654" r:id="rId6"/>
    <p:sldLayoutId id="2147484655" r:id="rId7"/>
    <p:sldLayoutId id="2147484656" r:id="rId8"/>
    <p:sldLayoutId id="2147484657" r:id="rId9"/>
    <p:sldLayoutId id="2147484658" r:id="rId10"/>
    <p:sldLayoutId id="2147484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68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0" r:id="rId1"/>
    <p:sldLayoutId id="2147484661" r:id="rId2"/>
    <p:sldLayoutId id="2147484662" r:id="rId3"/>
    <p:sldLayoutId id="2147484663" r:id="rId4"/>
    <p:sldLayoutId id="2147484664" r:id="rId5"/>
    <p:sldLayoutId id="2147484665" r:id="rId6"/>
    <p:sldLayoutId id="2147484666" r:id="rId7"/>
    <p:sldLayoutId id="2147484667" r:id="rId8"/>
    <p:sldLayoutId id="2147484668" r:id="rId9"/>
    <p:sldLayoutId id="2147484669" r:id="rId10"/>
    <p:sldLayoutId id="214748467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270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1" r:id="rId1"/>
    <p:sldLayoutId id="2147484672" r:id="rId2"/>
    <p:sldLayoutId id="2147484673" r:id="rId3"/>
    <p:sldLayoutId id="2147484674" r:id="rId4"/>
    <p:sldLayoutId id="2147484675" r:id="rId5"/>
    <p:sldLayoutId id="2147484676" r:id="rId6"/>
    <p:sldLayoutId id="2147484677" r:id="rId7"/>
    <p:sldLayoutId id="2147484678" r:id="rId8"/>
    <p:sldLayoutId id="2147484679" r:id="rId9"/>
    <p:sldLayoutId id="2147484680" r:id="rId10"/>
    <p:sldLayoutId id="214748468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373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  <p:sldLayoutId id="2147484685" r:id="rId4"/>
    <p:sldLayoutId id="2147484686" r:id="rId5"/>
    <p:sldLayoutId id="2147484687" r:id="rId6"/>
    <p:sldLayoutId id="2147484688" r:id="rId7"/>
    <p:sldLayoutId id="2147484689" r:id="rId8"/>
    <p:sldLayoutId id="2147484690" r:id="rId9"/>
    <p:sldLayoutId id="2147484691" r:id="rId10"/>
    <p:sldLayoutId id="214748469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475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3" r:id="rId1"/>
    <p:sldLayoutId id="2147484694" r:id="rId2"/>
    <p:sldLayoutId id="2147484695" r:id="rId3"/>
    <p:sldLayoutId id="2147484696" r:id="rId4"/>
    <p:sldLayoutId id="2147484697" r:id="rId5"/>
    <p:sldLayoutId id="2147484698" r:id="rId6"/>
    <p:sldLayoutId id="2147484699" r:id="rId7"/>
    <p:sldLayoutId id="2147484700" r:id="rId8"/>
    <p:sldLayoutId id="2147484701" r:id="rId9"/>
    <p:sldLayoutId id="2147484702" r:id="rId10"/>
    <p:sldLayoutId id="21474847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577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charset="0"/>
              </a:rPr>
              <a:t>第二级</a:t>
            </a:r>
          </a:p>
          <a:p>
            <a:pPr lvl="2"/>
            <a:r>
              <a:rPr lang="zh-CN" altLang="en-US">
                <a:sym typeface="Calibri" charset="0"/>
              </a:rPr>
              <a:t>第三级</a:t>
            </a:r>
          </a:p>
          <a:p>
            <a:pPr lvl="3"/>
            <a:r>
              <a:rPr lang="zh-CN" altLang="en-US">
                <a:sym typeface="Calibri" charset="0"/>
              </a:rPr>
              <a:t>第四级</a:t>
            </a:r>
          </a:p>
          <a:p>
            <a:pPr lvl="4"/>
            <a:r>
              <a:rPr lang="zh-CN" altLang="en-US">
                <a:sym typeface="Calibri" charset="0"/>
              </a:rPr>
              <a:t>第五级</a:t>
            </a:r>
          </a:p>
        </p:txBody>
      </p:sp>
      <p:sp>
        <p:nvSpPr>
          <p:cNvPr id="1229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690EDE9A-A56D-1B40-9151-A8212962115F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229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1DD68719-8D2A-874B-8672-C84FE41A5371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  <a:sym typeface="Calibri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宋体" charset="0"/>
          <a:sym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680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16" r:id="rId2"/>
    <p:sldLayoutId id="2147484717" r:id="rId3"/>
    <p:sldLayoutId id="2147484718" r:id="rId4"/>
    <p:sldLayoutId id="2147484719" r:id="rId5"/>
    <p:sldLayoutId id="2147484720" r:id="rId6"/>
    <p:sldLayoutId id="2147484721" r:id="rId7"/>
    <p:sldLayoutId id="2147484722" r:id="rId8"/>
    <p:sldLayoutId id="2147484723" r:id="rId9"/>
    <p:sldLayoutId id="2147484724" r:id="rId10"/>
    <p:sldLayoutId id="21474847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78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6" r:id="rId1"/>
    <p:sldLayoutId id="2147484727" r:id="rId2"/>
    <p:sldLayoutId id="2147484728" r:id="rId3"/>
    <p:sldLayoutId id="2147484729" r:id="rId4"/>
    <p:sldLayoutId id="2147484730" r:id="rId5"/>
    <p:sldLayoutId id="2147484731" r:id="rId6"/>
    <p:sldLayoutId id="2147484732" r:id="rId7"/>
    <p:sldLayoutId id="2147484733" r:id="rId8"/>
    <p:sldLayoutId id="2147484734" r:id="rId9"/>
    <p:sldLayoutId id="2147484735" r:id="rId10"/>
    <p:sldLayoutId id="214748473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885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7" r:id="rId1"/>
    <p:sldLayoutId id="2147484738" r:id="rId2"/>
    <p:sldLayoutId id="2147484739" r:id="rId3"/>
    <p:sldLayoutId id="2147484740" r:id="rId4"/>
    <p:sldLayoutId id="2147484741" r:id="rId5"/>
    <p:sldLayoutId id="2147484742" r:id="rId6"/>
    <p:sldLayoutId id="2147484743" r:id="rId7"/>
    <p:sldLayoutId id="2147484744" r:id="rId8"/>
    <p:sldLayoutId id="2147484745" r:id="rId9"/>
    <p:sldLayoutId id="2147484746" r:id="rId10"/>
    <p:sldLayoutId id="214748474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987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8" r:id="rId1"/>
    <p:sldLayoutId id="2147484749" r:id="rId2"/>
    <p:sldLayoutId id="2147484750" r:id="rId3"/>
    <p:sldLayoutId id="2147484751" r:id="rId4"/>
    <p:sldLayoutId id="2147484752" r:id="rId5"/>
    <p:sldLayoutId id="2147484753" r:id="rId6"/>
    <p:sldLayoutId id="2147484754" r:id="rId7"/>
    <p:sldLayoutId id="2147484755" r:id="rId8"/>
    <p:sldLayoutId id="2147484756" r:id="rId9"/>
    <p:sldLayoutId id="2147484757" r:id="rId10"/>
    <p:sldLayoutId id="214748475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089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60" r:id="rId2"/>
    <p:sldLayoutId id="2147484761" r:id="rId3"/>
    <p:sldLayoutId id="2147484762" r:id="rId4"/>
    <p:sldLayoutId id="2147484763" r:id="rId5"/>
    <p:sldLayoutId id="2147484764" r:id="rId6"/>
    <p:sldLayoutId id="2147484765" r:id="rId7"/>
    <p:sldLayoutId id="2147484766" r:id="rId8"/>
    <p:sldLayoutId id="2147484767" r:id="rId9"/>
    <p:sldLayoutId id="2147484768" r:id="rId10"/>
    <p:sldLayoutId id="214748476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2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  <p:sldLayoutId id="2147484773" r:id="rId4"/>
    <p:sldLayoutId id="2147484774" r:id="rId5"/>
    <p:sldLayoutId id="2147484775" r:id="rId6"/>
    <p:sldLayoutId id="2147484776" r:id="rId7"/>
    <p:sldLayoutId id="2147484777" r:id="rId8"/>
    <p:sldLayoutId id="2147484778" r:id="rId9"/>
    <p:sldLayoutId id="2147484779" r:id="rId10"/>
    <p:sldLayoutId id="214748478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94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1" r:id="rId1"/>
    <p:sldLayoutId id="2147484782" r:id="rId2"/>
    <p:sldLayoutId id="2147484783" r:id="rId3"/>
    <p:sldLayoutId id="2147484784" r:id="rId4"/>
    <p:sldLayoutId id="2147484785" r:id="rId5"/>
    <p:sldLayoutId id="2147484786" r:id="rId6"/>
    <p:sldLayoutId id="2147484787" r:id="rId7"/>
    <p:sldLayoutId id="2147484788" r:id="rId8"/>
    <p:sldLayoutId id="2147484789" r:id="rId9"/>
    <p:sldLayoutId id="2147484790" r:id="rId10"/>
    <p:sldLayoutId id="21474847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397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2" r:id="rId1"/>
    <p:sldLayoutId id="2147484793" r:id="rId2"/>
    <p:sldLayoutId id="2147484794" r:id="rId3"/>
    <p:sldLayoutId id="2147484795" r:id="rId4"/>
    <p:sldLayoutId id="2147484796" r:id="rId5"/>
    <p:sldLayoutId id="2147484797" r:id="rId6"/>
    <p:sldLayoutId id="2147484798" r:id="rId7"/>
    <p:sldLayoutId id="2147484799" r:id="rId8"/>
    <p:sldLayoutId id="2147484800" r:id="rId9"/>
    <p:sldLayoutId id="2147484801" r:id="rId10"/>
    <p:sldLayoutId id="214748480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499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  <p:sldLayoutId id="2147484805" r:id="rId3"/>
    <p:sldLayoutId id="2147484806" r:id="rId4"/>
    <p:sldLayoutId id="2147484807" r:id="rId5"/>
    <p:sldLayoutId id="2147484808" r:id="rId6"/>
    <p:sldLayoutId id="2147484809" r:id="rId7"/>
    <p:sldLayoutId id="2147484810" r:id="rId8"/>
    <p:sldLayoutId id="2147484811" r:id="rId9"/>
    <p:sldLayoutId id="2147484812" r:id="rId10"/>
    <p:sldLayoutId id="214748481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601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4" r:id="rId1"/>
    <p:sldLayoutId id="2147484815" r:id="rId2"/>
    <p:sldLayoutId id="2147484816" r:id="rId3"/>
    <p:sldLayoutId id="2147484817" r:id="rId4"/>
    <p:sldLayoutId id="2147484818" r:id="rId5"/>
    <p:sldLayoutId id="2147484819" r:id="rId6"/>
    <p:sldLayoutId id="2147484820" r:id="rId7"/>
    <p:sldLayoutId id="2147484821" r:id="rId8"/>
    <p:sldLayoutId id="2147484822" r:id="rId9"/>
    <p:sldLayoutId id="2147484823" r:id="rId10"/>
    <p:sldLayoutId id="214748482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charset="0"/>
              </a:rPr>
              <a:t>第二级</a:t>
            </a:r>
          </a:p>
          <a:p>
            <a:pPr lvl="2"/>
            <a:r>
              <a:rPr lang="zh-CN" altLang="en-US">
                <a:sym typeface="Calibri" charset="0"/>
              </a:rPr>
              <a:t>第三级</a:t>
            </a:r>
          </a:p>
          <a:p>
            <a:pPr lvl="3"/>
            <a:r>
              <a:rPr lang="zh-CN" altLang="en-US">
                <a:sym typeface="Calibri" charset="0"/>
              </a:rPr>
              <a:t>第四级</a:t>
            </a:r>
          </a:p>
          <a:p>
            <a:pPr lvl="4"/>
            <a:r>
              <a:rPr lang="zh-CN" altLang="en-US">
                <a:sym typeface="Calibri" charset="0"/>
              </a:rPr>
              <a:t>第五级</a:t>
            </a:r>
          </a:p>
        </p:txBody>
      </p:sp>
      <p:sp>
        <p:nvSpPr>
          <p:cNvPr id="133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CA87382D-E390-2F4C-8C32-4B71FAE16E0C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331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EAAA4308-7A74-A349-B08F-66408558115E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  <a:sym typeface="Calibri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宋体" charset="0"/>
          <a:sym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704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5" r:id="rId1"/>
    <p:sldLayoutId id="2147484826" r:id="rId2"/>
    <p:sldLayoutId id="2147484827" r:id="rId3"/>
    <p:sldLayoutId id="2147484828" r:id="rId4"/>
    <p:sldLayoutId id="2147484829" r:id="rId5"/>
    <p:sldLayoutId id="2147484830" r:id="rId6"/>
    <p:sldLayoutId id="2147484831" r:id="rId7"/>
    <p:sldLayoutId id="2147484832" r:id="rId8"/>
    <p:sldLayoutId id="2147484833" r:id="rId9"/>
    <p:sldLayoutId id="2147484834" r:id="rId10"/>
    <p:sldLayoutId id="214748483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806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6" r:id="rId1"/>
    <p:sldLayoutId id="2147484837" r:id="rId2"/>
    <p:sldLayoutId id="2147484838" r:id="rId3"/>
    <p:sldLayoutId id="2147484839" r:id="rId4"/>
    <p:sldLayoutId id="2147484840" r:id="rId5"/>
    <p:sldLayoutId id="2147484841" r:id="rId6"/>
    <p:sldLayoutId id="2147484842" r:id="rId7"/>
    <p:sldLayoutId id="2147484843" r:id="rId8"/>
    <p:sldLayoutId id="2147484844" r:id="rId9"/>
    <p:sldLayoutId id="2147484845" r:id="rId10"/>
    <p:sldLayoutId id="214748484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909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7" r:id="rId1"/>
    <p:sldLayoutId id="2147484848" r:id="rId2"/>
    <p:sldLayoutId id="2147484849" r:id="rId3"/>
    <p:sldLayoutId id="2147484850" r:id="rId4"/>
    <p:sldLayoutId id="2147484851" r:id="rId5"/>
    <p:sldLayoutId id="2147484852" r:id="rId6"/>
    <p:sldLayoutId id="2147484853" r:id="rId7"/>
    <p:sldLayoutId id="2147484854" r:id="rId8"/>
    <p:sldLayoutId id="2147484855" r:id="rId9"/>
    <p:sldLayoutId id="2147484856" r:id="rId10"/>
    <p:sldLayoutId id="214748485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011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8" r:id="rId1"/>
    <p:sldLayoutId id="2147484859" r:id="rId2"/>
    <p:sldLayoutId id="2147484860" r:id="rId3"/>
    <p:sldLayoutId id="2147484861" r:id="rId4"/>
    <p:sldLayoutId id="2147484862" r:id="rId5"/>
    <p:sldLayoutId id="2147484863" r:id="rId6"/>
    <p:sldLayoutId id="2147484864" r:id="rId7"/>
    <p:sldLayoutId id="2147484865" r:id="rId8"/>
    <p:sldLayoutId id="2147484866" r:id="rId9"/>
    <p:sldLayoutId id="2147484867" r:id="rId10"/>
    <p:sldLayoutId id="214748486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113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9" r:id="rId1"/>
    <p:sldLayoutId id="2147484870" r:id="rId2"/>
    <p:sldLayoutId id="2147484871" r:id="rId3"/>
    <p:sldLayoutId id="2147484872" r:id="rId4"/>
    <p:sldLayoutId id="2147484873" r:id="rId5"/>
    <p:sldLayoutId id="2147484874" r:id="rId6"/>
    <p:sldLayoutId id="2147484875" r:id="rId7"/>
    <p:sldLayoutId id="2147484876" r:id="rId8"/>
    <p:sldLayoutId id="2147484877" r:id="rId9"/>
    <p:sldLayoutId id="2147484878" r:id="rId10"/>
    <p:sldLayoutId id="214748487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16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0" r:id="rId1"/>
    <p:sldLayoutId id="2147484881" r:id="rId2"/>
    <p:sldLayoutId id="2147484882" r:id="rId3"/>
    <p:sldLayoutId id="2147484883" r:id="rId4"/>
    <p:sldLayoutId id="2147484884" r:id="rId5"/>
    <p:sldLayoutId id="2147484885" r:id="rId6"/>
    <p:sldLayoutId id="2147484886" r:id="rId7"/>
    <p:sldLayoutId id="2147484887" r:id="rId8"/>
    <p:sldLayoutId id="2147484888" r:id="rId9"/>
    <p:sldLayoutId id="2147484889" r:id="rId10"/>
    <p:sldLayoutId id="21474848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318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1" r:id="rId1"/>
    <p:sldLayoutId id="2147484892" r:id="rId2"/>
    <p:sldLayoutId id="2147484893" r:id="rId3"/>
    <p:sldLayoutId id="2147484894" r:id="rId4"/>
    <p:sldLayoutId id="2147484895" r:id="rId5"/>
    <p:sldLayoutId id="2147484896" r:id="rId6"/>
    <p:sldLayoutId id="2147484897" r:id="rId7"/>
    <p:sldLayoutId id="2147484898" r:id="rId8"/>
    <p:sldLayoutId id="2147484899" r:id="rId9"/>
    <p:sldLayoutId id="2147484900" r:id="rId10"/>
    <p:sldLayoutId id="214748490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421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523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3" r:id="rId1"/>
    <p:sldLayoutId id="2147484914" r:id="rId2"/>
    <p:sldLayoutId id="2147484915" r:id="rId3"/>
    <p:sldLayoutId id="2147484916" r:id="rId4"/>
    <p:sldLayoutId id="2147484917" r:id="rId5"/>
    <p:sldLayoutId id="2147484918" r:id="rId6"/>
    <p:sldLayoutId id="2147484919" r:id="rId7"/>
    <p:sldLayoutId id="2147484920" r:id="rId8"/>
    <p:sldLayoutId id="2147484921" r:id="rId9"/>
    <p:sldLayoutId id="2147484922" r:id="rId10"/>
    <p:sldLayoutId id="214748492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625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4" r:id="rId1"/>
    <p:sldLayoutId id="2147484925" r:id="rId2"/>
    <p:sldLayoutId id="2147484926" r:id="rId3"/>
    <p:sldLayoutId id="2147484927" r:id="rId4"/>
    <p:sldLayoutId id="2147484928" r:id="rId5"/>
    <p:sldLayoutId id="2147484929" r:id="rId6"/>
    <p:sldLayoutId id="2147484930" r:id="rId7"/>
    <p:sldLayoutId id="2147484931" r:id="rId8"/>
    <p:sldLayoutId id="2147484932" r:id="rId9"/>
    <p:sldLayoutId id="2147484933" r:id="rId10"/>
    <p:sldLayoutId id="214748493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单击此处编辑母版标题样式</a:t>
            </a:r>
          </a:p>
        </p:txBody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charset="0"/>
              </a:rPr>
              <a:t>第二级</a:t>
            </a:r>
          </a:p>
          <a:p>
            <a:pPr lvl="2"/>
            <a:r>
              <a:rPr lang="zh-CN" altLang="en-US">
                <a:sym typeface="Calibri" charset="0"/>
              </a:rPr>
              <a:t>第三级</a:t>
            </a:r>
          </a:p>
          <a:p>
            <a:pPr lvl="3"/>
            <a:r>
              <a:rPr lang="zh-CN" altLang="en-US">
                <a:sym typeface="Calibri" charset="0"/>
              </a:rPr>
              <a:t>第四级</a:t>
            </a:r>
          </a:p>
          <a:p>
            <a:pPr lvl="4"/>
            <a:r>
              <a:rPr lang="zh-CN" altLang="en-US">
                <a:sym typeface="Calibri" charset="0"/>
              </a:rPr>
              <a:t>第五级</a:t>
            </a:r>
          </a:p>
        </p:txBody>
      </p:sp>
      <p:sp>
        <p:nvSpPr>
          <p:cNvPr id="1434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FE827BDC-10FA-9240-A856-6CCC4EEA2802}" type="datetime1">
              <a:rPr lang="zh-CN" altLang="en-US"/>
              <a:pPr/>
              <a:t>2017/3/12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434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B29F0E53-A99E-2B4C-980D-F9EF46BBA437}" type="slidenum">
              <a:rPr lang="zh-CN" altLang="en-US"/>
              <a:pPr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  <a:sym typeface="Calibri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  <a:sym typeface="Calibri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宋体" charset="0"/>
          <a:sym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728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5" r:id="rId1"/>
    <p:sldLayoutId id="2147484936" r:id="rId2"/>
    <p:sldLayoutId id="2147484937" r:id="rId3"/>
    <p:sldLayoutId id="2147484938" r:id="rId4"/>
    <p:sldLayoutId id="2147484939" r:id="rId5"/>
    <p:sldLayoutId id="2147484940" r:id="rId6"/>
    <p:sldLayoutId id="2147484941" r:id="rId7"/>
    <p:sldLayoutId id="2147484942" r:id="rId8"/>
    <p:sldLayoutId id="2147484943" r:id="rId9"/>
    <p:sldLayoutId id="2147484944" r:id="rId10"/>
    <p:sldLayoutId id="2147484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830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6" r:id="rId1"/>
    <p:sldLayoutId id="2147484947" r:id="rId2"/>
    <p:sldLayoutId id="2147484948" r:id="rId3"/>
    <p:sldLayoutId id="2147484949" r:id="rId4"/>
    <p:sldLayoutId id="2147484950" r:id="rId5"/>
    <p:sldLayoutId id="2147484951" r:id="rId6"/>
    <p:sldLayoutId id="2147484952" r:id="rId7"/>
    <p:sldLayoutId id="2147484953" r:id="rId8"/>
    <p:sldLayoutId id="2147484954" r:id="rId9"/>
    <p:sldLayoutId id="2147484955" r:id="rId10"/>
    <p:sldLayoutId id="214748495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933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57" r:id="rId1"/>
    <p:sldLayoutId id="2147484958" r:id="rId2"/>
    <p:sldLayoutId id="2147484959" r:id="rId3"/>
    <p:sldLayoutId id="2147484960" r:id="rId4"/>
    <p:sldLayoutId id="2147484961" r:id="rId5"/>
    <p:sldLayoutId id="2147484962" r:id="rId6"/>
    <p:sldLayoutId id="2147484963" r:id="rId7"/>
    <p:sldLayoutId id="2147484964" r:id="rId8"/>
    <p:sldLayoutId id="2147484965" r:id="rId9"/>
    <p:sldLayoutId id="2147484966" r:id="rId10"/>
    <p:sldLayoutId id="214748496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035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8" r:id="rId1"/>
    <p:sldLayoutId id="2147484969" r:id="rId2"/>
    <p:sldLayoutId id="2147484970" r:id="rId3"/>
    <p:sldLayoutId id="2147484971" r:id="rId4"/>
    <p:sldLayoutId id="2147484972" r:id="rId5"/>
    <p:sldLayoutId id="2147484973" r:id="rId6"/>
    <p:sldLayoutId id="2147484974" r:id="rId7"/>
    <p:sldLayoutId id="2147484975" r:id="rId8"/>
    <p:sldLayoutId id="2147484976" r:id="rId9"/>
    <p:sldLayoutId id="2147484977" r:id="rId10"/>
    <p:sldLayoutId id="214748497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137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9" r:id="rId1"/>
    <p:sldLayoutId id="2147484980" r:id="rId2"/>
    <p:sldLayoutId id="2147484981" r:id="rId3"/>
    <p:sldLayoutId id="2147484982" r:id="rId4"/>
    <p:sldLayoutId id="2147484983" r:id="rId5"/>
    <p:sldLayoutId id="2147484984" r:id="rId6"/>
    <p:sldLayoutId id="2147484985" r:id="rId7"/>
    <p:sldLayoutId id="2147484986" r:id="rId8"/>
    <p:sldLayoutId id="2147484987" r:id="rId9"/>
    <p:sldLayoutId id="2147484988" r:id="rId10"/>
    <p:sldLayoutId id="214748498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0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0" r:id="rId1"/>
    <p:sldLayoutId id="2147484991" r:id="rId2"/>
    <p:sldLayoutId id="2147484992" r:id="rId3"/>
    <p:sldLayoutId id="2147484993" r:id="rId4"/>
    <p:sldLayoutId id="2147484994" r:id="rId5"/>
    <p:sldLayoutId id="2147484995" r:id="rId6"/>
    <p:sldLayoutId id="2147484996" r:id="rId7"/>
    <p:sldLayoutId id="2147484997" r:id="rId8"/>
    <p:sldLayoutId id="2147484998" r:id="rId9"/>
    <p:sldLayoutId id="2147484999" r:id="rId10"/>
    <p:sldLayoutId id="214748500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1" r:id="rId1"/>
    <p:sldLayoutId id="2147485002" r:id="rId2"/>
    <p:sldLayoutId id="2147485003" r:id="rId3"/>
    <p:sldLayoutId id="2147485004" r:id="rId4"/>
    <p:sldLayoutId id="2147485005" r:id="rId5"/>
    <p:sldLayoutId id="2147485006" r:id="rId6"/>
    <p:sldLayoutId id="2147485007" r:id="rId7"/>
    <p:sldLayoutId id="2147485008" r:id="rId8"/>
    <p:sldLayoutId id="2147485009" r:id="rId9"/>
    <p:sldLayoutId id="2147485010" r:id="rId10"/>
    <p:sldLayoutId id="214748501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45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2" r:id="rId1"/>
    <p:sldLayoutId id="2147485013" r:id="rId2"/>
    <p:sldLayoutId id="2147485014" r:id="rId3"/>
    <p:sldLayoutId id="2147485015" r:id="rId4"/>
    <p:sldLayoutId id="2147485016" r:id="rId5"/>
    <p:sldLayoutId id="2147485017" r:id="rId6"/>
    <p:sldLayoutId id="2147485018" r:id="rId7"/>
    <p:sldLayoutId id="2147485019" r:id="rId8"/>
    <p:sldLayoutId id="2147485020" r:id="rId9"/>
    <p:sldLayoutId id="2147485021" r:id="rId10"/>
    <p:sldLayoutId id="214748502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547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3" r:id="rId1"/>
    <p:sldLayoutId id="2147485024" r:id="rId2"/>
    <p:sldLayoutId id="2147485025" r:id="rId3"/>
    <p:sldLayoutId id="2147485026" r:id="rId4"/>
    <p:sldLayoutId id="2147485027" r:id="rId5"/>
    <p:sldLayoutId id="2147485028" r:id="rId6"/>
    <p:sldLayoutId id="2147485029" r:id="rId7"/>
    <p:sldLayoutId id="2147485030" r:id="rId8"/>
    <p:sldLayoutId id="2147485031" r:id="rId9"/>
    <p:sldLayoutId id="2147485032" r:id="rId10"/>
    <p:sldLayoutId id="214748503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649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4" r:id="rId1"/>
    <p:sldLayoutId id="2147485035" r:id="rId2"/>
    <p:sldLayoutId id="2147485036" r:id="rId3"/>
    <p:sldLayoutId id="2147485037" r:id="rId4"/>
    <p:sldLayoutId id="2147485038" r:id="rId5"/>
    <p:sldLayoutId id="2147485039" r:id="rId6"/>
    <p:sldLayoutId id="2147485040" r:id="rId7"/>
    <p:sldLayoutId id="2147485041" r:id="rId8"/>
    <p:sldLayoutId id="2147485042" r:id="rId9"/>
    <p:sldLayoutId id="2147485043" r:id="rId10"/>
    <p:sldLayoutId id="214748504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任意多边形 34"/>
          <p:cNvSpPr>
            <a:spLocks noChangeArrowheads="1"/>
          </p:cNvSpPr>
          <p:nvPr/>
        </p:nvSpPr>
        <p:spPr bwMode="auto">
          <a:xfrm>
            <a:off x="2524125" y="3679825"/>
            <a:ext cx="7154863" cy="3263900"/>
          </a:xfrm>
          <a:custGeom>
            <a:avLst/>
            <a:gdLst>
              <a:gd name="T0" fmla="*/ 3576694 w 7155602"/>
              <a:gd name="T1" fmla="*/ 0 h 3263874"/>
              <a:gd name="T2" fmla="*/ 7151522 w 7155602"/>
              <a:gd name="T3" fmla="*/ 3227058 h 3263874"/>
              <a:gd name="T4" fmla="*/ 7153385 w 7155602"/>
              <a:gd name="T5" fmla="*/ 3263952 h 3263874"/>
              <a:gd name="T6" fmla="*/ 0 w 7155602"/>
              <a:gd name="T7" fmla="*/ 3263952 h 3263874"/>
              <a:gd name="T8" fmla="*/ 1863 w 7155602"/>
              <a:gd name="T9" fmla="*/ 3227058 h 3263874"/>
              <a:gd name="T10" fmla="*/ 3576694 w 7155602"/>
              <a:gd name="T11" fmla="*/ 0 h 32638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55602" h="3263874">
                <a:moveTo>
                  <a:pt x="3577801" y="0"/>
                </a:moveTo>
                <a:cubicBezTo>
                  <a:pt x="5438912" y="0"/>
                  <a:pt x="6969665" y="1414434"/>
                  <a:pt x="7153739" y="3226980"/>
                </a:cubicBezTo>
                <a:lnTo>
                  <a:pt x="7155602" y="3263874"/>
                </a:lnTo>
                <a:lnTo>
                  <a:pt x="0" y="3263874"/>
                </a:lnTo>
                <a:lnTo>
                  <a:pt x="1863" y="3226980"/>
                </a:lnTo>
                <a:cubicBezTo>
                  <a:pt x="185937" y="1414434"/>
                  <a:pt x="1716690" y="0"/>
                  <a:pt x="3577801" y="0"/>
                </a:cubicBezTo>
                <a:close/>
              </a:path>
            </a:pathLst>
          </a:cu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4691" name="图片 32"/>
          <p:cNvPicPr>
            <a:picLocks noChangeAspect="1" noChangeArrowheads="1"/>
          </p:cNvPicPr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4054475"/>
            <a:ext cx="6534150" cy="28035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4692" name="组合 21"/>
          <p:cNvGrpSpPr>
            <a:grpSpLocks/>
          </p:cNvGrpSpPr>
          <p:nvPr/>
        </p:nvGrpSpPr>
        <p:grpSpPr bwMode="auto">
          <a:xfrm>
            <a:off x="8543925" y="4540250"/>
            <a:ext cx="566738" cy="604838"/>
            <a:chOff x="0" y="0"/>
            <a:chExt cx="1579866" cy="1685211"/>
          </a:xfrm>
        </p:grpSpPr>
        <p:grpSp>
          <p:nvGrpSpPr>
            <p:cNvPr id="114732" name="组合 16"/>
            <p:cNvGrpSpPr>
              <a:grpSpLocks/>
            </p:cNvGrpSpPr>
            <p:nvPr/>
          </p:nvGrpSpPr>
          <p:grpSpPr bwMode="auto"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114737" name="等腰三角形 13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4738" name="等腰三角形 14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4739" name="等腰三角形 15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4733" name="组合 17"/>
            <p:cNvGrpSpPr>
              <a:grpSpLocks/>
            </p:cNvGrpSpPr>
            <p:nvPr/>
          </p:nvGrpSpPr>
          <p:grpSpPr bwMode="auto"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114734" name="等腰三角形 18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4735" name="等腰三角形 19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4736" name="等腰三角形 20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14693" name="组合 22"/>
          <p:cNvGrpSpPr>
            <a:grpSpLocks/>
          </p:cNvGrpSpPr>
          <p:nvPr/>
        </p:nvGrpSpPr>
        <p:grpSpPr bwMode="auto">
          <a:xfrm>
            <a:off x="2678113" y="5781675"/>
            <a:ext cx="201612" cy="214313"/>
            <a:chOff x="0" y="0"/>
            <a:chExt cx="1579866" cy="1685211"/>
          </a:xfrm>
        </p:grpSpPr>
        <p:grpSp>
          <p:nvGrpSpPr>
            <p:cNvPr id="114724" name="组合 23"/>
            <p:cNvGrpSpPr>
              <a:grpSpLocks/>
            </p:cNvGrpSpPr>
            <p:nvPr/>
          </p:nvGrpSpPr>
          <p:grpSpPr bwMode="auto"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114729" name="等腰三角形 28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4730" name="等腰三角形 29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4731" name="等腰三角形 30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4725" name="组合 24"/>
            <p:cNvGrpSpPr>
              <a:grpSpLocks/>
            </p:cNvGrpSpPr>
            <p:nvPr/>
          </p:nvGrpSpPr>
          <p:grpSpPr bwMode="auto"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114726" name="等腰三角形 25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4727" name="等腰三角形 26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4728" name="等腰三角形 27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14694" name="文本框 35"/>
          <p:cNvSpPr txBox="1">
            <a:spLocks noChangeArrowheads="1"/>
          </p:cNvSpPr>
          <p:nvPr/>
        </p:nvSpPr>
        <p:spPr bwMode="auto">
          <a:xfrm>
            <a:off x="3370263" y="1654175"/>
            <a:ext cx="55451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6000" b="1" dirty="0" smtClean="0">
                <a:solidFill>
                  <a:srgbClr val="404040"/>
                </a:solidFill>
                <a:latin typeface="微软雅黑" charset="0"/>
                <a:ea typeface="微软雅黑" charset="0"/>
                <a:cs typeface="微软雅黑" charset="0"/>
              </a:rPr>
              <a:t>黑名单共享联盟</a:t>
            </a:r>
            <a:endParaRPr lang="zh-CN" altLang="en-US" sz="6000" b="1" dirty="0">
              <a:solidFill>
                <a:srgbClr val="40404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4695" name="矩形 36"/>
          <p:cNvSpPr>
            <a:spLocks noChangeArrowheads="1"/>
          </p:cNvSpPr>
          <p:nvPr/>
        </p:nvSpPr>
        <p:spPr bwMode="auto">
          <a:xfrm>
            <a:off x="3395663" y="2606675"/>
            <a:ext cx="551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eaLnBrk="1" hangingPunct="1">
              <a:buFont typeface="Arial" charset="0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Arial" charset="0"/>
              </a:rPr>
              <a:t>Blacklist Sharing Alliance</a:t>
            </a:r>
            <a:endParaRPr lang="zh-CN" altLang="en-US" dirty="0">
              <a:solidFill>
                <a:srgbClr val="404040"/>
              </a:solidFill>
            </a:endParaRPr>
          </a:p>
        </p:txBody>
      </p:sp>
      <p:grpSp>
        <p:nvGrpSpPr>
          <p:cNvPr id="114696" name="组合 38"/>
          <p:cNvGrpSpPr>
            <a:grpSpLocks/>
          </p:cNvGrpSpPr>
          <p:nvPr/>
        </p:nvGrpSpPr>
        <p:grpSpPr bwMode="auto">
          <a:xfrm>
            <a:off x="9002713" y="4083050"/>
            <a:ext cx="201612" cy="215900"/>
            <a:chOff x="0" y="0"/>
            <a:chExt cx="1579866" cy="1685211"/>
          </a:xfrm>
        </p:grpSpPr>
        <p:grpSp>
          <p:nvGrpSpPr>
            <p:cNvPr id="114716" name="组合 39"/>
            <p:cNvGrpSpPr>
              <a:grpSpLocks/>
            </p:cNvGrpSpPr>
            <p:nvPr/>
          </p:nvGrpSpPr>
          <p:grpSpPr bwMode="auto"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114721" name="等腰三角形 44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4722" name="等腰三角形 45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4723" name="等腰三角形 46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4717" name="组合 40"/>
            <p:cNvGrpSpPr>
              <a:grpSpLocks/>
            </p:cNvGrpSpPr>
            <p:nvPr/>
          </p:nvGrpSpPr>
          <p:grpSpPr bwMode="auto"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114718" name="等腰三角形 41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4719" name="等腰三角形 42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4720" name="等腰三角形 43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114697" name="直接连接符 48"/>
          <p:cNvCxnSpPr>
            <a:cxnSpLocks noChangeShapeType="1"/>
          </p:cNvCxnSpPr>
          <p:nvPr/>
        </p:nvCxnSpPr>
        <p:spPr bwMode="auto">
          <a:xfrm>
            <a:off x="4391025" y="4530725"/>
            <a:ext cx="806450" cy="806450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4698" name="直接连接符 49"/>
          <p:cNvCxnSpPr>
            <a:cxnSpLocks noChangeShapeType="1"/>
          </p:cNvCxnSpPr>
          <p:nvPr/>
        </p:nvCxnSpPr>
        <p:spPr bwMode="auto">
          <a:xfrm flipV="1">
            <a:off x="3460750" y="5337175"/>
            <a:ext cx="1736725" cy="876300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4699" name="直接连接符 52"/>
          <p:cNvCxnSpPr>
            <a:cxnSpLocks noChangeShapeType="1"/>
          </p:cNvCxnSpPr>
          <p:nvPr/>
        </p:nvCxnSpPr>
        <p:spPr bwMode="auto">
          <a:xfrm flipV="1">
            <a:off x="4170363" y="5337175"/>
            <a:ext cx="1027112" cy="1520825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4700" name="直接连接符 55"/>
          <p:cNvCxnSpPr>
            <a:cxnSpLocks noChangeShapeType="1"/>
          </p:cNvCxnSpPr>
          <p:nvPr/>
        </p:nvCxnSpPr>
        <p:spPr bwMode="auto">
          <a:xfrm>
            <a:off x="5059363" y="4537075"/>
            <a:ext cx="136525" cy="800100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4701" name="直接连接符 58"/>
          <p:cNvCxnSpPr>
            <a:cxnSpLocks noChangeShapeType="1"/>
          </p:cNvCxnSpPr>
          <p:nvPr/>
        </p:nvCxnSpPr>
        <p:spPr bwMode="auto">
          <a:xfrm>
            <a:off x="5199063" y="5337175"/>
            <a:ext cx="876300" cy="1520825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4702" name="直接连接符 61"/>
          <p:cNvCxnSpPr>
            <a:cxnSpLocks noChangeShapeType="1"/>
          </p:cNvCxnSpPr>
          <p:nvPr/>
        </p:nvCxnSpPr>
        <p:spPr bwMode="auto">
          <a:xfrm flipH="1">
            <a:off x="8315325" y="6389688"/>
            <a:ext cx="161925" cy="468312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4703" name="直接连接符 65"/>
          <p:cNvCxnSpPr>
            <a:cxnSpLocks noChangeShapeType="1"/>
          </p:cNvCxnSpPr>
          <p:nvPr/>
        </p:nvCxnSpPr>
        <p:spPr bwMode="auto">
          <a:xfrm flipH="1">
            <a:off x="3473450" y="4537075"/>
            <a:ext cx="914400" cy="1676400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4704" name="直接连接符 68"/>
          <p:cNvCxnSpPr>
            <a:cxnSpLocks noChangeShapeType="1"/>
          </p:cNvCxnSpPr>
          <p:nvPr/>
        </p:nvCxnSpPr>
        <p:spPr bwMode="auto">
          <a:xfrm flipH="1" flipV="1">
            <a:off x="3470275" y="6213475"/>
            <a:ext cx="696913" cy="650875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4705" name="直接连接符 71"/>
          <p:cNvCxnSpPr>
            <a:cxnSpLocks noChangeShapeType="1"/>
          </p:cNvCxnSpPr>
          <p:nvPr/>
        </p:nvCxnSpPr>
        <p:spPr bwMode="auto">
          <a:xfrm>
            <a:off x="4392613" y="4537075"/>
            <a:ext cx="663575" cy="0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4706" name="椭圆 74"/>
          <p:cNvSpPr>
            <a:spLocks noChangeArrowheads="1"/>
          </p:cNvSpPr>
          <p:nvPr/>
        </p:nvSpPr>
        <p:spPr bwMode="auto">
          <a:xfrm>
            <a:off x="5168900" y="5311775"/>
            <a:ext cx="66675" cy="66675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4707" name="椭圆 75"/>
          <p:cNvSpPr>
            <a:spLocks noChangeArrowheads="1"/>
          </p:cNvSpPr>
          <p:nvPr/>
        </p:nvSpPr>
        <p:spPr bwMode="auto">
          <a:xfrm>
            <a:off x="5021263" y="4503738"/>
            <a:ext cx="68262" cy="68262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4708" name="椭圆 76"/>
          <p:cNvSpPr>
            <a:spLocks noChangeArrowheads="1"/>
          </p:cNvSpPr>
          <p:nvPr/>
        </p:nvSpPr>
        <p:spPr bwMode="auto">
          <a:xfrm>
            <a:off x="3457575" y="6180138"/>
            <a:ext cx="66675" cy="66675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4709" name="椭圆 77"/>
          <p:cNvSpPr>
            <a:spLocks noChangeArrowheads="1"/>
          </p:cNvSpPr>
          <p:nvPr/>
        </p:nvSpPr>
        <p:spPr bwMode="auto">
          <a:xfrm>
            <a:off x="4143375" y="6824663"/>
            <a:ext cx="66675" cy="66675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4710" name="椭圆 78"/>
          <p:cNvSpPr>
            <a:spLocks noChangeArrowheads="1"/>
          </p:cNvSpPr>
          <p:nvPr/>
        </p:nvSpPr>
        <p:spPr bwMode="auto">
          <a:xfrm>
            <a:off x="4359275" y="4511675"/>
            <a:ext cx="66675" cy="68263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14711" name="直接连接符 82"/>
          <p:cNvCxnSpPr>
            <a:cxnSpLocks noChangeShapeType="1"/>
          </p:cNvCxnSpPr>
          <p:nvPr/>
        </p:nvCxnSpPr>
        <p:spPr bwMode="auto">
          <a:xfrm flipH="1" flipV="1">
            <a:off x="8466138" y="6389688"/>
            <a:ext cx="449262" cy="147637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4712" name="直接连接符 85"/>
          <p:cNvCxnSpPr>
            <a:cxnSpLocks noChangeShapeType="1"/>
          </p:cNvCxnSpPr>
          <p:nvPr/>
        </p:nvCxnSpPr>
        <p:spPr bwMode="auto">
          <a:xfrm flipV="1">
            <a:off x="8815388" y="6537325"/>
            <a:ext cx="96837" cy="327025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4713" name="直接连接符 91"/>
          <p:cNvCxnSpPr>
            <a:cxnSpLocks noChangeShapeType="1"/>
          </p:cNvCxnSpPr>
          <p:nvPr/>
        </p:nvCxnSpPr>
        <p:spPr bwMode="auto">
          <a:xfrm flipH="1" flipV="1">
            <a:off x="8477250" y="6392863"/>
            <a:ext cx="312738" cy="465137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4714" name="椭圆 99"/>
          <p:cNvSpPr>
            <a:spLocks noChangeArrowheads="1"/>
          </p:cNvSpPr>
          <p:nvPr/>
        </p:nvSpPr>
        <p:spPr bwMode="auto">
          <a:xfrm>
            <a:off x="8447088" y="6386513"/>
            <a:ext cx="68262" cy="66675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4715" name="椭圆 100"/>
          <p:cNvSpPr>
            <a:spLocks noChangeArrowheads="1"/>
          </p:cNvSpPr>
          <p:nvPr/>
        </p:nvSpPr>
        <p:spPr bwMode="auto">
          <a:xfrm>
            <a:off x="8885238" y="6511925"/>
            <a:ext cx="66675" cy="68263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0" advTm="3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2" name="组合 3"/>
          <p:cNvGrpSpPr>
            <a:grpSpLocks/>
          </p:cNvGrpSpPr>
          <p:nvPr/>
        </p:nvGrpSpPr>
        <p:grpSpPr bwMode="auto"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17819" name="矩形 4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7820" name="矩形 5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7763" name="文本框 6"/>
          <p:cNvSpPr txBox="1">
            <a:spLocks noChangeArrowheads="1"/>
          </p:cNvSpPr>
          <p:nvPr/>
        </p:nvSpPr>
        <p:spPr bwMode="auto">
          <a:xfrm>
            <a:off x="574675" y="203200"/>
            <a:ext cx="36627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262626"/>
                </a:solidFill>
                <a:latin typeface="+mj-ea"/>
                <a:ea typeface="+mj-ea"/>
                <a:cs typeface="微软雅黑" charset="0"/>
              </a:rPr>
              <a:t>一、黑名单行业联盟</a:t>
            </a:r>
            <a:endParaRPr lang="zh-CN" altLang="en-US" b="1" dirty="0">
              <a:solidFill>
                <a:srgbClr val="262626"/>
              </a:solidFill>
              <a:latin typeface="+mj-ea"/>
              <a:ea typeface="+mj-ea"/>
              <a:cs typeface="微软雅黑" charset="0"/>
            </a:endParaRPr>
          </a:p>
        </p:txBody>
      </p:sp>
      <p:sp>
        <p:nvSpPr>
          <p:cNvPr id="61" name="TextBox 5"/>
          <p:cNvSpPr txBox="1"/>
          <p:nvPr/>
        </p:nvSpPr>
        <p:spPr>
          <a:xfrm>
            <a:off x="2426546" y="36900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项目产生的背景</a:t>
            </a:r>
          </a:p>
        </p:txBody>
      </p:sp>
      <p:grpSp>
        <p:nvGrpSpPr>
          <p:cNvPr id="62" name="组合 330"/>
          <p:cNvGrpSpPr/>
          <p:nvPr/>
        </p:nvGrpSpPr>
        <p:grpSpPr>
          <a:xfrm>
            <a:off x="1181102" y="1405039"/>
            <a:ext cx="4851398" cy="4860722"/>
            <a:chOff x="3814386" y="1600200"/>
            <a:chExt cx="4563229" cy="4572000"/>
          </a:xfrm>
          <a:noFill/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6995616" y="2780475"/>
              <a:ext cx="1381999" cy="2166344"/>
            </a:xfrm>
            <a:custGeom>
              <a:avLst/>
              <a:gdLst>
                <a:gd name="T0" fmla="*/ 111 w 731"/>
                <a:gd name="T1" fmla="*/ 870 h 1146"/>
                <a:gd name="T2" fmla="*/ 507 w 731"/>
                <a:gd name="T3" fmla="*/ 1086 h 1146"/>
                <a:gd name="T4" fmla="*/ 649 w 731"/>
                <a:gd name="T5" fmla="*/ 917 h 1146"/>
                <a:gd name="T6" fmla="*/ 617 w 731"/>
                <a:gd name="T7" fmla="*/ 140 h 1146"/>
                <a:gd name="T8" fmla="*/ 484 w 731"/>
                <a:gd name="T9" fmla="*/ 52 h 1146"/>
                <a:gd name="T10" fmla="*/ 75 w 731"/>
                <a:gd name="T11" fmla="*/ 302 h 1146"/>
                <a:gd name="T12" fmla="*/ 23 w 731"/>
                <a:gd name="T13" fmla="*/ 401 h 1146"/>
                <a:gd name="T14" fmla="*/ 41 w 731"/>
                <a:gd name="T15" fmla="*/ 692 h 1146"/>
                <a:gd name="T16" fmla="*/ 111 w 731"/>
                <a:gd name="T17" fmla="*/ 87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1" h="1146">
                  <a:moveTo>
                    <a:pt x="111" y="870"/>
                  </a:moveTo>
                  <a:cubicBezTo>
                    <a:pt x="176" y="904"/>
                    <a:pt x="507" y="1086"/>
                    <a:pt x="507" y="1086"/>
                  </a:cubicBezTo>
                  <a:cubicBezTo>
                    <a:pt x="507" y="1086"/>
                    <a:pt x="584" y="1146"/>
                    <a:pt x="649" y="917"/>
                  </a:cubicBezTo>
                  <a:cubicBezTo>
                    <a:pt x="714" y="689"/>
                    <a:pt x="731" y="416"/>
                    <a:pt x="617" y="140"/>
                  </a:cubicBezTo>
                  <a:cubicBezTo>
                    <a:pt x="602" y="104"/>
                    <a:pt x="565" y="0"/>
                    <a:pt x="484" y="52"/>
                  </a:cubicBezTo>
                  <a:cubicBezTo>
                    <a:pt x="403" y="103"/>
                    <a:pt x="75" y="302"/>
                    <a:pt x="75" y="302"/>
                  </a:cubicBezTo>
                  <a:cubicBezTo>
                    <a:pt x="75" y="302"/>
                    <a:pt x="11" y="338"/>
                    <a:pt x="23" y="401"/>
                  </a:cubicBezTo>
                  <a:cubicBezTo>
                    <a:pt x="36" y="463"/>
                    <a:pt x="60" y="594"/>
                    <a:pt x="41" y="692"/>
                  </a:cubicBezTo>
                  <a:cubicBezTo>
                    <a:pt x="23" y="782"/>
                    <a:pt x="0" y="813"/>
                    <a:pt x="111" y="870"/>
                  </a:cubicBezTo>
                  <a:close/>
                </a:path>
              </a:pathLst>
            </a:custGeom>
            <a:grpFill/>
            <a:ln>
              <a:solidFill>
                <a:srgbClr val="283A5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6167419" y="1610223"/>
              <a:ext cx="1881925" cy="1701501"/>
            </a:xfrm>
            <a:custGeom>
              <a:avLst/>
              <a:gdLst>
                <a:gd name="T0" fmla="*/ 517 w 995"/>
                <a:gd name="T1" fmla="*/ 834 h 900"/>
                <a:gd name="T2" fmla="*/ 905 w 995"/>
                <a:gd name="T3" fmla="*/ 604 h 900"/>
                <a:gd name="T4" fmla="*/ 831 w 995"/>
                <a:gd name="T5" fmla="*/ 395 h 900"/>
                <a:gd name="T6" fmla="*/ 147 w 995"/>
                <a:gd name="T7" fmla="*/ 26 h 900"/>
                <a:gd name="T8" fmla="*/ 3 w 995"/>
                <a:gd name="T9" fmla="*/ 96 h 900"/>
                <a:gd name="T10" fmla="*/ 9 w 995"/>
                <a:gd name="T11" fmla="*/ 576 h 900"/>
                <a:gd name="T12" fmla="*/ 68 w 995"/>
                <a:gd name="T13" fmla="*/ 670 h 900"/>
                <a:gd name="T14" fmla="*/ 328 w 995"/>
                <a:gd name="T15" fmla="*/ 804 h 900"/>
                <a:gd name="T16" fmla="*/ 517 w 995"/>
                <a:gd name="T17" fmla="*/ 83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5" h="900">
                  <a:moveTo>
                    <a:pt x="517" y="834"/>
                  </a:moveTo>
                  <a:cubicBezTo>
                    <a:pt x="579" y="796"/>
                    <a:pt x="905" y="604"/>
                    <a:pt x="905" y="604"/>
                  </a:cubicBezTo>
                  <a:cubicBezTo>
                    <a:pt x="905" y="604"/>
                    <a:pt x="995" y="568"/>
                    <a:pt x="831" y="395"/>
                  </a:cubicBezTo>
                  <a:cubicBezTo>
                    <a:pt x="669" y="223"/>
                    <a:pt x="442" y="70"/>
                    <a:pt x="147" y="26"/>
                  </a:cubicBezTo>
                  <a:cubicBezTo>
                    <a:pt x="108" y="21"/>
                    <a:pt x="0" y="0"/>
                    <a:pt x="3" y="96"/>
                  </a:cubicBezTo>
                  <a:cubicBezTo>
                    <a:pt x="6" y="192"/>
                    <a:pt x="9" y="576"/>
                    <a:pt x="9" y="576"/>
                  </a:cubicBezTo>
                  <a:cubicBezTo>
                    <a:pt x="9" y="576"/>
                    <a:pt x="8" y="649"/>
                    <a:pt x="68" y="670"/>
                  </a:cubicBezTo>
                  <a:cubicBezTo>
                    <a:pt x="128" y="692"/>
                    <a:pt x="253" y="737"/>
                    <a:pt x="328" y="804"/>
                  </a:cubicBezTo>
                  <a:cubicBezTo>
                    <a:pt x="396" y="865"/>
                    <a:pt x="411" y="900"/>
                    <a:pt x="517" y="834"/>
                  </a:cubicBezTo>
                  <a:close/>
                </a:path>
              </a:pathLst>
            </a:custGeom>
            <a:grpFill/>
            <a:ln>
              <a:solidFill>
                <a:srgbClr val="283A5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5" name="Freeform 7"/>
            <p:cNvSpPr>
              <a:spLocks/>
            </p:cNvSpPr>
            <p:nvPr/>
          </p:nvSpPr>
          <p:spPr bwMode="auto">
            <a:xfrm>
              <a:off x="6154889" y="4460676"/>
              <a:ext cx="1865636" cy="1711524"/>
            </a:xfrm>
            <a:custGeom>
              <a:avLst/>
              <a:gdLst>
                <a:gd name="T0" fmla="*/ 7 w 987"/>
                <a:gd name="T1" fmla="*/ 357 h 905"/>
                <a:gd name="T2" fmla="*/ 23 w 987"/>
                <a:gd name="T3" fmla="*/ 808 h 905"/>
                <a:gd name="T4" fmla="*/ 242 w 987"/>
                <a:gd name="T5" fmla="*/ 844 h 905"/>
                <a:gd name="T6" fmla="*/ 894 w 987"/>
                <a:gd name="T7" fmla="*/ 420 h 905"/>
                <a:gd name="T8" fmla="*/ 901 w 987"/>
                <a:gd name="T9" fmla="*/ 261 h 905"/>
                <a:gd name="T10" fmla="*/ 477 w 987"/>
                <a:gd name="T11" fmla="*/ 36 h 905"/>
                <a:gd name="T12" fmla="*/ 366 w 987"/>
                <a:gd name="T13" fmla="*/ 43 h 905"/>
                <a:gd name="T14" fmla="*/ 124 w 987"/>
                <a:gd name="T15" fmla="*/ 206 h 905"/>
                <a:gd name="T16" fmla="*/ 7 w 987"/>
                <a:gd name="T17" fmla="*/ 357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7" h="905">
                  <a:moveTo>
                    <a:pt x="7" y="357"/>
                  </a:moveTo>
                  <a:cubicBezTo>
                    <a:pt x="11" y="430"/>
                    <a:pt x="23" y="808"/>
                    <a:pt x="23" y="808"/>
                  </a:cubicBezTo>
                  <a:cubicBezTo>
                    <a:pt x="23" y="808"/>
                    <a:pt x="11" y="905"/>
                    <a:pt x="242" y="844"/>
                  </a:cubicBezTo>
                  <a:cubicBezTo>
                    <a:pt x="470" y="783"/>
                    <a:pt x="714" y="658"/>
                    <a:pt x="894" y="420"/>
                  </a:cubicBezTo>
                  <a:cubicBezTo>
                    <a:pt x="917" y="389"/>
                    <a:pt x="987" y="304"/>
                    <a:pt x="901" y="261"/>
                  </a:cubicBezTo>
                  <a:cubicBezTo>
                    <a:pt x="815" y="217"/>
                    <a:pt x="477" y="36"/>
                    <a:pt x="477" y="36"/>
                  </a:cubicBezTo>
                  <a:cubicBezTo>
                    <a:pt x="477" y="36"/>
                    <a:pt x="413" y="0"/>
                    <a:pt x="366" y="43"/>
                  </a:cubicBezTo>
                  <a:cubicBezTo>
                    <a:pt x="318" y="85"/>
                    <a:pt x="219" y="173"/>
                    <a:pt x="124" y="206"/>
                  </a:cubicBezTo>
                  <a:cubicBezTo>
                    <a:pt x="38" y="237"/>
                    <a:pt x="0" y="232"/>
                    <a:pt x="7" y="357"/>
                  </a:cubicBezTo>
                  <a:close/>
                </a:path>
              </a:pathLst>
            </a:custGeom>
            <a:grpFill/>
            <a:ln>
              <a:solidFill>
                <a:srgbClr val="283A5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4146417" y="4436870"/>
              <a:ext cx="1886936" cy="1697742"/>
            </a:xfrm>
            <a:custGeom>
              <a:avLst/>
              <a:gdLst>
                <a:gd name="T0" fmla="*/ 477 w 998"/>
                <a:gd name="T1" fmla="*/ 67 h 898"/>
                <a:gd name="T2" fmla="*/ 90 w 998"/>
                <a:gd name="T3" fmla="*/ 299 h 898"/>
                <a:gd name="T4" fmla="*/ 165 w 998"/>
                <a:gd name="T5" fmla="*/ 508 h 898"/>
                <a:gd name="T6" fmla="*/ 851 w 998"/>
                <a:gd name="T7" fmla="*/ 873 h 898"/>
                <a:gd name="T8" fmla="*/ 995 w 998"/>
                <a:gd name="T9" fmla="*/ 802 h 898"/>
                <a:gd name="T10" fmla="*/ 986 w 998"/>
                <a:gd name="T11" fmla="*/ 323 h 898"/>
                <a:gd name="T12" fmla="*/ 926 w 998"/>
                <a:gd name="T13" fmla="*/ 229 h 898"/>
                <a:gd name="T14" fmla="*/ 666 w 998"/>
                <a:gd name="T15" fmla="*/ 96 h 898"/>
                <a:gd name="T16" fmla="*/ 477 w 998"/>
                <a:gd name="T17" fmla="*/ 67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8" h="898">
                  <a:moveTo>
                    <a:pt x="477" y="67"/>
                  </a:moveTo>
                  <a:cubicBezTo>
                    <a:pt x="415" y="106"/>
                    <a:pt x="90" y="299"/>
                    <a:pt x="90" y="299"/>
                  </a:cubicBezTo>
                  <a:cubicBezTo>
                    <a:pt x="90" y="299"/>
                    <a:pt x="0" y="336"/>
                    <a:pt x="165" y="508"/>
                  </a:cubicBezTo>
                  <a:cubicBezTo>
                    <a:pt x="328" y="679"/>
                    <a:pt x="556" y="831"/>
                    <a:pt x="851" y="873"/>
                  </a:cubicBezTo>
                  <a:cubicBezTo>
                    <a:pt x="890" y="878"/>
                    <a:pt x="998" y="898"/>
                    <a:pt x="995" y="802"/>
                  </a:cubicBezTo>
                  <a:cubicBezTo>
                    <a:pt x="991" y="706"/>
                    <a:pt x="986" y="323"/>
                    <a:pt x="986" y="323"/>
                  </a:cubicBezTo>
                  <a:cubicBezTo>
                    <a:pt x="986" y="323"/>
                    <a:pt x="986" y="250"/>
                    <a:pt x="926" y="229"/>
                  </a:cubicBezTo>
                  <a:cubicBezTo>
                    <a:pt x="866" y="208"/>
                    <a:pt x="741" y="163"/>
                    <a:pt x="666" y="96"/>
                  </a:cubicBezTo>
                  <a:cubicBezTo>
                    <a:pt x="597" y="36"/>
                    <a:pt x="582" y="0"/>
                    <a:pt x="477" y="67"/>
                  </a:cubicBezTo>
                  <a:close/>
                </a:path>
              </a:pathLst>
            </a:custGeom>
            <a:grpFill/>
            <a:ln>
              <a:solidFill>
                <a:srgbClr val="283A5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814386" y="2785487"/>
              <a:ext cx="1381999" cy="2167597"/>
            </a:xfrm>
            <a:custGeom>
              <a:avLst/>
              <a:gdLst>
                <a:gd name="T0" fmla="*/ 620 w 731"/>
                <a:gd name="T1" fmla="*/ 276 h 1146"/>
                <a:gd name="T2" fmla="*/ 224 w 731"/>
                <a:gd name="T3" fmla="*/ 59 h 1146"/>
                <a:gd name="T4" fmla="*/ 81 w 731"/>
                <a:gd name="T5" fmla="*/ 229 h 1146"/>
                <a:gd name="T6" fmla="*/ 113 w 731"/>
                <a:gd name="T7" fmla="*/ 1006 h 1146"/>
                <a:gd name="T8" fmla="*/ 246 w 731"/>
                <a:gd name="T9" fmla="*/ 1094 h 1146"/>
                <a:gd name="T10" fmla="*/ 656 w 731"/>
                <a:gd name="T11" fmla="*/ 844 h 1146"/>
                <a:gd name="T12" fmla="*/ 707 w 731"/>
                <a:gd name="T13" fmla="*/ 745 h 1146"/>
                <a:gd name="T14" fmla="*/ 690 w 731"/>
                <a:gd name="T15" fmla="*/ 453 h 1146"/>
                <a:gd name="T16" fmla="*/ 620 w 731"/>
                <a:gd name="T17" fmla="*/ 27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1" h="1146">
                  <a:moveTo>
                    <a:pt x="620" y="276"/>
                  </a:moveTo>
                  <a:cubicBezTo>
                    <a:pt x="555" y="242"/>
                    <a:pt x="224" y="59"/>
                    <a:pt x="224" y="59"/>
                  </a:cubicBezTo>
                  <a:cubicBezTo>
                    <a:pt x="224" y="59"/>
                    <a:pt x="147" y="0"/>
                    <a:pt x="81" y="229"/>
                  </a:cubicBezTo>
                  <a:cubicBezTo>
                    <a:pt x="17" y="456"/>
                    <a:pt x="0" y="730"/>
                    <a:pt x="113" y="1006"/>
                  </a:cubicBezTo>
                  <a:cubicBezTo>
                    <a:pt x="128" y="1042"/>
                    <a:pt x="166" y="1146"/>
                    <a:pt x="246" y="1094"/>
                  </a:cubicBezTo>
                  <a:cubicBezTo>
                    <a:pt x="327" y="1042"/>
                    <a:pt x="656" y="844"/>
                    <a:pt x="656" y="844"/>
                  </a:cubicBezTo>
                  <a:cubicBezTo>
                    <a:pt x="656" y="844"/>
                    <a:pt x="719" y="807"/>
                    <a:pt x="707" y="745"/>
                  </a:cubicBezTo>
                  <a:cubicBezTo>
                    <a:pt x="695" y="682"/>
                    <a:pt x="670" y="552"/>
                    <a:pt x="690" y="453"/>
                  </a:cubicBezTo>
                  <a:cubicBezTo>
                    <a:pt x="708" y="363"/>
                    <a:pt x="731" y="333"/>
                    <a:pt x="620" y="276"/>
                  </a:cubicBezTo>
                  <a:close/>
                </a:path>
              </a:pathLst>
            </a:custGeom>
            <a:grpFill/>
            <a:ln>
              <a:solidFill>
                <a:srgbClr val="283A5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8" name="Freeform 14"/>
            <p:cNvSpPr>
              <a:spLocks/>
            </p:cNvSpPr>
            <p:nvPr/>
          </p:nvSpPr>
          <p:spPr bwMode="auto">
            <a:xfrm>
              <a:off x="4161452" y="1600200"/>
              <a:ext cx="1883178" cy="1682706"/>
            </a:xfrm>
            <a:custGeom>
              <a:avLst/>
              <a:gdLst>
                <a:gd name="T0" fmla="*/ 982 w 996"/>
                <a:gd name="T1" fmla="*/ 547 h 890"/>
                <a:gd name="T2" fmla="*/ 982 w 996"/>
                <a:gd name="T3" fmla="*/ 96 h 890"/>
                <a:gd name="T4" fmla="*/ 764 w 996"/>
                <a:gd name="T5" fmla="*/ 53 h 890"/>
                <a:gd name="T6" fmla="*/ 98 w 996"/>
                <a:gd name="T7" fmla="*/ 453 h 890"/>
                <a:gd name="T8" fmla="*/ 85 w 996"/>
                <a:gd name="T9" fmla="*/ 613 h 890"/>
                <a:gd name="T10" fmla="*/ 501 w 996"/>
                <a:gd name="T11" fmla="*/ 852 h 890"/>
                <a:gd name="T12" fmla="*/ 612 w 996"/>
                <a:gd name="T13" fmla="*/ 849 h 890"/>
                <a:gd name="T14" fmla="*/ 859 w 996"/>
                <a:gd name="T15" fmla="*/ 694 h 890"/>
                <a:gd name="T16" fmla="*/ 982 w 996"/>
                <a:gd name="T17" fmla="*/ 547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6" h="890">
                  <a:moveTo>
                    <a:pt x="982" y="547"/>
                  </a:moveTo>
                  <a:cubicBezTo>
                    <a:pt x="980" y="474"/>
                    <a:pt x="982" y="96"/>
                    <a:pt x="982" y="96"/>
                  </a:cubicBezTo>
                  <a:cubicBezTo>
                    <a:pt x="982" y="96"/>
                    <a:pt x="996" y="0"/>
                    <a:pt x="764" y="53"/>
                  </a:cubicBezTo>
                  <a:cubicBezTo>
                    <a:pt x="534" y="105"/>
                    <a:pt x="286" y="222"/>
                    <a:pt x="98" y="453"/>
                  </a:cubicBezTo>
                  <a:cubicBezTo>
                    <a:pt x="73" y="484"/>
                    <a:pt x="0" y="567"/>
                    <a:pt x="85" y="613"/>
                  </a:cubicBezTo>
                  <a:cubicBezTo>
                    <a:pt x="169" y="659"/>
                    <a:pt x="501" y="852"/>
                    <a:pt x="501" y="852"/>
                  </a:cubicBezTo>
                  <a:cubicBezTo>
                    <a:pt x="501" y="852"/>
                    <a:pt x="563" y="890"/>
                    <a:pt x="612" y="849"/>
                  </a:cubicBezTo>
                  <a:cubicBezTo>
                    <a:pt x="661" y="808"/>
                    <a:pt x="764" y="724"/>
                    <a:pt x="859" y="694"/>
                  </a:cubicBezTo>
                  <a:cubicBezTo>
                    <a:pt x="947" y="667"/>
                    <a:pt x="984" y="672"/>
                    <a:pt x="982" y="547"/>
                  </a:cubicBezTo>
                  <a:close/>
                </a:path>
              </a:pathLst>
            </a:custGeom>
            <a:grpFill/>
            <a:ln>
              <a:solidFill>
                <a:srgbClr val="283A5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76" name="Rectangle 24"/>
          <p:cNvSpPr/>
          <p:nvPr/>
        </p:nvSpPr>
        <p:spPr>
          <a:xfrm>
            <a:off x="2728055" y="3375982"/>
            <a:ext cx="17114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银联</a:t>
            </a:r>
            <a:endParaRPr lang="en-US" altLang="zh-CN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algn="ctr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黑名单联盟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2" name="图片 1" descr="0b96c6fec47724aaf744d86da62a3339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592">
            <a:off x="3730190" y="1842722"/>
            <a:ext cx="1659043" cy="789777"/>
          </a:xfrm>
          <a:prstGeom prst="rect">
            <a:avLst/>
          </a:prstGeom>
        </p:spPr>
      </p:pic>
      <p:pic>
        <p:nvPicPr>
          <p:cNvPr id="3" name="图片 2" descr="9ed85a2e8f768c652032de13a7d98e08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7248">
            <a:off x="3733800" y="5214222"/>
            <a:ext cx="1498600" cy="323227"/>
          </a:xfrm>
          <a:prstGeom prst="rect">
            <a:avLst/>
          </a:prstGeom>
        </p:spPr>
      </p:pic>
      <p:pic>
        <p:nvPicPr>
          <p:cNvPr id="4" name="图片 3" descr="211ea49a887578d915736682997e824a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10101" y="3683001"/>
            <a:ext cx="1600199" cy="296505"/>
          </a:xfrm>
          <a:prstGeom prst="rect">
            <a:avLst/>
          </a:prstGeom>
        </p:spPr>
      </p:pic>
      <p:pic>
        <p:nvPicPr>
          <p:cNvPr id="5" name="图片 4" descr="b771dd3d6c6994af6d8894df1d9665e5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3316">
            <a:off x="1816100" y="2019298"/>
            <a:ext cx="1663699" cy="392301"/>
          </a:xfrm>
          <a:prstGeom prst="rect">
            <a:avLst/>
          </a:prstGeom>
        </p:spPr>
      </p:pic>
      <p:pic>
        <p:nvPicPr>
          <p:cNvPr id="6" name="图片 5" descr="c680b3678b56debe1f77a35e16c11d9f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3002" y="3162301"/>
            <a:ext cx="1346200" cy="1265225"/>
          </a:xfrm>
          <a:prstGeom prst="rect">
            <a:avLst/>
          </a:prstGeom>
        </p:spPr>
      </p:pic>
      <p:pic>
        <p:nvPicPr>
          <p:cNvPr id="7" name="图片 6" descr="ec32decf8d19d234f702acf3703f2e73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65582">
            <a:off x="1913326" y="4429242"/>
            <a:ext cx="1690031" cy="1690031"/>
          </a:xfrm>
          <a:prstGeom prst="rect">
            <a:avLst/>
          </a:prstGeom>
        </p:spPr>
      </p:pic>
      <p:sp>
        <p:nvSpPr>
          <p:cNvPr id="113" name="圆角矩形 112"/>
          <p:cNvSpPr/>
          <p:nvPr/>
        </p:nvSpPr>
        <p:spPr>
          <a:xfrm flipH="1">
            <a:off x="6588740" y="1420956"/>
            <a:ext cx="45719" cy="4803586"/>
          </a:xfrm>
          <a:prstGeom prst="roundRect">
            <a:avLst>
              <a:gd name="adj" fmla="val 4736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85"/>
          <p:cNvGrpSpPr/>
          <p:nvPr/>
        </p:nvGrpSpPr>
        <p:grpSpPr>
          <a:xfrm>
            <a:off x="6882533" y="1381890"/>
            <a:ext cx="4680514" cy="1230682"/>
            <a:chOff x="8039422" y="2298641"/>
            <a:chExt cx="3339228" cy="1491475"/>
          </a:xfrm>
        </p:grpSpPr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8039422" y="2783300"/>
              <a:ext cx="3339228" cy="100681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ts val="1800"/>
                </a:lnSpc>
                <a:buClr>
                  <a:srgbClr val="202F3D">
                    <a:lumMod val="75000"/>
                  </a:srgbClr>
                </a:buClr>
                <a:defRPr/>
              </a:pPr>
              <a:r>
                <a:rPr lang="zh-CN" altLang="en-US" sz="1300" dirty="0" smtClean="0">
                  <a:solidFill>
                    <a:srgbClr val="404652"/>
                  </a:solidFill>
                  <a:cs typeface="+mn-ea"/>
                  <a:sym typeface="+mn-lt"/>
                </a:rPr>
                <a:t>每个银行都愿意查询其他机构的黑名单数据，但不愿意上传。</a:t>
              </a:r>
              <a:endParaRPr lang="en-US" altLang="zh-CN" sz="1300" dirty="0" smtClean="0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  <p:sp>
          <p:nvSpPr>
            <p:cNvPr id="27" name="Title 13"/>
            <p:cNvSpPr txBox="1">
              <a:spLocks/>
            </p:cNvSpPr>
            <p:nvPr/>
          </p:nvSpPr>
          <p:spPr>
            <a:xfrm>
              <a:off x="8039422" y="2298641"/>
              <a:ext cx="2251082" cy="44759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1" noProof="0" dirty="0" smtClean="0">
                  <a:solidFill>
                    <a:srgbClr val="404652"/>
                  </a:solidFill>
                  <a:latin typeface="+mn-lt"/>
                  <a:ea typeface="+mn-ea"/>
                  <a:cs typeface="+mn-ea"/>
                  <a:sym typeface="+mn-lt"/>
                </a:rPr>
                <a:t>黑名单不愿上传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65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" name="组合 285"/>
          <p:cNvGrpSpPr/>
          <p:nvPr/>
        </p:nvGrpSpPr>
        <p:grpSpPr>
          <a:xfrm>
            <a:off x="6882533" y="3256653"/>
            <a:ext cx="4680514" cy="1230683"/>
            <a:chOff x="8039422" y="2298641"/>
            <a:chExt cx="3339228" cy="1491476"/>
          </a:xfrm>
        </p:grpSpPr>
        <p:sp>
          <p:nvSpPr>
            <p:cNvPr id="29" name="Content Placeholder 2"/>
            <p:cNvSpPr txBox="1">
              <a:spLocks/>
            </p:cNvSpPr>
            <p:nvPr/>
          </p:nvSpPr>
          <p:spPr>
            <a:xfrm>
              <a:off x="8039422" y="2783301"/>
              <a:ext cx="3339228" cy="100681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ts val="1800"/>
                </a:lnSpc>
                <a:buClr>
                  <a:srgbClr val="202F3D">
                    <a:lumMod val="75000"/>
                  </a:srgbClr>
                </a:buClr>
                <a:defRPr/>
              </a:pPr>
              <a:r>
                <a:rPr lang="zh-CN" altLang="en-US" sz="1300" dirty="0">
                  <a:solidFill>
                    <a:srgbClr val="404652"/>
                  </a:solidFill>
                  <a:cs typeface="+mn-ea"/>
                  <a:sym typeface="+mn-lt"/>
                </a:rPr>
                <a:t>四</a:t>
              </a:r>
              <a:r>
                <a:rPr lang="zh-CN" altLang="en-US" sz="1300" dirty="0" smtClean="0">
                  <a:solidFill>
                    <a:srgbClr val="404652"/>
                  </a:solidFill>
                  <a:cs typeface="+mn-ea"/>
                  <a:sym typeface="+mn-lt"/>
                </a:rPr>
                <a:t>大银行、股份制银行、城商行地位不对等，大行不愿意与不同规模的机构共享数据</a:t>
              </a:r>
              <a:endParaRPr lang="en-US" altLang="zh-CN" sz="1300" dirty="0" smtClean="0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  <p:sp>
          <p:nvSpPr>
            <p:cNvPr id="30" name="Title 13"/>
            <p:cNvSpPr txBox="1">
              <a:spLocks/>
            </p:cNvSpPr>
            <p:nvPr/>
          </p:nvSpPr>
          <p:spPr>
            <a:xfrm>
              <a:off x="8039422" y="2298641"/>
              <a:ext cx="2251082" cy="44759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1" dirty="0" smtClean="0">
                  <a:solidFill>
                    <a:srgbClr val="404652"/>
                  </a:solidFill>
                  <a:latin typeface="+mn-lt"/>
                  <a:ea typeface="+mn-ea"/>
                  <a:cs typeface="+mn-ea"/>
                  <a:sym typeface="+mn-lt"/>
                </a:rPr>
                <a:t>联盟成员规模不对等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65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285"/>
          <p:cNvGrpSpPr/>
          <p:nvPr/>
        </p:nvGrpSpPr>
        <p:grpSpPr>
          <a:xfrm>
            <a:off x="6918820" y="4998367"/>
            <a:ext cx="4680514" cy="1230682"/>
            <a:chOff x="8039422" y="2298641"/>
            <a:chExt cx="3339228" cy="1491475"/>
          </a:xfrm>
        </p:grpSpPr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8039422" y="2783300"/>
              <a:ext cx="3339228" cy="100681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ts val="1800"/>
                </a:lnSpc>
                <a:buClr>
                  <a:srgbClr val="202F3D">
                    <a:lumMod val="75000"/>
                  </a:srgbClr>
                </a:buClr>
                <a:defRPr/>
              </a:pPr>
              <a:r>
                <a:rPr lang="zh-CN" altLang="en-US" sz="1300" dirty="0" smtClean="0">
                  <a:solidFill>
                    <a:srgbClr val="404652"/>
                  </a:solidFill>
                  <a:cs typeface="+mn-ea"/>
                  <a:sym typeface="+mn-lt"/>
                </a:rPr>
                <a:t>跨行业的成员、跨行业的成员很想使用但无法加入（例如：</a:t>
              </a:r>
              <a:r>
                <a:rPr lang="en-US" altLang="zh-CN" sz="1300" dirty="0" smtClean="0">
                  <a:solidFill>
                    <a:srgbClr val="404652"/>
                  </a:solidFill>
                  <a:cs typeface="+mn-ea"/>
                  <a:sym typeface="+mn-lt"/>
                </a:rPr>
                <a:t>p2p</a:t>
              </a:r>
              <a:r>
                <a:rPr lang="zh-CN" altLang="en-US" sz="1300" dirty="0" smtClean="0">
                  <a:solidFill>
                    <a:srgbClr val="404652"/>
                  </a:solidFill>
                  <a:cs typeface="+mn-ea"/>
                  <a:sym typeface="+mn-lt"/>
                </a:rPr>
                <a:t>、消金）</a:t>
              </a:r>
              <a:endParaRPr lang="en-US" altLang="zh-CN" sz="1300" dirty="0" smtClean="0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  <p:sp>
          <p:nvSpPr>
            <p:cNvPr id="33" name="Title 13"/>
            <p:cNvSpPr txBox="1">
              <a:spLocks/>
            </p:cNvSpPr>
            <p:nvPr/>
          </p:nvSpPr>
          <p:spPr>
            <a:xfrm>
              <a:off x="8039422" y="2298641"/>
              <a:ext cx="2251082" cy="44759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65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排斥新成员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65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1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2" name="组合 3"/>
          <p:cNvGrpSpPr>
            <a:grpSpLocks/>
          </p:cNvGrpSpPr>
          <p:nvPr/>
        </p:nvGrpSpPr>
        <p:grpSpPr bwMode="auto"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17819" name="矩形 4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7820" name="矩形 5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7763" name="文本框 6"/>
          <p:cNvSpPr txBox="1">
            <a:spLocks noChangeArrowheads="1"/>
          </p:cNvSpPr>
          <p:nvPr/>
        </p:nvSpPr>
        <p:spPr bwMode="auto">
          <a:xfrm>
            <a:off x="561974" y="203826"/>
            <a:ext cx="47190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262626"/>
                </a:solidFill>
                <a:latin typeface="+mj-ea"/>
                <a:ea typeface="+mj-ea"/>
                <a:cs typeface="微软雅黑" charset="0"/>
              </a:rPr>
              <a:t>二、基于区块链的解决方案</a:t>
            </a:r>
            <a:endParaRPr lang="zh-CN" altLang="en-US" b="1" dirty="0">
              <a:solidFill>
                <a:srgbClr val="262626"/>
              </a:solidFill>
              <a:latin typeface="+mj-ea"/>
              <a:ea typeface="+mj-ea"/>
              <a:cs typeface="微软雅黑" charset="0"/>
            </a:endParaRPr>
          </a:p>
        </p:txBody>
      </p:sp>
      <p:grpSp>
        <p:nvGrpSpPr>
          <p:cNvPr id="76" name="组合 225"/>
          <p:cNvGrpSpPr/>
          <p:nvPr/>
        </p:nvGrpSpPr>
        <p:grpSpPr>
          <a:xfrm>
            <a:off x="6088604" y="1150567"/>
            <a:ext cx="2256009" cy="1883041"/>
            <a:chOff x="4912058" y="4224317"/>
            <a:chExt cx="754063" cy="615951"/>
          </a:xfrm>
          <a:solidFill>
            <a:srgbClr val="283A52"/>
          </a:solidFill>
        </p:grpSpPr>
        <p:sp>
          <p:nvSpPr>
            <p:cNvPr id="77" name="Freeform 12"/>
            <p:cNvSpPr>
              <a:spLocks noEditPoints="1"/>
            </p:cNvSpPr>
            <p:nvPr/>
          </p:nvSpPr>
          <p:spPr bwMode="auto">
            <a:xfrm>
              <a:off x="5239083" y="4664055"/>
              <a:ext cx="427038" cy="168275"/>
            </a:xfrm>
            <a:custGeom>
              <a:avLst/>
              <a:gdLst>
                <a:gd name="T0" fmla="*/ 105 w 114"/>
                <a:gd name="T1" fmla="*/ 4 h 45"/>
                <a:gd name="T2" fmla="*/ 85 w 114"/>
                <a:gd name="T3" fmla="*/ 4 h 45"/>
                <a:gd name="T4" fmla="*/ 69 w 114"/>
                <a:gd name="T5" fmla="*/ 11 h 45"/>
                <a:gd name="T6" fmla="*/ 64 w 114"/>
                <a:gd name="T7" fmla="*/ 12 h 45"/>
                <a:gd name="T8" fmla="*/ 69 w 114"/>
                <a:gd name="T9" fmla="*/ 20 h 45"/>
                <a:gd name="T10" fmla="*/ 65 w 114"/>
                <a:gd name="T11" fmla="*/ 27 h 45"/>
                <a:gd name="T12" fmla="*/ 58 w 114"/>
                <a:gd name="T13" fmla="*/ 8 h 45"/>
                <a:gd name="T14" fmla="*/ 63 w 114"/>
                <a:gd name="T15" fmla="*/ 15 h 45"/>
                <a:gd name="T16" fmla="*/ 58 w 114"/>
                <a:gd name="T17" fmla="*/ 16 h 45"/>
                <a:gd name="T18" fmla="*/ 63 w 114"/>
                <a:gd name="T19" fmla="*/ 24 h 45"/>
                <a:gd name="T20" fmla="*/ 58 w 114"/>
                <a:gd name="T21" fmla="*/ 30 h 45"/>
                <a:gd name="T22" fmla="*/ 52 w 114"/>
                <a:gd name="T23" fmla="*/ 12 h 45"/>
                <a:gd name="T24" fmla="*/ 56 w 114"/>
                <a:gd name="T25" fmla="*/ 19 h 45"/>
                <a:gd name="T26" fmla="*/ 52 w 114"/>
                <a:gd name="T27" fmla="*/ 20 h 45"/>
                <a:gd name="T28" fmla="*/ 56 w 114"/>
                <a:gd name="T29" fmla="*/ 28 h 45"/>
                <a:gd name="T30" fmla="*/ 46 w 114"/>
                <a:gd name="T31" fmla="*/ 11 h 45"/>
                <a:gd name="T32" fmla="*/ 45 w 114"/>
                <a:gd name="T33" fmla="*/ 16 h 45"/>
                <a:gd name="T34" fmla="*/ 50 w 114"/>
                <a:gd name="T35" fmla="*/ 23 h 45"/>
                <a:gd name="T36" fmla="*/ 45 w 114"/>
                <a:gd name="T37" fmla="*/ 24 h 45"/>
                <a:gd name="T38" fmla="*/ 17 w 114"/>
                <a:gd name="T39" fmla="*/ 30 h 45"/>
                <a:gd name="T40" fmla="*/ 23 w 114"/>
                <a:gd name="T41" fmla="*/ 24 h 45"/>
                <a:gd name="T42" fmla="*/ 24 w 114"/>
                <a:gd name="T43" fmla="*/ 19 h 45"/>
                <a:gd name="T44" fmla="*/ 21 w 114"/>
                <a:gd name="T45" fmla="*/ 12 h 45"/>
                <a:gd name="T46" fmla="*/ 25 w 114"/>
                <a:gd name="T47" fmla="*/ 11 h 45"/>
                <a:gd name="T48" fmla="*/ 25 w 114"/>
                <a:gd name="T49" fmla="*/ 26 h 45"/>
                <a:gd name="T50" fmla="*/ 30 w 114"/>
                <a:gd name="T51" fmla="*/ 20 h 45"/>
                <a:gd name="T52" fmla="*/ 31 w 114"/>
                <a:gd name="T53" fmla="*/ 15 h 45"/>
                <a:gd name="T54" fmla="*/ 28 w 114"/>
                <a:gd name="T55" fmla="*/ 8 h 45"/>
                <a:gd name="T56" fmla="*/ 36 w 114"/>
                <a:gd name="T57" fmla="*/ 30 h 45"/>
                <a:gd name="T58" fmla="*/ 32 w 114"/>
                <a:gd name="T59" fmla="*/ 22 h 45"/>
                <a:gd name="T60" fmla="*/ 37 w 114"/>
                <a:gd name="T61" fmla="*/ 16 h 45"/>
                <a:gd name="T62" fmla="*/ 38 w 114"/>
                <a:gd name="T63" fmla="*/ 11 h 45"/>
                <a:gd name="T64" fmla="*/ 38 w 114"/>
                <a:gd name="T65" fmla="*/ 28 h 45"/>
                <a:gd name="T66" fmla="*/ 43 w 114"/>
                <a:gd name="T67" fmla="*/ 26 h 45"/>
                <a:gd name="T68" fmla="*/ 39 w 114"/>
                <a:gd name="T69" fmla="*/ 19 h 45"/>
                <a:gd name="T70" fmla="*/ 44 w 114"/>
                <a:gd name="T71" fmla="*/ 12 h 45"/>
                <a:gd name="T72" fmla="*/ 71 w 114"/>
                <a:gd name="T73" fmla="*/ 43 h 45"/>
                <a:gd name="T74" fmla="*/ 71 w 114"/>
                <a:gd name="T75" fmla="*/ 33 h 45"/>
                <a:gd name="T76" fmla="*/ 76 w 114"/>
                <a:gd name="T77" fmla="*/ 27 h 45"/>
                <a:gd name="T78" fmla="*/ 71 w 114"/>
                <a:gd name="T79" fmla="*/ 20 h 45"/>
                <a:gd name="T80" fmla="*/ 76 w 114"/>
                <a:gd name="T81" fmla="*/ 19 h 45"/>
                <a:gd name="T82" fmla="*/ 71 w 114"/>
                <a:gd name="T83" fmla="*/ 11 h 45"/>
                <a:gd name="T84" fmla="*/ 71 w 114"/>
                <a:gd name="T85" fmla="*/ 3 h 45"/>
                <a:gd name="T86" fmla="*/ 79 w 114"/>
                <a:gd name="T87" fmla="*/ 31 h 45"/>
                <a:gd name="T88" fmla="*/ 83 w 114"/>
                <a:gd name="T89" fmla="*/ 24 h 45"/>
                <a:gd name="T90" fmla="*/ 82 w 114"/>
                <a:gd name="T91" fmla="*/ 19 h 45"/>
                <a:gd name="T92" fmla="*/ 77 w 114"/>
                <a:gd name="T93" fmla="*/ 12 h 45"/>
                <a:gd name="T94" fmla="*/ 81 w 114"/>
                <a:gd name="T95" fmla="*/ 11 h 45"/>
                <a:gd name="T96" fmla="*/ 85 w 114"/>
                <a:gd name="T97" fmla="*/ 27 h 45"/>
                <a:gd name="T98" fmla="*/ 89 w 114"/>
                <a:gd name="T99" fmla="*/ 20 h 45"/>
                <a:gd name="T100" fmla="*/ 88 w 114"/>
                <a:gd name="T101" fmla="*/ 15 h 45"/>
                <a:gd name="T102" fmla="*/ 83 w 114"/>
                <a:gd name="T103" fmla="*/ 8 h 45"/>
                <a:gd name="T104" fmla="*/ 97 w 114"/>
                <a:gd name="T105" fmla="*/ 31 h 45"/>
                <a:gd name="T106" fmla="*/ 91 w 114"/>
                <a:gd name="T107" fmla="*/ 23 h 45"/>
                <a:gd name="T108" fmla="*/ 95 w 114"/>
                <a:gd name="T109" fmla="*/ 16 h 45"/>
                <a:gd name="T110" fmla="*/ 94 w 114"/>
                <a:gd name="T111" fmla="*/ 11 h 45"/>
                <a:gd name="T112" fmla="*/ 89 w 114"/>
                <a:gd name="T113" fmla="*/ 5 h 45"/>
                <a:gd name="T114" fmla="*/ 101 w 114"/>
                <a:gd name="T115" fmla="*/ 4 h 45"/>
                <a:gd name="T116" fmla="*/ 101 w 114"/>
                <a:gd name="T11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4" h="45">
                  <a:moveTo>
                    <a:pt x="16" y="0"/>
                  </a:moveTo>
                  <a:cubicBezTo>
                    <a:pt x="13" y="0"/>
                    <a:pt x="11" y="2"/>
                    <a:pt x="10" y="4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3"/>
                    <a:pt x="3" y="45"/>
                    <a:pt x="6" y="4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12" y="45"/>
                    <a:pt x="114" y="43"/>
                    <a:pt x="113" y="41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4" y="2"/>
                    <a:pt x="101" y="0"/>
                    <a:pt x="99" y="0"/>
                  </a:cubicBezTo>
                  <a:lnTo>
                    <a:pt x="16" y="0"/>
                  </a:lnTo>
                  <a:close/>
                  <a:moveTo>
                    <a:pt x="79" y="3"/>
                  </a:moveTo>
                  <a:cubicBezTo>
                    <a:pt x="79" y="3"/>
                    <a:pt x="79" y="2"/>
                    <a:pt x="80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4" y="2"/>
                    <a:pt x="84" y="3"/>
                    <a:pt x="85" y="3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5"/>
                    <a:pt x="84" y="5"/>
                    <a:pt x="83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0" y="5"/>
                    <a:pt x="79" y="5"/>
                    <a:pt x="79" y="4"/>
                  </a:cubicBezTo>
                  <a:lnTo>
                    <a:pt x="79" y="3"/>
                  </a:lnTo>
                  <a:close/>
                  <a:moveTo>
                    <a:pt x="64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4" y="11"/>
                    <a:pt x="64" y="11"/>
                    <a:pt x="64" y="11"/>
                  </a:cubicBezTo>
                  <a:lnTo>
                    <a:pt x="64" y="8"/>
                  </a:lnTo>
                  <a:close/>
                  <a:moveTo>
                    <a:pt x="64" y="12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4" y="12"/>
                  </a:lnTo>
                  <a:close/>
                  <a:moveTo>
                    <a:pt x="65" y="16"/>
                  </a:moveTo>
                  <a:cubicBezTo>
                    <a:pt x="69" y="16"/>
                    <a:pt x="69" y="16"/>
                    <a:pt x="69" y="16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16"/>
                  </a:lnTo>
                  <a:close/>
                  <a:moveTo>
                    <a:pt x="65" y="20"/>
                  </a:moveTo>
                  <a:cubicBezTo>
                    <a:pt x="69" y="20"/>
                    <a:pt x="69" y="20"/>
                    <a:pt x="69" y="20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5" y="23"/>
                    <a:pt x="65" y="23"/>
                    <a:pt x="65" y="23"/>
                  </a:cubicBezTo>
                  <a:lnTo>
                    <a:pt x="65" y="20"/>
                  </a:lnTo>
                  <a:close/>
                  <a:moveTo>
                    <a:pt x="65" y="24"/>
                  </a:moveTo>
                  <a:cubicBezTo>
                    <a:pt x="70" y="24"/>
                    <a:pt x="70" y="24"/>
                    <a:pt x="70" y="24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65" y="27"/>
                    <a:pt x="65" y="27"/>
                    <a:pt x="65" y="27"/>
                  </a:cubicBezTo>
                  <a:lnTo>
                    <a:pt x="65" y="24"/>
                  </a:lnTo>
                  <a:close/>
                  <a:moveTo>
                    <a:pt x="65" y="28"/>
                  </a:moveTo>
                  <a:cubicBezTo>
                    <a:pt x="70" y="28"/>
                    <a:pt x="70" y="28"/>
                    <a:pt x="70" y="2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65" y="31"/>
                    <a:pt x="65" y="31"/>
                    <a:pt x="65" y="31"/>
                  </a:cubicBezTo>
                  <a:lnTo>
                    <a:pt x="65" y="28"/>
                  </a:lnTo>
                  <a:close/>
                  <a:moveTo>
                    <a:pt x="58" y="8"/>
                  </a:moveTo>
                  <a:cubicBezTo>
                    <a:pt x="63" y="8"/>
                    <a:pt x="63" y="8"/>
                    <a:pt x="63" y="8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58" y="11"/>
                    <a:pt x="58" y="11"/>
                    <a:pt x="58" y="11"/>
                  </a:cubicBezTo>
                  <a:lnTo>
                    <a:pt x="58" y="8"/>
                  </a:lnTo>
                  <a:close/>
                  <a:moveTo>
                    <a:pt x="58" y="12"/>
                  </a:moveTo>
                  <a:cubicBezTo>
                    <a:pt x="63" y="12"/>
                    <a:pt x="63" y="12"/>
                    <a:pt x="63" y="12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58" y="15"/>
                    <a:pt x="58" y="15"/>
                    <a:pt x="58" y="15"/>
                  </a:cubicBezTo>
                  <a:lnTo>
                    <a:pt x="58" y="12"/>
                  </a:lnTo>
                  <a:close/>
                  <a:moveTo>
                    <a:pt x="58" y="16"/>
                  </a:moveTo>
                  <a:cubicBezTo>
                    <a:pt x="63" y="16"/>
                    <a:pt x="63" y="16"/>
                    <a:pt x="63" y="16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58" y="16"/>
                  </a:lnTo>
                  <a:close/>
                  <a:moveTo>
                    <a:pt x="58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58" y="23"/>
                    <a:pt x="58" y="23"/>
                    <a:pt x="58" y="23"/>
                  </a:cubicBezTo>
                  <a:lnTo>
                    <a:pt x="58" y="20"/>
                  </a:lnTo>
                  <a:close/>
                  <a:moveTo>
                    <a:pt x="58" y="24"/>
                  </a:moveTo>
                  <a:cubicBezTo>
                    <a:pt x="63" y="24"/>
                    <a:pt x="63" y="24"/>
                    <a:pt x="63" y="24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58" y="27"/>
                    <a:pt x="58" y="27"/>
                    <a:pt x="58" y="27"/>
                  </a:cubicBezTo>
                  <a:lnTo>
                    <a:pt x="58" y="24"/>
                  </a:lnTo>
                  <a:close/>
                  <a:moveTo>
                    <a:pt x="58" y="28"/>
                  </a:moveTo>
                  <a:cubicBezTo>
                    <a:pt x="63" y="28"/>
                    <a:pt x="63" y="28"/>
                    <a:pt x="63" y="28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8" y="30"/>
                    <a:pt x="58" y="30"/>
                    <a:pt x="58" y="30"/>
                  </a:cubicBezTo>
                  <a:lnTo>
                    <a:pt x="58" y="28"/>
                  </a:lnTo>
                  <a:close/>
                  <a:moveTo>
                    <a:pt x="52" y="8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2" y="11"/>
                    <a:pt x="52" y="11"/>
                    <a:pt x="52" y="11"/>
                  </a:cubicBezTo>
                  <a:lnTo>
                    <a:pt x="52" y="8"/>
                  </a:lnTo>
                  <a:close/>
                  <a:moveTo>
                    <a:pt x="52" y="12"/>
                  </a:moveTo>
                  <a:cubicBezTo>
                    <a:pt x="56" y="12"/>
                    <a:pt x="56" y="12"/>
                    <a:pt x="56" y="12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2" y="15"/>
                    <a:pt x="52" y="15"/>
                    <a:pt x="52" y="15"/>
                  </a:cubicBezTo>
                  <a:lnTo>
                    <a:pt x="52" y="12"/>
                  </a:lnTo>
                  <a:close/>
                  <a:moveTo>
                    <a:pt x="52" y="16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16"/>
                  </a:lnTo>
                  <a:close/>
                  <a:moveTo>
                    <a:pt x="52" y="20"/>
                  </a:moveTo>
                  <a:cubicBezTo>
                    <a:pt x="56" y="20"/>
                    <a:pt x="56" y="20"/>
                    <a:pt x="56" y="20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2" y="23"/>
                    <a:pt x="52" y="23"/>
                    <a:pt x="52" y="23"/>
                  </a:cubicBezTo>
                  <a:lnTo>
                    <a:pt x="52" y="20"/>
                  </a:lnTo>
                  <a:close/>
                  <a:moveTo>
                    <a:pt x="52" y="24"/>
                  </a:moveTo>
                  <a:cubicBezTo>
                    <a:pt x="56" y="24"/>
                    <a:pt x="56" y="24"/>
                    <a:pt x="56" y="24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1" y="26"/>
                    <a:pt x="51" y="26"/>
                    <a:pt x="51" y="26"/>
                  </a:cubicBezTo>
                  <a:lnTo>
                    <a:pt x="52" y="24"/>
                  </a:lnTo>
                  <a:close/>
                  <a:moveTo>
                    <a:pt x="51" y="28"/>
                  </a:moveTo>
                  <a:cubicBezTo>
                    <a:pt x="56" y="28"/>
                    <a:pt x="56" y="28"/>
                    <a:pt x="56" y="28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1" y="30"/>
                    <a:pt x="51" y="30"/>
                    <a:pt x="51" y="30"/>
                  </a:cubicBezTo>
                  <a:lnTo>
                    <a:pt x="51" y="28"/>
                  </a:lnTo>
                  <a:close/>
                  <a:moveTo>
                    <a:pt x="46" y="8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8"/>
                  </a:lnTo>
                  <a:close/>
                  <a:moveTo>
                    <a:pt x="46" y="12"/>
                  </a:moveTo>
                  <a:cubicBezTo>
                    <a:pt x="50" y="12"/>
                    <a:pt x="50" y="12"/>
                    <a:pt x="50" y="12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6" y="12"/>
                  </a:lnTo>
                  <a:close/>
                  <a:moveTo>
                    <a:pt x="45" y="16"/>
                  </a:moveTo>
                  <a:cubicBezTo>
                    <a:pt x="50" y="16"/>
                    <a:pt x="50" y="16"/>
                    <a:pt x="50" y="16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5" y="19"/>
                    <a:pt x="45" y="19"/>
                    <a:pt x="45" y="19"/>
                  </a:cubicBezTo>
                  <a:lnTo>
                    <a:pt x="45" y="16"/>
                  </a:lnTo>
                  <a:close/>
                  <a:moveTo>
                    <a:pt x="45" y="20"/>
                  </a:moveTo>
                  <a:cubicBezTo>
                    <a:pt x="50" y="20"/>
                    <a:pt x="50" y="20"/>
                    <a:pt x="50" y="2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5" y="23"/>
                    <a:pt x="45" y="23"/>
                    <a:pt x="45" y="23"/>
                  </a:cubicBezTo>
                  <a:lnTo>
                    <a:pt x="45" y="20"/>
                  </a:lnTo>
                  <a:close/>
                  <a:moveTo>
                    <a:pt x="45" y="24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5" y="26"/>
                    <a:pt x="45" y="26"/>
                    <a:pt x="45" y="26"/>
                  </a:cubicBezTo>
                  <a:lnTo>
                    <a:pt x="45" y="24"/>
                  </a:lnTo>
                  <a:close/>
                  <a:moveTo>
                    <a:pt x="45" y="28"/>
                  </a:moveTo>
                  <a:cubicBezTo>
                    <a:pt x="50" y="28"/>
                    <a:pt x="50" y="28"/>
                    <a:pt x="50" y="28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5" y="28"/>
                  </a:lnTo>
                  <a:close/>
                  <a:moveTo>
                    <a:pt x="22" y="30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2" y="30"/>
                  </a:lnTo>
                  <a:close/>
                  <a:moveTo>
                    <a:pt x="23" y="26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3" y="26"/>
                  </a:lnTo>
                  <a:close/>
                  <a:moveTo>
                    <a:pt x="23" y="22"/>
                  </a:moveTo>
                  <a:cubicBezTo>
                    <a:pt x="19" y="22"/>
                    <a:pt x="19" y="22"/>
                    <a:pt x="19" y="2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4" y="20"/>
                    <a:pt x="24" y="20"/>
                    <a:pt x="24" y="20"/>
                  </a:cubicBezTo>
                  <a:lnTo>
                    <a:pt x="23" y="22"/>
                  </a:lnTo>
                  <a:close/>
                  <a:moveTo>
                    <a:pt x="24" y="19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5" y="16"/>
                    <a:pt x="25" y="16"/>
                    <a:pt x="25" y="16"/>
                  </a:cubicBezTo>
                  <a:lnTo>
                    <a:pt x="24" y="19"/>
                  </a:lnTo>
                  <a:close/>
                  <a:moveTo>
                    <a:pt x="25" y="15"/>
                  </a:moveTo>
                  <a:cubicBezTo>
                    <a:pt x="20" y="15"/>
                    <a:pt x="20" y="15"/>
                    <a:pt x="20" y="15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5" y="12"/>
                    <a:pt x="25" y="12"/>
                    <a:pt x="25" y="12"/>
                  </a:cubicBezTo>
                  <a:lnTo>
                    <a:pt x="25" y="15"/>
                  </a:lnTo>
                  <a:close/>
                  <a:moveTo>
                    <a:pt x="25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6" y="8"/>
                    <a:pt x="26" y="8"/>
                    <a:pt x="26" y="8"/>
                  </a:cubicBezTo>
                  <a:lnTo>
                    <a:pt x="25" y="11"/>
                  </a:lnTo>
                  <a:close/>
                  <a:moveTo>
                    <a:pt x="29" y="30"/>
                  </a:moveTo>
                  <a:cubicBezTo>
                    <a:pt x="24" y="30"/>
                    <a:pt x="24" y="30"/>
                    <a:pt x="24" y="30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9" y="28"/>
                    <a:pt x="29" y="28"/>
                    <a:pt x="29" y="28"/>
                  </a:cubicBezTo>
                  <a:lnTo>
                    <a:pt x="29" y="30"/>
                  </a:lnTo>
                  <a:close/>
                  <a:moveTo>
                    <a:pt x="29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29" y="26"/>
                  </a:lnTo>
                  <a:close/>
                  <a:moveTo>
                    <a:pt x="30" y="22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0"/>
                    <a:pt x="30" y="20"/>
                    <a:pt x="30" y="20"/>
                  </a:cubicBezTo>
                  <a:lnTo>
                    <a:pt x="30" y="22"/>
                  </a:lnTo>
                  <a:close/>
                  <a:moveTo>
                    <a:pt x="31" y="19"/>
                  </a:moveTo>
                  <a:cubicBezTo>
                    <a:pt x="26" y="19"/>
                    <a:pt x="26" y="19"/>
                    <a:pt x="26" y="19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31" y="16"/>
                    <a:pt x="31" y="16"/>
                    <a:pt x="31" y="16"/>
                  </a:cubicBezTo>
                  <a:lnTo>
                    <a:pt x="31" y="19"/>
                  </a:lnTo>
                  <a:close/>
                  <a:moveTo>
                    <a:pt x="31" y="15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31" y="12"/>
                    <a:pt x="31" y="12"/>
                    <a:pt x="31" y="12"/>
                  </a:cubicBezTo>
                  <a:lnTo>
                    <a:pt x="31" y="15"/>
                  </a:lnTo>
                  <a:close/>
                  <a:moveTo>
                    <a:pt x="32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lnTo>
                    <a:pt x="32" y="11"/>
                  </a:lnTo>
                  <a:close/>
                  <a:moveTo>
                    <a:pt x="36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6" y="28"/>
                    <a:pt x="36" y="28"/>
                    <a:pt x="36" y="28"/>
                  </a:cubicBezTo>
                  <a:lnTo>
                    <a:pt x="36" y="30"/>
                  </a:lnTo>
                  <a:close/>
                  <a:moveTo>
                    <a:pt x="36" y="26"/>
                  </a:moveTo>
                  <a:cubicBezTo>
                    <a:pt x="31" y="26"/>
                    <a:pt x="31" y="26"/>
                    <a:pt x="31" y="26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6" y="24"/>
                    <a:pt x="36" y="24"/>
                    <a:pt x="36" y="24"/>
                  </a:cubicBezTo>
                  <a:lnTo>
                    <a:pt x="36" y="26"/>
                  </a:lnTo>
                  <a:close/>
                  <a:moveTo>
                    <a:pt x="37" y="22"/>
                  </a:moveTo>
                  <a:cubicBezTo>
                    <a:pt x="32" y="22"/>
                    <a:pt x="32" y="22"/>
                    <a:pt x="32" y="2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7" y="20"/>
                    <a:pt x="37" y="20"/>
                    <a:pt x="37" y="20"/>
                  </a:cubicBezTo>
                  <a:lnTo>
                    <a:pt x="37" y="22"/>
                  </a:lnTo>
                  <a:close/>
                  <a:moveTo>
                    <a:pt x="37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7" y="16"/>
                    <a:pt x="37" y="16"/>
                    <a:pt x="37" y="16"/>
                  </a:cubicBezTo>
                  <a:lnTo>
                    <a:pt x="37" y="19"/>
                  </a:lnTo>
                  <a:close/>
                  <a:moveTo>
                    <a:pt x="37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7" y="15"/>
                  </a:lnTo>
                  <a:close/>
                  <a:moveTo>
                    <a:pt x="38" y="11"/>
                  </a:moveTo>
                  <a:cubicBezTo>
                    <a:pt x="33" y="11"/>
                    <a:pt x="33" y="11"/>
                    <a:pt x="33" y="11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8" y="8"/>
                    <a:pt x="38" y="8"/>
                    <a:pt x="38" y="8"/>
                  </a:cubicBezTo>
                  <a:lnTo>
                    <a:pt x="38" y="11"/>
                  </a:lnTo>
                  <a:close/>
                  <a:moveTo>
                    <a:pt x="43" y="30"/>
                  </a:moveTo>
                  <a:cubicBezTo>
                    <a:pt x="38" y="30"/>
                    <a:pt x="38" y="30"/>
                    <a:pt x="38" y="30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28"/>
                    <a:pt x="43" y="28"/>
                    <a:pt x="43" y="28"/>
                  </a:cubicBezTo>
                  <a:lnTo>
                    <a:pt x="43" y="30"/>
                  </a:lnTo>
                  <a:close/>
                  <a:moveTo>
                    <a:pt x="43" y="26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43" y="26"/>
                  </a:lnTo>
                  <a:close/>
                  <a:moveTo>
                    <a:pt x="43" y="23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3" y="20"/>
                    <a:pt x="43" y="20"/>
                    <a:pt x="43" y="20"/>
                  </a:cubicBezTo>
                  <a:lnTo>
                    <a:pt x="43" y="23"/>
                  </a:lnTo>
                  <a:close/>
                  <a:moveTo>
                    <a:pt x="43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4" y="16"/>
                    <a:pt x="44" y="16"/>
                    <a:pt x="44" y="16"/>
                  </a:cubicBezTo>
                  <a:lnTo>
                    <a:pt x="43" y="19"/>
                  </a:lnTo>
                  <a:close/>
                  <a:moveTo>
                    <a:pt x="44" y="15"/>
                  </a:moveTo>
                  <a:cubicBezTo>
                    <a:pt x="39" y="15"/>
                    <a:pt x="39" y="15"/>
                    <a:pt x="39" y="15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4" y="12"/>
                    <a:pt x="44" y="12"/>
                    <a:pt x="44" y="12"/>
                  </a:cubicBezTo>
                  <a:lnTo>
                    <a:pt x="44" y="15"/>
                  </a:lnTo>
                  <a:close/>
                  <a:moveTo>
                    <a:pt x="44" y="11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4" y="8"/>
                    <a:pt x="44" y="8"/>
                    <a:pt x="44" y="8"/>
                  </a:cubicBezTo>
                  <a:lnTo>
                    <a:pt x="44" y="11"/>
                  </a:lnTo>
                  <a:close/>
                  <a:moveTo>
                    <a:pt x="71" y="43"/>
                  </a:moveTo>
                  <a:cubicBezTo>
                    <a:pt x="71" y="44"/>
                    <a:pt x="71" y="44"/>
                    <a:pt x="70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4" y="44"/>
                    <a:pt x="43" y="44"/>
                    <a:pt x="43" y="4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2"/>
                    <a:pt x="44" y="32"/>
                    <a:pt x="45" y="32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70" y="32"/>
                    <a:pt x="71" y="32"/>
                    <a:pt x="71" y="33"/>
                  </a:cubicBezTo>
                  <a:lnTo>
                    <a:pt x="71" y="43"/>
                  </a:lnTo>
                  <a:close/>
                  <a:moveTo>
                    <a:pt x="77" y="31"/>
                  </a:moveTo>
                  <a:cubicBezTo>
                    <a:pt x="72" y="31"/>
                    <a:pt x="72" y="31"/>
                    <a:pt x="72" y="31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7" y="28"/>
                    <a:pt x="77" y="28"/>
                    <a:pt x="77" y="28"/>
                  </a:cubicBezTo>
                  <a:lnTo>
                    <a:pt x="77" y="31"/>
                  </a:lnTo>
                  <a:close/>
                  <a:moveTo>
                    <a:pt x="76" y="27"/>
                  </a:moveTo>
                  <a:cubicBezTo>
                    <a:pt x="72" y="27"/>
                    <a:pt x="72" y="27"/>
                    <a:pt x="72" y="27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6" y="24"/>
                    <a:pt x="76" y="24"/>
                    <a:pt x="76" y="24"/>
                  </a:cubicBezTo>
                  <a:lnTo>
                    <a:pt x="76" y="27"/>
                  </a:lnTo>
                  <a:close/>
                  <a:moveTo>
                    <a:pt x="76" y="23"/>
                  </a:moveTo>
                  <a:cubicBezTo>
                    <a:pt x="71" y="23"/>
                    <a:pt x="71" y="23"/>
                    <a:pt x="71" y="23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6" y="20"/>
                    <a:pt x="76" y="20"/>
                    <a:pt x="76" y="20"/>
                  </a:cubicBezTo>
                  <a:lnTo>
                    <a:pt x="76" y="23"/>
                  </a:lnTo>
                  <a:close/>
                  <a:moveTo>
                    <a:pt x="76" y="19"/>
                  </a:moveTo>
                  <a:cubicBezTo>
                    <a:pt x="71" y="19"/>
                    <a:pt x="71" y="19"/>
                    <a:pt x="71" y="19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6" y="19"/>
                  </a:lnTo>
                  <a:close/>
                  <a:moveTo>
                    <a:pt x="75" y="15"/>
                  </a:moveTo>
                  <a:cubicBezTo>
                    <a:pt x="71" y="15"/>
                    <a:pt x="71" y="15"/>
                    <a:pt x="71" y="15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5"/>
                  </a:lnTo>
                  <a:close/>
                  <a:moveTo>
                    <a:pt x="75" y="11"/>
                  </a:moveTo>
                  <a:cubicBezTo>
                    <a:pt x="71" y="11"/>
                    <a:pt x="71" y="11"/>
                    <a:pt x="71" y="11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5" y="8"/>
                    <a:pt x="75" y="8"/>
                    <a:pt x="75" y="8"/>
                  </a:cubicBezTo>
                  <a:lnTo>
                    <a:pt x="75" y="11"/>
                  </a:lnTo>
                  <a:close/>
                  <a:moveTo>
                    <a:pt x="75" y="5"/>
                  </a:moveTo>
                  <a:cubicBezTo>
                    <a:pt x="72" y="5"/>
                    <a:pt x="72" y="5"/>
                    <a:pt x="72" y="5"/>
                  </a:cubicBezTo>
                  <a:cubicBezTo>
                    <a:pt x="72" y="5"/>
                    <a:pt x="71" y="5"/>
                    <a:pt x="71" y="4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1" y="3"/>
                    <a:pt x="71" y="2"/>
                    <a:pt x="72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6" y="2"/>
                    <a:pt x="76" y="3"/>
                    <a:pt x="76" y="3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5"/>
                    <a:pt x="76" y="5"/>
                    <a:pt x="75" y="5"/>
                  </a:cubicBezTo>
                  <a:close/>
                  <a:moveTo>
                    <a:pt x="84" y="31"/>
                  </a:moveTo>
                  <a:cubicBezTo>
                    <a:pt x="79" y="31"/>
                    <a:pt x="79" y="31"/>
                    <a:pt x="79" y="31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4" y="31"/>
                  </a:lnTo>
                  <a:close/>
                  <a:moveTo>
                    <a:pt x="83" y="27"/>
                  </a:moveTo>
                  <a:cubicBezTo>
                    <a:pt x="78" y="27"/>
                    <a:pt x="78" y="27"/>
                    <a:pt x="78" y="27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7"/>
                  </a:lnTo>
                  <a:close/>
                  <a:moveTo>
                    <a:pt x="83" y="23"/>
                  </a:moveTo>
                  <a:cubicBezTo>
                    <a:pt x="78" y="23"/>
                    <a:pt x="78" y="23"/>
                    <a:pt x="78" y="23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2" y="20"/>
                    <a:pt x="82" y="20"/>
                    <a:pt x="82" y="20"/>
                  </a:cubicBezTo>
                  <a:lnTo>
                    <a:pt x="83" y="23"/>
                  </a:lnTo>
                  <a:close/>
                  <a:moveTo>
                    <a:pt x="82" y="19"/>
                  </a:moveTo>
                  <a:cubicBezTo>
                    <a:pt x="78" y="19"/>
                    <a:pt x="78" y="19"/>
                    <a:pt x="78" y="19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82" y="16"/>
                    <a:pt x="82" y="16"/>
                    <a:pt x="82" y="16"/>
                  </a:cubicBezTo>
                  <a:lnTo>
                    <a:pt x="82" y="19"/>
                  </a:lnTo>
                  <a:close/>
                  <a:moveTo>
                    <a:pt x="82" y="15"/>
                  </a:moveTo>
                  <a:cubicBezTo>
                    <a:pt x="77" y="15"/>
                    <a:pt x="77" y="15"/>
                    <a:pt x="77" y="15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81" y="12"/>
                    <a:pt x="81" y="12"/>
                    <a:pt x="81" y="12"/>
                  </a:cubicBezTo>
                  <a:lnTo>
                    <a:pt x="82" y="15"/>
                  </a:lnTo>
                  <a:close/>
                  <a:moveTo>
                    <a:pt x="81" y="11"/>
                  </a:moveTo>
                  <a:cubicBezTo>
                    <a:pt x="77" y="11"/>
                    <a:pt x="77" y="11"/>
                    <a:pt x="77" y="11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81" y="8"/>
                    <a:pt x="81" y="8"/>
                    <a:pt x="81" y="8"/>
                  </a:cubicBezTo>
                  <a:lnTo>
                    <a:pt x="81" y="11"/>
                  </a:lnTo>
                  <a:close/>
                  <a:moveTo>
                    <a:pt x="90" y="31"/>
                  </a:moveTo>
                  <a:cubicBezTo>
                    <a:pt x="85" y="31"/>
                    <a:pt x="85" y="31"/>
                    <a:pt x="85" y="31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1"/>
                  </a:lnTo>
                  <a:close/>
                  <a:moveTo>
                    <a:pt x="90" y="27"/>
                  </a:moveTo>
                  <a:cubicBezTo>
                    <a:pt x="85" y="27"/>
                    <a:pt x="85" y="27"/>
                    <a:pt x="85" y="27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9" y="24"/>
                    <a:pt x="89" y="24"/>
                    <a:pt x="89" y="24"/>
                  </a:cubicBezTo>
                  <a:lnTo>
                    <a:pt x="90" y="27"/>
                  </a:lnTo>
                  <a:close/>
                  <a:moveTo>
                    <a:pt x="89" y="23"/>
                  </a:moveTo>
                  <a:cubicBezTo>
                    <a:pt x="84" y="23"/>
                    <a:pt x="84" y="23"/>
                    <a:pt x="84" y="23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9" y="20"/>
                    <a:pt x="89" y="20"/>
                    <a:pt x="89" y="20"/>
                  </a:cubicBezTo>
                  <a:lnTo>
                    <a:pt x="89" y="23"/>
                  </a:lnTo>
                  <a:close/>
                  <a:moveTo>
                    <a:pt x="89" y="19"/>
                  </a:moveTo>
                  <a:cubicBezTo>
                    <a:pt x="84" y="19"/>
                    <a:pt x="84" y="19"/>
                    <a:pt x="84" y="19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8" y="16"/>
                    <a:pt x="88" y="16"/>
                    <a:pt x="88" y="16"/>
                  </a:cubicBezTo>
                  <a:lnTo>
                    <a:pt x="89" y="19"/>
                  </a:lnTo>
                  <a:close/>
                  <a:moveTo>
                    <a:pt x="88" y="15"/>
                  </a:moveTo>
                  <a:cubicBezTo>
                    <a:pt x="84" y="15"/>
                    <a:pt x="84" y="15"/>
                    <a:pt x="84" y="15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8" y="12"/>
                    <a:pt x="88" y="12"/>
                    <a:pt x="88" y="12"/>
                  </a:cubicBezTo>
                  <a:lnTo>
                    <a:pt x="88" y="15"/>
                  </a:lnTo>
                  <a:close/>
                  <a:moveTo>
                    <a:pt x="88" y="11"/>
                  </a:moveTo>
                  <a:cubicBezTo>
                    <a:pt x="83" y="11"/>
                    <a:pt x="83" y="11"/>
                    <a:pt x="83" y="11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7" y="8"/>
                    <a:pt x="87" y="8"/>
                    <a:pt x="87" y="8"/>
                  </a:cubicBezTo>
                  <a:lnTo>
                    <a:pt x="88" y="11"/>
                  </a:lnTo>
                  <a:close/>
                  <a:moveTo>
                    <a:pt x="97" y="31"/>
                  </a:moveTo>
                  <a:cubicBezTo>
                    <a:pt x="92" y="31"/>
                    <a:pt x="92" y="31"/>
                    <a:pt x="92" y="31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7" y="28"/>
                    <a:pt x="97" y="28"/>
                    <a:pt x="97" y="28"/>
                  </a:cubicBezTo>
                  <a:lnTo>
                    <a:pt x="97" y="31"/>
                  </a:lnTo>
                  <a:close/>
                  <a:moveTo>
                    <a:pt x="97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96" y="24"/>
                    <a:pt x="96" y="24"/>
                    <a:pt x="96" y="24"/>
                  </a:cubicBezTo>
                  <a:lnTo>
                    <a:pt x="97" y="27"/>
                  </a:lnTo>
                  <a:close/>
                  <a:moveTo>
                    <a:pt x="96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5" y="20"/>
                    <a:pt x="95" y="20"/>
                    <a:pt x="95" y="20"/>
                  </a:cubicBezTo>
                  <a:lnTo>
                    <a:pt x="96" y="23"/>
                  </a:lnTo>
                  <a:close/>
                  <a:moveTo>
                    <a:pt x="95" y="19"/>
                  </a:moveTo>
                  <a:cubicBezTo>
                    <a:pt x="90" y="19"/>
                    <a:pt x="90" y="19"/>
                    <a:pt x="90" y="19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5" y="16"/>
                    <a:pt x="95" y="16"/>
                    <a:pt x="95" y="16"/>
                  </a:cubicBezTo>
                  <a:lnTo>
                    <a:pt x="95" y="19"/>
                  </a:lnTo>
                  <a:close/>
                  <a:moveTo>
                    <a:pt x="94" y="15"/>
                  </a:moveTo>
                  <a:cubicBezTo>
                    <a:pt x="90" y="15"/>
                    <a:pt x="90" y="15"/>
                    <a:pt x="90" y="15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94" y="12"/>
                    <a:pt x="94" y="12"/>
                    <a:pt x="94" y="12"/>
                  </a:cubicBezTo>
                  <a:lnTo>
                    <a:pt x="94" y="15"/>
                  </a:lnTo>
                  <a:close/>
                  <a:moveTo>
                    <a:pt x="94" y="11"/>
                  </a:moveTo>
                  <a:cubicBezTo>
                    <a:pt x="89" y="11"/>
                    <a:pt x="89" y="11"/>
                    <a:pt x="89" y="11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4" y="11"/>
                  </a:lnTo>
                  <a:close/>
                  <a:moveTo>
                    <a:pt x="93" y="4"/>
                  </a:moveTo>
                  <a:cubicBezTo>
                    <a:pt x="93" y="5"/>
                    <a:pt x="92" y="5"/>
                    <a:pt x="91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5"/>
                    <a:pt x="87" y="5"/>
                    <a:pt x="87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7" y="3"/>
                    <a:pt x="87" y="2"/>
                    <a:pt x="88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2"/>
                    <a:pt x="92" y="3"/>
                    <a:pt x="92" y="3"/>
                  </a:cubicBezTo>
                  <a:lnTo>
                    <a:pt x="93" y="4"/>
                  </a:lnTo>
                  <a:close/>
                  <a:moveTo>
                    <a:pt x="101" y="4"/>
                  </a:moveTo>
                  <a:cubicBezTo>
                    <a:pt x="101" y="5"/>
                    <a:pt x="100" y="5"/>
                    <a:pt x="100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6" y="5"/>
                    <a:pt x="95" y="5"/>
                    <a:pt x="95" y="4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5" y="2"/>
                    <a:pt x="96" y="2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100" y="2"/>
                    <a:pt x="100" y="3"/>
                    <a:pt x="101" y="3"/>
                  </a:cubicBezTo>
                  <a:lnTo>
                    <a:pt x="10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3"/>
            <p:cNvSpPr>
              <a:spLocks noEditPoints="1"/>
            </p:cNvSpPr>
            <p:nvPr/>
          </p:nvSpPr>
          <p:spPr bwMode="auto">
            <a:xfrm>
              <a:off x="5283533" y="4411642"/>
              <a:ext cx="341313" cy="244475"/>
            </a:xfrm>
            <a:custGeom>
              <a:avLst/>
              <a:gdLst>
                <a:gd name="T0" fmla="*/ 89 w 91"/>
                <a:gd name="T1" fmla="*/ 0 h 65"/>
                <a:gd name="T2" fmla="*/ 2 w 91"/>
                <a:gd name="T3" fmla="*/ 0 h 65"/>
                <a:gd name="T4" fmla="*/ 0 w 91"/>
                <a:gd name="T5" fmla="*/ 2 h 65"/>
                <a:gd name="T6" fmla="*/ 0 w 91"/>
                <a:gd name="T7" fmla="*/ 63 h 65"/>
                <a:gd name="T8" fmla="*/ 2 w 91"/>
                <a:gd name="T9" fmla="*/ 65 h 65"/>
                <a:gd name="T10" fmla="*/ 89 w 91"/>
                <a:gd name="T11" fmla="*/ 65 h 65"/>
                <a:gd name="T12" fmla="*/ 91 w 91"/>
                <a:gd name="T13" fmla="*/ 63 h 65"/>
                <a:gd name="T14" fmla="*/ 91 w 91"/>
                <a:gd name="T15" fmla="*/ 2 h 65"/>
                <a:gd name="T16" fmla="*/ 89 w 91"/>
                <a:gd name="T17" fmla="*/ 0 h 65"/>
                <a:gd name="T18" fmla="*/ 87 w 91"/>
                <a:gd name="T19" fmla="*/ 59 h 65"/>
                <a:gd name="T20" fmla="*/ 85 w 91"/>
                <a:gd name="T21" fmla="*/ 61 h 65"/>
                <a:gd name="T22" fmla="*/ 6 w 91"/>
                <a:gd name="T23" fmla="*/ 61 h 65"/>
                <a:gd name="T24" fmla="*/ 4 w 91"/>
                <a:gd name="T25" fmla="*/ 59 h 65"/>
                <a:gd name="T26" fmla="*/ 4 w 91"/>
                <a:gd name="T27" fmla="*/ 6 h 65"/>
                <a:gd name="T28" fmla="*/ 6 w 91"/>
                <a:gd name="T29" fmla="*/ 4 h 65"/>
                <a:gd name="T30" fmla="*/ 85 w 91"/>
                <a:gd name="T31" fmla="*/ 4 h 65"/>
                <a:gd name="T32" fmla="*/ 87 w 91"/>
                <a:gd name="T33" fmla="*/ 6 h 65"/>
                <a:gd name="T34" fmla="*/ 87 w 91"/>
                <a:gd name="T35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65">
                  <a:moveTo>
                    <a:pt x="8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90" y="65"/>
                    <a:pt x="91" y="64"/>
                    <a:pt x="91" y="63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1"/>
                    <a:pt x="90" y="0"/>
                    <a:pt x="89" y="0"/>
                  </a:cubicBezTo>
                  <a:close/>
                  <a:moveTo>
                    <a:pt x="87" y="59"/>
                  </a:moveTo>
                  <a:cubicBezTo>
                    <a:pt x="87" y="60"/>
                    <a:pt x="86" y="61"/>
                    <a:pt x="85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5" y="61"/>
                    <a:pt x="4" y="60"/>
                    <a:pt x="4" y="5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6" y="4"/>
                    <a:pt x="87" y="5"/>
                    <a:pt x="87" y="6"/>
                  </a:cubicBezTo>
                  <a:lnTo>
                    <a:pt x="87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5250196" y="4832330"/>
              <a:ext cx="401638" cy="7938"/>
            </a:xfrm>
            <a:custGeom>
              <a:avLst/>
              <a:gdLst>
                <a:gd name="T0" fmla="*/ 107 w 107"/>
                <a:gd name="T1" fmla="*/ 2 h 2"/>
                <a:gd name="T2" fmla="*/ 106 w 107"/>
                <a:gd name="T3" fmla="*/ 2 h 2"/>
                <a:gd name="T4" fmla="*/ 2 w 107"/>
                <a:gd name="T5" fmla="*/ 2 h 2"/>
                <a:gd name="T6" fmla="*/ 0 w 107"/>
                <a:gd name="T7" fmla="*/ 2 h 2"/>
                <a:gd name="T8" fmla="*/ 0 w 107"/>
                <a:gd name="T9" fmla="*/ 1 h 2"/>
                <a:gd name="T10" fmla="*/ 2 w 107"/>
                <a:gd name="T11" fmla="*/ 0 h 2"/>
                <a:gd name="T12" fmla="*/ 106 w 107"/>
                <a:gd name="T13" fmla="*/ 0 h 2"/>
                <a:gd name="T14" fmla="*/ 107 w 107"/>
                <a:gd name="T15" fmla="*/ 1 h 2"/>
                <a:gd name="T16" fmla="*/ 107 w 107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2">
                  <a:moveTo>
                    <a:pt x="107" y="2"/>
                  </a:moveTo>
                  <a:cubicBezTo>
                    <a:pt x="107" y="2"/>
                    <a:pt x="107" y="2"/>
                    <a:pt x="106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7" y="0"/>
                    <a:pt x="107" y="1"/>
                    <a:pt x="107" y="1"/>
                  </a:cubicBezTo>
                  <a:lnTo>
                    <a:pt x="10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auto">
            <a:xfrm>
              <a:off x="5313696" y="4438630"/>
              <a:ext cx="134938" cy="119063"/>
            </a:xfrm>
            <a:custGeom>
              <a:avLst/>
              <a:gdLst>
                <a:gd name="T0" fmla="*/ 0 w 36"/>
                <a:gd name="T1" fmla="*/ 32 h 32"/>
                <a:gd name="T2" fmla="*/ 0 w 36"/>
                <a:gd name="T3" fmla="*/ 1 h 32"/>
                <a:gd name="T4" fmla="*/ 36 w 36"/>
                <a:gd name="T5" fmla="*/ 2 h 32"/>
                <a:gd name="T6" fmla="*/ 3 w 36"/>
                <a:gd name="T7" fmla="*/ 5 h 32"/>
                <a:gd name="T8" fmla="*/ 0 w 3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2">
                  <a:moveTo>
                    <a:pt x="0" y="32"/>
                  </a:moveTo>
                  <a:cubicBezTo>
                    <a:pt x="0" y="32"/>
                    <a:pt x="0" y="3"/>
                    <a:pt x="0" y="1"/>
                  </a:cubicBezTo>
                  <a:cubicBezTo>
                    <a:pt x="1" y="0"/>
                    <a:pt x="36" y="2"/>
                    <a:pt x="36" y="2"/>
                  </a:cubicBezTo>
                  <a:cubicBezTo>
                    <a:pt x="36" y="2"/>
                    <a:pt x="4" y="3"/>
                    <a:pt x="3" y="5"/>
                  </a:cubicBezTo>
                  <a:cubicBezTo>
                    <a:pt x="2" y="7"/>
                    <a:pt x="0" y="32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5459746" y="4510067"/>
              <a:ext cx="139700" cy="119063"/>
            </a:xfrm>
            <a:custGeom>
              <a:avLst/>
              <a:gdLst>
                <a:gd name="T0" fmla="*/ 37 w 37"/>
                <a:gd name="T1" fmla="*/ 0 h 32"/>
                <a:gd name="T2" fmla="*/ 36 w 37"/>
                <a:gd name="T3" fmla="*/ 30 h 32"/>
                <a:gd name="T4" fmla="*/ 0 w 37"/>
                <a:gd name="T5" fmla="*/ 30 h 32"/>
                <a:gd name="T6" fmla="*/ 33 w 37"/>
                <a:gd name="T7" fmla="*/ 27 h 32"/>
                <a:gd name="T8" fmla="*/ 37 w 37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cubicBezTo>
                    <a:pt x="37" y="0"/>
                    <a:pt x="37" y="29"/>
                    <a:pt x="36" y="30"/>
                  </a:cubicBezTo>
                  <a:cubicBezTo>
                    <a:pt x="36" y="32"/>
                    <a:pt x="0" y="30"/>
                    <a:pt x="0" y="30"/>
                  </a:cubicBezTo>
                  <a:cubicBezTo>
                    <a:pt x="0" y="30"/>
                    <a:pt x="32" y="29"/>
                    <a:pt x="33" y="27"/>
                  </a:cubicBezTo>
                  <a:cubicBezTo>
                    <a:pt x="34" y="25"/>
                    <a:pt x="37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17"/>
            <p:cNvSpPr>
              <a:spLocks noEditPoints="1"/>
            </p:cNvSpPr>
            <p:nvPr/>
          </p:nvSpPr>
          <p:spPr bwMode="auto">
            <a:xfrm>
              <a:off x="4912058" y="4224317"/>
              <a:ext cx="577850" cy="608013"/>
            </a:xfrm>
            <a:custGeom>
              <a:avLst/>
              <a:gdLst>
                <a:gd name="T0" fmla="*/ 84 w 154"/>
                <a:gd name="T1" fmla="*/ 137 h 162"/>
                <a:gd name="T2" fmla="*/ 84 w 154"/>
                <a:gd name="T3" fmla="*/ 130 h 162"/>
                <a:gd name="T4" fmla="*/ 93 w 154"/>
                <a:gd name="T5" fmla="*/ 102 h 162"/>
                <a:gd name="T6" fmla="*/ 93 w 154"/>
                <a:gd name="T7" fmla="*/ 84 h 162"/>
                <a:gd name="T8" fmla="*/ 84 w 154"/>
                <a:gd name="T9" fmla="*/ 61 h 162"/>
                <a:gd name="T10" fmla="*/ 84 w 154"/>
                <a:gd name="T11" fmla="*/ 54 h 162"/>
                <a:gd name="T12" fmla="*/ 104 w 154"/>
                <a:gd name="T13" fmla="*/ 38 h 162"/>
                <a:gd name="T14" fmla="*/ 108 w 154"/>
                <a:gd name="T15" fmla="*/ 30 h 162"/>
                <a:gd name="T16" fmla="*/ 134 w 154"/>
                <a:gd name="T17" fmla="*/ 45 h 162"/>
                <a:gd name="T18" fmla="*/ 134 w 154"/>
                <a:gd name="T19" fmla="*/ 28 h 162"/>
                <a:gd name="T20" fmla="*/ 154 w 154"/>
                <a:gd name="T21" fmla="*/ 45 h 162"/>
                <a:gd name="T22" fmla="*/ 137 w 154"/>
                <a:gd name="T23" fmla="*/ 22 h 162"/>
                <a:gd name="T24" fmla="*/ 30 w 154"/>
                <a:gd name="T25" fmla="*/ 18 h 162"/>
                <a:gd name="T26" fmla="*/ 9 w 154"/>
                <a:gd name="T27" fmla="*/ 43 h 162"/>
                <a:gd name="T28" fmla="*/ 12 w 154"/>
                <a:gd name="T29" fmla="*/ 125 h 162"/>
                <a:gd name="T30" fmla="*/ 81 w 154"/>
                <a:gd name="T31" fmla="*/ 162 h 162"/>
                <a:gd name="T32" fmla="*/ 124 w 154"/>
                <a:gd name="T33" fmla="*/ 20 h 162"/>
                <a:gd name="T34" fmla="*/ 125 w 154"/>
                <a:gd name="T35" fmla="*/ 20 h 162"/>
                <a:gd name="T36" fmla="*/ 98 w 154"/>
                <a:gd name="T37" fmla="*/ 10 h 162"/>
                <a:gd name="T38" fmla="*/ 91 w 154"/>
                <a:gd name="T39" fmla="*/ 11 h 162"/>
                <a:gd name="T40" fmla="*/ 84 w 154"/>
                <a:gd name="T41" fmla="*/ 6 h 162"/>
                <a:gd name="T42" fmla="*/ 48 w 154"/>
                <a:gd name="T43" fmla="*/ 22 h 162"/>
                <a:gd name="T44" fmla="*/ 48 w 154"/>
                <a:gd name="T45" fmla="*/ 104 h 162"/>
                <a:gd name="T46" fmla="*/ 47 w 154"/>
                <a:gd name="T47" fmla="*/ 84 h 162"/>
                <a:gd name="T48" fmla="*/ 36 w 154"/>
                <a:gd name="T49" fmla="*/ 55 h 162"/>
                <a:gd name="T50" fmla="*/ 29 w 154"/>
                <a:gd name="T51" fmla="*/ 78 h 162"/>
                <a:gd name="T52" fmla="*/ 54 w 154"/>
                <a:gd name="T53" fmla="*/ 132 h 162"/>
                <a:gd name="T54" fmla="*/ 38 w 154"/>
                <a:gd name="T55" fmla="*/ 113 h 162"/>
                <a:gd name="T56" fmla="*/ 44 w 154"/>
                <a:gd name="T57" fmla="*/ 28 h 162"/>
                <a:gd name="T58" fmla="*/ 49 w 154"/>
                <a:gd name="T59" fmla="*/ 52 h 162"/>
                <a:gd name="T60" fmla="*/ 37 w 154"/>
                <a:gd name="T61" fmla="*/ 20 h 162"/>
                <a:gd name="T62" fmla="*/ 31 w 154"/>
                <a:gd name="T63" fmla="*/ 25 h 162"/>
                <a:gd name="T64" fmla="*/ 28 w 154"/>
                <a:gd name="T65" fmla="*/ 46 h 162"/>
                <a:gd name="T66" fmla="*/ 28 w 154"/>
                <a:gd name="T67" fmla="*/ 28 h 162"/>
                <a:gd name="T68" fmla="*/ 22 w 154"/>
                <a:gd name="T69" fmla="*/ 78 h 162"/>
                <a:gd name="T70" fmla="*/ 6 w 154"/>
                <a:gd name="T71" fmla="*/ 84 h 162"/>
                <a:gd name="T72" fmla="*/ 25 w 154"/>
                <a:gd name="T73" fmla="*/ 111 h 162"/>
                <a:gd name="T74" fmla="*/ 28 w 154"/>
                <a:gd name="T75" fmla="*/ 134 h 162"/>
                <a:gd name="T76" fmla="*/ 37 w 154"/>
                <a:gd name="T77" fmla="*/ 135 h 162"/>
                <a:gd name="T78" fmla="*/ 37 w 154"/>
                <a:gd name="T79" fmla="*/ 142 h 162"/>
                <a:gd name="T80" fmla="*/ 48 w 154"/>
                <a:gd name="T81" fmla="*/ 149 h 162"/>
                <a:gd name="T82" fmla="*/ 56 w 154"/>
                <a:gd name="T83" fmla="*/ 138 h 162"/>
                <a:gd name="T84" fmla="*/ 78 w 154"/>
                <a:gd name="T85" fmla="*/ 156 h 162"/>
                <a:gd name="T86" fmla="*/ 78 w 154"/>
                <a:gd name="T87" fmla="*/ 137 h 162"/>
                <a:gd name="T88" fmla="*/ 61 w 154"/>
                <a:gd name="T89" fmla="*/ 131 h 162"/>
                <a:gd name="T90" fmla="*/ 78 w 154"/>
                <a:gd name="T91" fmla="*/ 108 h 162"/>
                <a:gd name="T92" fmla="*/ 54 w 154"/>
                <a:gd name="T93" fmla="*/ 103 h 162"/>
                <a:gd name="T94" fmla="*/ 78 w 154"/>
                <a:gd name="T95" fmla="*/ 101 h 162"/>
                <a:gd name="T96" fmla="*/ 54 w 154"/>
                <a:gd name="T97" fmla="*/ 59 h 162"/>
                <a:gd name="T98" fmla="*/ 78 w 154"/>
                <a:gd name="T99" fmla="*/ 54 h 162"/>
                <a:gd name="T100" fmla="*/ 78 w 154"/>
                <a:gd name="T101" fmla="*/ 32 h 162"/>
                <a:gd name="T102" fmla="*/ 71 w 154"/>
                <a:gd name="T103" fmla="*/ 11 h 162"/>
                <a:gd name="T104" fmla="*/ 63 w 154"/>
                <a:gd name="T105" fmla="*/ 2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4" h="162">
                  <a:moveTo>
                    <a:pt x="81" y="162"/>
                  </a:moveTo>
                  <a:cubicBezTo>
                    <a:pt x="84" y="150"/>
                    <a:pt x="84" y="150"/>
                    <a:pt x="84" y="150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5" y="137"/>
                    <a:pt x="86" y="137"/>
                    <a:pt x="87" y="137"/>
                  </a:cubicBezTo>
                  <a:cubicBezTo>
                    <a:pt x="89" y="130"/>
                    <a:pt x="89" y="130"/>
                    <a:pt x="89" y="130"/>
                  </a:cubicBezTo>
                  <a:cubicBezTo>
                    <a:pt x="87" y="130"/>
                    <a:pt x="86" y="130"/>
                    <a:pt x="84" y="130"/>
                  </a:cubicBezTo>
                  <a:cubicBezTo>
                    <a:pt x="84" y="108"/>
                    <a:pt x="84" y="108"/>
                    <a:pt x="84" y="108"/>
                  </a:cubicBezTo>
                  <a:cubicBezTo>
                    <a:pt x="87" y="108"/>
                    <a:pt x="90" y="108"/>
                    <a:pt x="93" y="108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0" y="102"/>
                    <a:pt x="87" y="101"/>
                    <a:pt x="84" y="101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3" y="78"/>
                    <a:pt x="93" y="78"/>
                    <a:pt x="93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7" y="60"/>
                    <a:pt x="90" y="60"/>
                    <a:pt x="93" y="60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87" y="54"/>
                    <a:pt x="84" y="54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90" y="32"/>
                    <a:pt x="96" y="31"/>
                    <a:pt x="101" y="31"/>
                  </a:cubicBezTo>
                  <a:cubicBezTo>
                    <a:pt x="102" y="33"/>
                    <a:pt x="103" y="35"/>
                    <a:pt x="104" y="38"/>
                  </a:cubicBezTo>
                  <a:cubicBezTo>
                    <a:pt x="104" y="40"/>
                    <a:pt x="105" y="42"/>
                    <a:pt x="105" y="4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1" y="39"/>
                    <a:pt x="109" y="34"/>
                    <a:pt x="108" y="30"/>
                  </a:cubicBezTo>
                  <a:cubicBezTo>
                    <a:pt x="111" y="29"/>
                    <a:pt x="115" y="29"/>
                    <a:pt x="118" y="28"/>
                  </a:cubicBezTo>
                  <a:cubicBezTo>
                    <a:pt x="122" y="33"/>
                    <a:pt x="125" y="39"/>
                    <a:pt x="127" y="45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1" y="38"/>
                    <a:pt x="128" y="32"/>
                    <a:pt x="125" y="26"/>
                  </a:cubicBezTo>
                  <a:cubicBezTo>
                    <a:pt x="127" y="26"/>
                    <a:pt x="129" y="25"/>
                    <a:pt x="131" y="25"/>
                  </a:cubicBezTo>
                  <a:cubicBezTo>
                    <a:pt x="132" y="26"/>
                    <a:pt x="133" y="27"/>
                    <a:pt x="134" y="28"/>
                  </a:cubicBezTo>
                  <a:cubicBezTo>
                    <a:pt x="138" y="32"/>
                    <a:pt x="142" y="36"/>
                    <a:pt x="145" y="41"/>
                  </a:cubicBezTo>
                  <a:cubicBezTo>
                    <a:pt x="142" y="42"/>
                    <a:pt x="140" y="44"/>
                    <a:pt x="137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4"/>
                    <a:pt x="153" y="43"/>
                    <a:pt x="153" y="43"/>
                  </a:cubicBezTo>
                  <a:cubicBezTo>
                    <a:pt x="152" y="41"/>
                    <a:pt x="151" y="39"/>
                    <a:pt x="150" y="37"/>
                  </a:cubicBezTo>
                  <a:cubicBezTo>
                    <a:pt x="146" y="32"/>
                    <a:pt x="142" y="27"/>
                    <a:pt x="137" y="22"/>
                  </a:cubicBezTo>
                  <a:cubicBezTo>
                    <a:pt x="136" y="21"/>
                    <a:pt x="134" y="19"/>
                    <a:pt x="132" y="18"/>
                  </a:cubicBezTo>
                  <a:cubicBezTo>
                    <a:pt x="118" y="6"/>
                    <a:pt x="100" y="0"/>
                    <a:pt x="81" y="0"/>
                  </a:cubicBezTo>
                  <a:cubicBezTo>
                    <a:pt x="62" y="0"/>
                    <a:pt x="44" y="6"/>
                    <a:pt x="30" y="18"/>
                  </a:cubicBezTo>
                  <a:cubicBezTo>
                    <a:pt x="28" y="19"/>
                    <a:pt x="26" y="21"/>
                    <a:pt x="25" y="22"/>
                  </a:cubicBezTo>
                  <a:cubicBezTo>
                    <a:pt x="20" y="27"/>
                    <a:pt x="16" y="32"/>
                    <a:pt x="12" y="37"/>
                  </a:cubicBezTo>
                  <a:cubicBezTo>
                    <a:pt x="11" y="39"/>
                    <a:pt x="10" y="41"/>
                    <a:pt x="9" y="43"/>
                  </a:cubicBezTo>
                  <a:cubicBezTo>
                    <a:pt x="3" y="54"/>
                    <a:pt x="0" y="67"/>
                    <a:pt x="0" y="81"/>
                  </a:cubicBezTo>
                  <a:cubicBezTo>
                    <a:pt x="0" y="95"/>
                    <a:pt x="3" y="108"/>
                    <a:pt x="9" y="119"/>
                  </a:cubicBezTo>
                  <a:cubicBezTo>
                    <a:pt x="10" y="121"/>
                    <a:pt x="11" y="123"/>
                    <a:pt x="12" y="125"/>
                  </a:cubicBezTo>
                  <a:cubicBezTo>
                    <a:pt x="16" y="130"/>
                    <a:pt x="20" y="135"/>
                    <a:pt x="25" y="140"/>
                  </a:cubicBezTo>
                  <a:cubicBezTo>
                    <a:pt x="26" y="141"/>
                    <a:pt x="28" y="143"/>
                    <a:pt x="30" y="144"/>
                  </a:cubicBezTo>
                  <a:cubicBezTo>
                    <a:pt x="44" y="156"/>
                    <a:pt x="62" y="162"/>
                    <a:pt x="81" y="162"/>
                  </a:cubicBezTo>
                  <a:cubicBezTo>
                    <a:pt x="81" y="162"/>
                    <a:pt x="81" y="162"/>
                    <a:pt x="81" y="162"/>
                  </a:cubicBezTo>
                  <a:close/>
                  <a:moveTo>
                    <a:pt x="125" y="20"/>
                  </a:moveTo>
                  <a:cubicBezTo>
                    <a:pt x="125" y="20"/>
                    <a:pt x="124" y="20"/>
                    <a:pt x="124" y="20"/>
                  </a:cubicBezTo>
                  <a:cubicBezTo>
                    <a:pt x="123" y="21"/>
                    <a:pt x="122" y="21"/>
                    <a:pt x="121" y="21"/>
                  </a:cubicBezTo>
                  <a:cubicBezTo>
                    <a:pt x="119" y="18"/>
                    <a:pt x="116" y="16"/>
                    <a:pt x="114" y="13"/>
                  </a:cubicBezTo>
                  <a:cubicBezTo>
                    <a:pt x="118" y="15"/>
                    <a:pt x="121" y="17"/>
                    <a:pt x="125" y="20"/>
                  </a:cubicBezTo>
                  <a:close/>
                  <a:moveTo>
                    <a:pt x="114" y="22"/>
                  </a:moveTo>
                  <a:cubicBezTo>
                    <a:pt x="111" y="23"/>
                    <a:pt x="108" y="23"/>
                    <a:pt x="106" y="24"/>
                  </a:cubicBezTo>
                  <a:cubicBezTo>
                    <a:pt x="103" y="18"/>
                    <a:pt x="101" y="14"/>
                    <a:pt x="98" y="10"/>
                  </a:cubicBezTo>
                  <a:cubicBezTo>
                    <a:pt x="104" y="13"/>
                    <a:pt x="109" y="17"/>
                    <a:pt x="114" y="22"/>
                  </a:cubicBezTo>
                  <a:close/>
                  <a:moveTo>
                    <a:pt x="84" y="6"/>
                  </a:moveTo>
                  <a:cubicBezTo>
                    <a:pt x="86" y="7"/>
                    <a:pt x="89" y="9"/>
                    <a:pt x="91" y="11"/>
                  </a:cubicBezTo>
                  <a:cubicBezTo>
                    <a:pt x="94" y="14"/>
                    <a:pt x="97" y="19"/>
                    <a:pt x="99" y="25"/>
                  </a:cubicBezTo>
                  <a:cubicBezTo>
                    <a:pt x="94" y="25"/>
                    <a:pt x="89" y="25"/>
                    <a:pt x="84" y="25"/>
                  </a:cubicBezTo>
                  <a:lnTo>
                    <a:pt x="84" y="6"/>
                  </a:lnTo>
                  <a:close/>
                  <a:moveTo>
                    <a:pt x="64" y="10"/>
                  </a:moveTo>
                  <a:cubicBezTo>
                    <a:pt x="61" y="14"/>
                    <a:pt x="59" y="18"/>
                    <a:pt x="56" y="24"/>
                  </a:cubicBezTo>
                  <a:cubicBezTo>
                    <a:pt x="54" y="23"/>
                    <a:pt x="51" y="23"/>
                    <a:pt x="48" y="22"/>
                  </a:cubicBezTo>
                  <a:cubicBezTo>
                    <a:pt x="53" y="17"/>
                    <a:pt x="58" y="13"/>
                    <a:pt x="64" y="10"/>
                  </a:cubicBezTo>
                  <a:close/>
                  <a:moveTo>
                    <a:pt x="47" y="84"/>
                  </a:moveTo>
                  <a:cubicBezTo>
                    <a:pt x="47" y="91"/>
                    <a:pt x="48" y="98"/>
                    <a:pt x="48" y="104"/>
                  </a:cubicBezTo>
                  <a:cubicBezTo>
                    <a:pt x="42" y="105"/>
                    <a:pt x="37" y="107"/>
                    <a:pt x="32" y="108"/>
                  </a:cubicBezTo>
                  <a:cubicBezTo>
                    <a:pt x="30" y="101"/>
                    <a:pt x="29" y="92"/>
                    <a:pt x="29" y="84"/>
                  </a:cubicBezTo>
                  <a:lnTo>
                    <a:pt x="47" y="84"/>
                  </a:lnTo>
                  <a:close/>
                  <a:moveTo>
                    <a:pt x="29" y="78"/>
                  </a:moveTo>
                  <a:cubicBezTo>
                    <a:pt x="29" y="69"/>
                    <a:pt x="30" y="61"/>
                    <a:pt x="32" y="54"/>
                  </a:cubicBezTo>
                  <a:cubicBezTo>
                    <a:pt x="33" y="54"/>
                    <a:pt x="35" y="55"/>
                    <a:pt x="36" y="55"/>
                  </a:cubicBezTo>
                  <a:cubicBezTo>
                    <a:pt x="40" y="56"/>
                    <a:pt x="44" y="57"/>
                    <a:pt x="48" y="58"/>
                  </a:cubicBezTo>
                  <a:cubicBezTo>
                    <a:pt x="48" y="64"/>
                    <a:pt x="47" y="71"/>
                    <a:pt x="47" y="78"/>
                  </a:cubicBezTo>
                  <a:lnTo>
                    <a:pt x="29" y="78"/>
                  </a:lnTo>
                  <a:close/>
                  <a:moveTo>
                    <a:pt x="38" y="113"/>
                  </a:moveTo>
                  <a:cubicBezTo>
                    <a:pt x="42" y="112"/>
                    <a:pt x="45" y="111"/>
                    <a:pt x="49" y="110"/>
                  </a:cubicBezTo>
                  <a:cubicBezTo>
                    <a:pt x="50" y="118"/>
                    <a:pt x="52" y="126"/>
                    <a:pt x="54" y="132"/>
                  </a:cubicBezTo>
                  <a:cubicBezTo>
                    <a:pt x="51" y="133"/>
                    <a:pt x="47" y="133"/>
                    <a:pt x="44" y="134"/>
                  </a:cubicBezTo>
                  <a:cubicBezTo>
                    <a:pt x="40" y="128"/>
                    <a:pt x="36" y="121"/>
                    <a:pt x="34" y="114"/>
                  </a:cubicBezTo>
                  <a:cubicBezTo>
                    <a:pt x="35" y="114"/>
                    <a:pt x="37" y="113"/>
                    <a:pt x="38" y="113"/>
                  </a:cubicBezTo>
                  <a:close/>
                  <a:moveTo>
                    <a:pt x="49" y="52"/>
                  </a:moveTo>
                  <a:cubicBezTo>
                    <a:pt x="44" y="51"/>
                    <a:pt x="38" y="49"/>
                    <a:pt x="34" y="48"/>
                  </a:cubicBezTo>
                  <a:cubicBezTo>
                    <a:pt x="36" y="40"/>
                    <a:pt x="40" y="34"/>
                    <a:pt x="44" y="28"/>
                  </a:cubicBezTo>
                  <a:cubicBezTo>
                    <a:pt x="47" y="29"/>
                    <a:pt x="51" y="29"/>
                    <a:pt x="54" y="30"/>
                  </a:cubicBezTo>
                  <a:cubicBezTo>
                    <a:pt x="54" y="32"/>
                    <a:pt x="53" y="34"/>
                    <a:pt x="52" y="36"/>
                  </a:cubicBezTo>
                  <a:cubicBezTo>
                    <a:pt x="51" y="41"/>
                    <a:pt x="50" y="46"/>
                    <a:pt x="49" y="52"/>
                  </a:cubicBezTo>
                  <a:close/>
                  <a:moveTo>
                    <a:pt x="48" y="13"/>
                  </a:moveTo>
                  <a:cubicBezTo>
                    <a:pt x="46" y="16"/>
                    <a:pt x="43" y="18"/>
                    <a:pt x="41" y="21"/>
                  </a:cubicBezTo>
                  <a:cubicBezTo>
                    <a:pt x="40" y="21"/>
                    <a:pt x="38" y="20"/>
                    <a:pt x="37" y="20"/>
                  </a:cubicBezTo>
                  <a:cubicBezTo>
                    <a:pt x="41" y="17"/>
                    <a:pt x="44" y="15"/>
                    <a:pt x="48" y="13"/>
                  </a:cubicBezTo>
                  <a:close/>
                  <a:moveTo>
                    <a:pt x="28" y="28"/>
                  </a:moveTo>
                  <a:cubicBezTo>
                    <a:pt x="29" y="27"/>
                    <a:pt x="30" y="26"/>
                    <a:pt x="31" y="25"/>
                  </a:cubicBezTo>
                  <a:cubicBezTo>
                    <a:pt x="33" y="25"/>
                    <a:pt x="35" y="26"/>
                    <a:pt x="36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4" y="32"/>
                    <a:pt x="30" y="39"/>
                    <a:pt x="28" y="46"/>
                  </a:cubicBezTo>
                  <a:cubicBezTo>
                    <a:pt x="28" y="46"/>
                    <a:pt x="27" y="46"/>
                    <a:pt x="27" y="46"/>
                  </a:cubicBezTo>
                  <a:cubicBezTo>
                    <a:pt x="23" y="44"/>
                    <a:pt x="20" y="43"/>
                    <a:pt x="17" y="41"/>
                  </a:cubicBezTo>
                  <a:cubicBezTo>
                    <a:pt x="20" y="36"/>
                    <a:pt x="24" y="32"/>
                    <a:pt x="28" y="28"/>
                  </a:cubicBezTo>
                  <a:close/>
                  <a:moveTo>
                    <a:pt x="14" y="46"/>
                  </a:moveTo>
                  <a:cubicBezTo>
                    <a:pt x="18" y="48"/>
                    <a:pt x="22" y="50"/>
                    <a:pt x="26" y="52"/>
                  </a:cubicBezTo>
                  <a:cubicBezTo>
                    <a:pt x="24" y="60"/>
                    <a:pt x="23" y="69"/>
                    <a:pt x="22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6" y="67"/>
                    <a:pt x="9" y="56"/>
                    <a:pt x="14" y="46"/>
                  </a:cubicBezTo>
                  <a:close/>
                  <a:moveTo>
                    <a:pt x="6" y="84"/>
                  </a:moveTo>
                  <a:cubicBezTo>
                    <a:pt x="22" y="84"/>
                    <a:pt x="22" y="84"/>
                    <a:pt x="22" y="84"/>
                  </a:cubicBezTo>
                  <a:cubicBezTo>
                    <a:pt x="23" y="93"/>
                    <a:pt x="24" y="102"/>
                    <a:pt x="26" y="110"/>
                  </a:cubicBezTo>
                  <a:cubicBezTo>
                    <a:pt x="26" y="110"/>
                    <a:pt x="25" y="110"/>
                    <a:pt x="25" y="111"/>
                  </a:cubicBezTo>
                  <a:cubicBezTo>
                    <a:pt x="21" y="112"/>
                    <a:pt x="17" y="114"/>
                    <a:pt x="14" y="116"/>
                  </a:cubicBezTo>
                  <a:cubicBezTo>
                    <a:pt x="9" y="106"/>
                    <a:pt x="6" y="95"/>
                    <a:pt x="6" y="84"/>
                  </a:cubicBezTo>
                  <a:close/>
                  <a:moveTo>
                    <a:pt x="28" y="134"/>
                  </a:moveTo>
                  <a:cubicBezTo>
                    <a:pt x="24" y="130"/>
                    <a:pt x="20" y="126"/>
                    <a:pt x="17" y="121"/>
                  </a:cubicBezTo>
                  <a:cubicBezTo>
                    <a:pt x="20" y="119"/>
                    <a:pt x="24" y="118"/>
                    <a:pt x="28" y="116"/>
                  </a:cubicBezTo>
                  <a:cubicBezTo>
                    <a:pt x="30" y="123"/>
                    <a:pt x="34" y="130"/>
                    <a:pt x="37" y="135"/>
                  </a:cubicBezTo>
                  <a:cubicBezTo>
                    <a:pt x="35" y="136"/>
                    <a:pt x="33" y="137"/>
                    <a:pt x="31" y="137"/>
                  </a:cubicBezTo>
                  <a:cubicBezTo>
                    <a:pt x="30" y="136"/>
                    <a:pt x="29" y="135"/>
                    <a:pt x="28" y="134"/>
                  </a:cubicBezTo>
                  <a:close/>
                  <a:moveTo>
                    <a:pt x="37" y="142"/>
                  </a:moveTo>
                  <a:cubicBezTo>
                    <a:pt x="37" y="142"/>
                    <a:pt x="38" y="142"/>
                    <a:pt x="38" y="142"/>
                  </a:cubicBezTo>
                  <a:cubicBezTo>
                    <a:pt x="39" y="141"/>
                    <a:pt x="40" y="141"/>
                    <a:pt x="41" y="141"/>
                  </a:cubicBezTo>
                  <a:cubicBezTo>
                    <a:pt x="43" y="144"/>
                    <a:pt x="46" y="146"/>
                    <a:pt x="48" y="149"/>
                  </a:cubicBezTo>
                  <a:cubicBezTo>
                    <a:pt x="44" y="147"/>
                    <a:pt x="41" y="145"/>
                    <a:pt x="37" y="142"/>
                  </a:cubicBezTo>
                  <a:close/>
                  <a:moveTo>
                    <a:pt x="48" y="139"/>
                  </a:moveTo>
                  <a:cubicBezTo>
                    <a:pt x="51" y="139"/>
                    <a:pt x="54" y="138"/>
                    <a:pt x="56" y="138"/>
                  </a:cubicBezTo>
                  <a:cubicBezTo>
                    <a:pt x="59" y="144"/>
                    <a:pt x="61" y="148"/>
                    <a:pt x="64" y="152"/>
                  </a:cubicBezTo>
                  <a:cubicBezTo>
                    <a:pt x="58" y="149"/>
                    <a:pt x="53" y="145"/>
                    <a:pt x="48" y="139"/>
                  </a:cubicBezTo>
                  <a:close/>
                  <a:moveTo>
                    <a:pt x="78" y="156"/>
                  </a:moveTo>
                  <a:cubicBezTo>
                    <a:pt x="76" y="155"/>
                    <a:pt x="73" y="153"/>
                    <a:pt x="71" y="151"/>
                  </a:cubicBezTo>
                  <a:cubicBezTo>
                    <a:pt x="68" y="148"/>
                    <a:pt x="65" y="143"/>
                    <a:pt x="63" y="137"/>
                  </a:cubicBezTo>
                  <a:cubicBezTo>
                    <a:pt x="68" y="137"/>
                    <a:pt x="73" y="137"/>
                    <a:pt x="78" y="137"/>
                  </a:cubicBezTo>
                  <a:lnTo>
                    <a:pt x="78" y="156"/>
                  </a:lnTo>
                  <a:close/>
                  <a:moveTo>
                    <a:pt x="78" y="130"/>
                  </a:moveTo>
                  <a:cubicBezTo>
                    <a:pt x="72" y="130"/>
                    <a:pt x="66" y="131"/>
                    <a:pt x="61" y="131"/>
                  </a:cubicBezTo>
                  <a:cubicBezTo>
                    <a:pt x="60" y="129"/>
                    <a:pt x="59" y="127"/>
                    <a:pt x="58" y="124"/>
                  </a:cubicBezTo>
                  <a:cubicBezTo>
                    <a:pt x="57" y="119"/>
                    <a:pt x="56" y="114"/>
                    <a:pt x="55" y="109"/>
                  </a:cubicBezTo>
                  <a:cubicBezTo>
                    <a:pt x="62" y="108"/>
                    <a:pt x="70" y="108"/>
                    <a:pt x="78" y="108"/>
                  </a:cubicBezTo>
                  <a:lnTo>
                    <a:pt x="78" y="130"/>
                  </a:lnTo>
                  <a:close/>
                  <a:moveTo>
                    <a:pt x="78" y="101"/>
                  </a:moveTo>
                  <a:cubicBezTo>
                    <a:pt x="70" y="102"/>
                    <a:pt x="62" y="102"/>
                    <a:pt x="54" y="103"/>
                  </a:cubicBezTo>
                  <a:cubicBezTo>
                    <a:pt x="54" y="97"/>
                    <a:pt x="53" y="91"/>
                    <a:pt x="53" y="84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78" y="101"/>
                  </a:lnTo>
                  <a:close/>
                  <a:moveTo>
                    <a:pt x="78" y="78"/>
                  </a:moveTo>
                  <a:cubicBezTo>
                    <a:pt x="53" y="78"/>
                    <a:pt x="53" y="78"/>
                    <a:pt x="53" y="78"/>
                  </a:cubicBezTo>
                  <a:cubicBezTo>
                    <a:pt x="53" y="71"/>
                    <a:pt x="54" y="65"/>
                    <a:pt x="54" y="59"/>
                  </a:cubicBezTo>
                  <a:cubicBezTo>
                    <a:pt x="62" y="60"/>
                    <a:pt x="70" y="60"/>
                    <a:pt x="78" y="61"/>
                  </a:cubicBezTo>
                  <a:lnTo>
                    <a:pt x="78" y="78"/>
                  </a:lnTo>
                  <a:close/>
                  <a:moveTo>
                    <a:pt x="78" y="54"/>
                  </a:moveTo>
                  <a:cubicBezTo>
                    <a:pt x="70" y="54"/>
                    <a:pt x="62" y="54"/>
                    <a:pt x="55" y="53"/>
                  </a:cubicBezTo>
                  <a:cubicBezTo>
                    <a:pt x="57" y="44"/>
                    <a:pt x="58" y="37"/>
                    <a:pt x="61" y="31"/>
                  </a:cubicBezTo>
                  <a:cubicBezTo>
                    <a:pt x="66" y="31"/>
                    <a:pt x="72" y="32"/>
                    <a:pt x="78" y="32"/>
                  </a:cubicBezTo>
                  <a:lnTo>
                    <a:pt x="78" y="54"/>
                  </a:lnTo>
                  <a:close/>
                  <a:moveTo>
                    <a:pt x="63" y="25"/>
                  </a:moveTo>
                  <a:cubicBezTo>
                    <a:pt x="65" y="19"/>
                    <a:pt x="68" y="14"/>
                    <a:pt x="71" y="11"/>
                  </a:cubicBezTo>
                  <a:cubicBezTo>
                    <a:pt x="73" y="9"/>
                    <a:pt x="76" y="7"/>
                    <a:pt x="78" y="6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3" y="25"/>
                    <a:pt x="68" y="25"/>
                    <a:pt x="6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6902976" y="1682096"/>
            <a:ext cx="4061111" cy="4140541"/>
            <a:chOff x="6902976" y="1682096"/>
            <a:chExt cx="4061111" cy="4140541"/>
          </a:xfrm>
        </p:grpSpPr>
        <p:sp>
          <p:nvSpPr>
            <p:cNvPr id="84" name="AutoShape 4"/>
            <p:cNvSpPr>
              <a:spLocks noChangeAspect="1" noChangeArrowheads="1" noTextEdit="1"/>
            </p:cNvSpPr>
            <p:nvPr/>
          </p:nvSpPr>
          <p:spPr bwMode="auto">
            <a:xfrm>
              <a:off x="6902976" y="1682096"/>
              <a:ext cx="4061111" cy="4136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8935340" y="4399961"/>
              <a:ext cx="1435673" cy="1422676"/>
            </a:xfrm>
            <a:custGeom>
              <a:avLst/>
              <a:gdLst>
                <a:gd name="T0" fmla="*/ 0 w 336"/>
                <a:gd name="T1" fmla="*/ 61 h 326"/>
                <a:gd name="T2" fmla="*/ 0 w 336"/>
                <a:gd name="T3" fmla="*/ 326 h 326"/>
                <a:gd name="T4" fmla="*/ 336 w 336"/>
                <a:gd name="T5" fmla="*/ 187 h 326"/>
                <a:gd name="T6" fmla="*/ 148 w 336"/>
                <a:gd name="T7" fmla="*/ 0 h 326"/>
                <a:gd name="T8" fmla="*/ 0 w 336"/>
                <a:gd name="T9" fmla="*/ 61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26">
                  <a:moveTo>
                    <a:pt x="0" y="61"/>
                  </a:moveTo>
                  <a:cubicBezTo>
                    <a:pt x="0" y="326"/>
                    <a:pt x="0" y="326"/>
                    <a:pt x="0" y="326"/>
                  </a:cubicBezTo>
                  <a:cubicBezTo>
                    <a:pt x="131" y="326"/>
                    <a:pt x="250" y="273"/>
                    <a:pt x="336" y="18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10" y="38"/>
                    <a:pt x="58" y="61"/>
                    <a:pt x="0" y="61"/>
                  </a:cubicBezTo>
                  <a:close/>
                </a:path>
              </a:pathLst>
            </a:custGeom>
            <a:solidFill>
              <a:srgbClr val="283A5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9568193" y="3755138"/>
              <a:ext cx="1395894" cy="1461476"/>
            </a:xfrm>
            <a:custGeom>
              <a:avLst/>
              <a:gdLst>
                <a:gd name="T0" fmla="*/ 62 w 327"/>
                <a:gd name="T1" fmla="*/ 0 h 335"/>
                <a:gd name="T2" fmla="*/ 0 w 327"/>
                <a:gd name="T3" fmla="*/ 148 h 335"/>
                <a:gd name="T4" fmla="*/ 188 w 327"/>
                <a:gd name="T5" fmla="*/ 335 h 335"/>
                <a:gd name="T6" fmla="*/ 327 w 327"/>
                <a:gd name="T7" fmla="*/ 0 h 335"/>
                <a:gd name="T8" fmla="*/ 62 w 327"/>
                <a:gd name="T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5">
                  <a:moveTo>
                    <a:pt x="62" y="0"/>
                  </a:moveTo>
                  <a:cubicBezTo>
                    <a:pt x="62" y="58"/>
                    <a:pt x="38" y="110"/>
                    <a:pt x="0" y="148"/>
                  </a:cubicBezTo>
                  <a:cubicBezTo>
                    <a:pt x="188" y="335"/>
                    <a:pt x="188" y="335"/>
                    <a:pt x="188" y="335"/>
                  </a:cubicBezTo>
                  <a:cubicBezTo>
                    <a:pt x="274" y="250"/>
                    <a:pt x="327" y="131"/>
                    <a:pt x="327" y="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4093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"/>
            <p:cNvSpPr>
              <a:spLocks/>
            </p:cNvSpPr>
            <p:nvPr/>
          </p:nvSpPr>
          <p:spPr bwMode="auto">
            <a:xfrm>
              <a:off x="7501476" y="4399961"/>
              <a:ext cx="1433866" cy="1422676"/>
            </a:xfrm>
            <a:custGeom>
              <a:avLst/>
              <a:gdLst>
                <a:gd name="T0" fmla="*/ 188 w 336"/>
                <a:gd name="T1" fmla="*/ 0 h 326"/>
                <a:gd name="T2" fmla="*/ 0 w 336"/>
                <a:gd name="T3" fmla="*/ 187 h 326"/>
                <a:gd name="T4" fmla="*/ 336 w 336"/>
                <a:gd name="T5" fmla="*/ 326 h 326"/>
                <a:gd name="T6" fmla="*/ 336 w 336"/>
                <a:gd name="T7" fmla="*/ 61 h 326"/>
                <a:gd name="T8" fmla="*/ 188 w 336"/>
                <a:gd name="T9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26">
                  <a:moveTo>
                    <a:pt x="188" y="0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86" y="273"/>
                    <a:pt x="205" y="326"/>
                    <a:pt x="336" y="326"/>
                  </a:cubicBezTo>
                  <a:cubicBezTo>
                    <a:pt x="336" y="61"/>
                    <a:pt x="336" y="61"/>
                    <a:pt x="336" y="61"/>
                  </a:cubicBezTo>
                  <a:cubicBezTo>
                    <a:pt x="278" y="61"/>
                    <a:pt x="226" y="38"/>
                    <a:pt x="188" y="0"/>
                  </a:cubicBezTo>
                  <a:close/>
                </a:path>
              </a:pathLst>
            </a:custGeom>
            <a:solidFill>
              <a:srgbClr val="4093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10"/>
            <p:cNvSpPr>
              <a:spLocks/>
            </p:cNvSpPr>
            <p:nvPr/>
          </p:nvSpPr>
          <p:spPr bwMode="auto">
            <a:xfrm>
              <a:off x="9568193" y="2288119"/>
              <a:ext cx="1395894" cy="1467019"/>
            </a:xfrm>
            <a:custGeom>
              <a:avLst/>
              <a:gdLst>
                <a:gd name="T0" fmla="*/ 62 w 327"/>
                <a:gd name="T1" fmla="*/ 336 h 336"/>
                <a:gd name="T2" fmla="*/ 327 w 327"/>
                <a:gd name="T3" fmla="*/ 336 h 336"/>
                <a:gd name="T4" fmla="*/ 188 w 327"/>
                <a:gd name="T5" fmla="*/ 0 h 336"/>
                <a:gd name="T6" fmla="*/ 0 w 327"/>
                <a:gd name="T7" fmla="*/ 188 h 336"/>
                <a:gd name="T8" fmla="*/ 62 w 327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6">
                  <a:moveTo>
                    <a:pt x="62" y="336"/>
                  </a:moveTo>
                  <a:cubicBezTo>
                    <a:pt x="327" y="336"/>
                    <a:pt x="327" y="336"/>
                    <a:pt x="327" y="336"/>
                  </a:cubicBezTo>
                  <a:cubicBezTo>
                    <a:pt x="327" y="205"/>
                    <a:pt x="274" y="86"/>
                    <a:pt x="188" y="0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38" y="226"/>
                    <a:pt x="62" y="278"/>
                    <a:pt x="62" y="336"/>
                  </a:cubicBezTo>
                  <a:close/>
                </a:path>
              </a:pathLst>
            </a:custGeom>
            <a:solidFill>
              <a:srgbClr val="283A5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11"/>
            <p:cNvSpPr>
              <a:spLocks/>
            </p:cNvSpPr>
            <p:nvPr/>
          </p:nvSpPr>
          <p:spPr bwMode="auto">
            <a:xfrm>
              <a:off x="8935340" y="1682096"/>
              <a:ext cx="1435673" cy="1426371"/>
            </a:xfrm>
            <a:custGeom>
              <a:avLst/>
              <a:gdLst>
                <a:gd name="T0" fmla="*/ 148 w 336"/>
                <a:gd name="T1" fmla="*/ 327 h 327"/>
                <a:gd name="T2" fmla="*/ 336 w 336"/>
                <a:gd name="T3" fmla="*/ 139 h 327"/>
                <a:gd name="T4" fmla="*/ 0 w 336"/>
                <a:gd name="T5" fmla="*/ 0 h 327"/>
                <a:gd name="T6" fmla="*/ 0 w 336"/>
                <a:gd name="T7" fmla="*/ 265 h 327"/>
                <a:gd name="T8" fmla="*/ 148 w 336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27">
                  <a:moveTo>
                    <a:pt x="148" y="327"/>
                  </a:moveTo>
                  <a:cubicBezTo>
                    <a:pt x="336" y="139"/>
                    <a:pt x="336" y="139"/>
                    <a:pt x="336" y="139"/>
                  </a:cubicBezTo>
                  <a:cubicBezTo>
                    <a:pt x="250" y="53"/>
                    <a:pt x="131" y="0"/>
                    <a:pt x="0" y="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58" y="265"/>
                    <a:pt x="110" y="289"/>
                    <a:pt x="148" y="327"/>
                  </a:cubicBezTo>
                  <a:close/>
                </a:path>
              </a:pathLst>
            </a:custGeom>
            <a:solidFill>
              <a:srgbClr val="4093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13"/>
            <p:cNvSpPr>
              <a:spLocks/>
            </p:cNvSpPr>
            <p:nvPr/>
          </p:nvSpPr>
          <p:spPr bwMode="auto">
            <a:xfrm>
              <a:off x="6906592" y="3755138"/>
              <a:ext cx="1397703" cy="1461476"/>
            </a:xfrm>
            <a:custGeom>
              <a:avLst/>
              <a:gdLst>
                <a:gd name="T0" fmla="*/ 266 w 327"/>
                <a:gd name="T1" fmla="*/ 0 h 335"/>
                <a:gd name="T2" fmla="*/ 0 w 327"/>
                <a:gd name="T3" fmla="*/ 0 h 335"/>
                <a:gd name="T4" fmla="*/ 139 w 327"/>
                <a:gd name="T5" fmla="*/ 335 h 335"/>
                <a:gd name="T6" fmla="*/ 327 w 327"/>
                <a:gd name="T7" fmla="*/ 148 h 335"/>
                <a:gd name="T8" fmla="*/ 266 w 327"/>
                <a:gd name="T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5">
                  <a:moveTo>
                    <a:pt x="26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1"/>
                    <a:pt x="54" y="250"/>
                    <a:pt x="139" y="335"/>
                  </a:cubicBezTo>
                  <a:cubicBezTo>
                    <a:pt x="327" y="148"/>
                    <a:pt x="327" y="148"/>
                    <a:pt x="327" y="148"/>
                  </a:cubicBezTo>
                  <a:cubicBezTo>
                    <a:pt x="289" y="110"/>
                    <a:pt x="266" y="58"/>
                    <a:pt x="266" y="0"/>
                  </a:cubicBezTo>
                  <a:close/>
                </a:path>
              </a:pathLst>
            </a:custGeom>
            <a:solidFill>
              <a:srgbClr val="283A5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14"/>
            <p:cNvSpPr>
              <a:spLocks/>
            </p:cNvSpPr>
            <p:nvPr/>
          </p:nvSpPr>
          <p:spPr bwMode="auto">
            <a:xfrm>
              <a:off x="10672975" y="3749596"/>
              <a:ext cx="197089" cy="175526"/>
            </a:xfrm>
            <a:custGeom>
              <a:avLst/>
              <a:gdLst>
                <a:gd name="T0" fmla="*/ 109 w 109"/>
                <a:gd name="T1" fmla="*/ 0 h 95"/>
                <a:gd name="T2" fmla="*/ 55 w 109"/>
                <a:gd name="T3" fmla="*/ 95 h 95"/>
                <a:gd name="T4" fmla="*/ 0 w 109"/>
                <a:gd name="T5" fmla="*/ 0 h 95"/>
                <a:gd name="T6" fmla="*/ 109 w 109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95">
                  <a:moveTo>
                    <a:pt x="109" y="0"/>
                  </a:moveTo>
                  <a:lnTo>
                    <a:pt x="55" y="95"/>
                  </a:lnTo>
                  <a:lnTo>
                    <a:pt x="0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15"/>
            <p:cNvSpPr>
              <a:spLocks/>
            </p:cNvSpPr>
            <p:nvPr/>
          </p:nvSpPr>
          <p:spPr bwMode="auto">
            <a:xfrm>
              <a:off x="10164884" y="2349092"/>
              <a:ext cx="188048" cy="197697"/>
            </a:xfrm>
            <a:custGeom>
              <a:avLst/>
              <a:gdLst>
                <a:gd name="T0" fmla="*/ 76 w 104"/>
                <a:gd name="T1" fmla="*/ 0 h 107"/>
                <a:gd name="T2" fmla="*/ 104 w 104"/>
                <a:gd name="T3" fmla="*/ 107 h 107"/>
                <a:gd name="T4" fmla="*/ 0 w 104"/>
                <a:gd name="T5" fmla="*/ 78 h 107"/>
                <a:gd name="T6" fmla="*/ 76 w 104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7">
                  <a:moveTo>
                    <a:pt x="76" y="0"/>
                  </a:moveTo>
                  <a:lnTo>
                    <a:pt x="104" y="107"/>
                  </a:lnTo>
                  <a:lnTo>
                    <a:pt x="0" y="7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19"/>
            <p:cNvSpPr>
              <a:spLocks/>
            </p:cNvSpPr>
            <p:nvPr/>
          </p:nvSpPr>
          <p:spPr bwMode="auto">
            <a:xfrm>
              <a:off x="7543062" y="4937621"/>
              <a:ext cx="188048" cy="195849"/>
            </a:xfrm>
            <a:custGeom>
              <a:avLst/>
              <a:gdLst>
                <a:gd name="T0" fmla="*/ 29 w 104"/>
                <a:gd name="T1" fmla="*/ 106 h 106"/>
                <a:gd name="T2" fmla="*/ 0 w 104"/>
                <a:gd name="T3" fmla="*/ 0 h 106"/>
                <a:gd name="T4" fmla="*/ 104 w 104"/>
                <a:gd name="T5" fmla="*/ 28 h 106"/>
                <a:gd name="T6" fmla="*/ 29 w 104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6">
                  <a:moveTo>
                    <a:pt x="29" y="106"/>
                  </a:moveTo>
                  <a:lnTo>
                    <a:pt x="0" y="0"/>
                  </a:lnTo>
                  <a:lnTo>
                    <a:pt x="104" y="28"/>
                  </a:lnTo>
                  <a:lnTo>
                    <a:pt x="29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20"/>
            <p:cNvSpPr>
              <a:spLocks/>
            </p:cNvSpPr>
            <p:nvPr/>
          </p:nvSpPr>
          <p:spPr bwMode="auto">
            <a:xfrm>
              <a:off x="8768990" y="5504845"/>
              <a:ext cx="171775" cy="201392"/>
            </a:xfrm>
            <a:custGeom>
              <a:avLst/>
              <a:gdLst>
                <a:gd name="T0" fmla="*/ 95 w 95"/>
                <a:gd name="T1" fmla="*/ 109 h 109"/>
                <a:gd name="T2" fmla="*/ 0 w 95"/>
                <a:gd name="T3" fmla="*/ 54 h 109"/>
                <a:gd name="T4" fmla="*/ 95 w 95"/>
                <a:gd name="T5" fmla="*/ 0 h 109"/>
                <a:gd name="T6" fmla="*/ 95 w 95"/>
                <a:gd name="T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09">
                  <a:moveTo>
                    <a:pt x="95" y="109"/>
                  </a:moveTo>
                  <a:lnTo>
                    <a:pt x="0" y="54"/>
                  </a:lnTo>
                  <a:lnTo>
                    <a:pt x="95" y="0"/>
                  </a:lnTo>
                  <a:lnTo>
                    <a:pt x="95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21"/>
            <p:cNvSpPr>
              <a:spLocks/>
            </p:cNvSpPr>
            <p:nvPr/>
          </p:nvSpPr>
          <p:spPr bwMode="auto">
            <a:xfrm>
              <a:off x="10110639" y="4998594"/>
              <a:ext cx="191664" cy="195849"/>
            </a:xfrm>
            <a:custGeom>
              <a:avLst/>
              <a:gdLst>
                <a:gd name="T0" fmla="*/ 106 w 106"/>
                <a:gd name="T1" fmla="*/ 78 h 106"/>
                <a:gd name="T2" fmla="*/ 0 w 106"/>
                <a:gd name="T3" fmla="*/ 106 h 106"/>
                <a:gd name="T4" fmla="*/ 28 w 106"/>
                <a:gd name="T5" fmla="*/ 0 h 106"/>
                <a:gd name="T6" fmla="*/ 106 w 106"/>
                <a:gd name="T7" fmla="*/ 7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106">
                  <a:moveTo>
                    <a:pt x="106" y="78"/>
                  </a:moveTo>
                  <a:lnTo>
                    <a:pt x="0" y="106"/>
                  </a:lnTo>
                  <a:lnTo>
                    <a:pt x="28" y="0"/>
                  </a:lnTo>
                  <a:lnTo>
                    <a:pt x="106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1" name="矩形 110"/>
          <p:cNvSpPr/>
          <p:nvPr/>
        </p:nvSpPr>
        <p:spPr>
          <a:xfrm>
            <a:off x="7969970" y="3322506"/>
            <a:ext cx="18879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600" b="1" dirty="0" smtClean="0">
                <a:solidFill>
                  <a:srgbClr val="0D0D0D"/>
                </a:solidFill>
                <a:cs typeface="+mn-ea"/>
                <a:sym typeface="+mn-lt"/>
              </a:rPr>
              <a:t>黑名单查询</a:t>
            </a:r>
            <a:endParaRPr lang="en-US" altLang="zh-CN" sz="2600" b="1" dirty="0" smtClean="0">
              <a:solidFill>
                <a:srgbClr val="0D0D0D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600" b="1" dirty="0" smtClean="0">
                <a:solidFill>
                  <a:srgbClr val="0D0D0D"/>
                </a:solidFill>
                <a:cs typeface="+mn-ea"/>
                <a:sym typeface="+mn-lt"/>
              </a:rPr>
              <a:t>区块链</a:t>
            </a:r>
            <a:endParaRPr lang="zh-CN" altLang="en-US" sz="2600" b="1" dirty="0">
              <a:solidFill>
                <a:srgbClr val="0D0D0D"/>
              </a:solidFill>
              <a:cs typeface="+mn-ea"/>
              <a:sym typeface="+mn-lt"/>
            </a:endParaRPr>
          </a:p>
        </p:txBody>
      </p:sp>
      <p:grpSp>
        <p:nvGrpSpPr>
          <p:cNvPr id="112" name="组合 3"/>
          <p:cNvGrpSpPr/>
          <p:nvPr/>
        </p:nvGrpSpPr>
        <p:grpSpPr>
          <a:xfrm>
            <a:off x="6061943" y="1543336"/>
            <a:ext cx="5718393" cy="4224753"/>
            <a:chOff x="1180080" y="1868992"/>
            <a:chExt cx="5401502" cy="3905365"/>
          </a:xfrm>
        </p:grpSpPr>
        <p:sp>
          <p:nvSpPr>
            <p:cNvPr id="113" name="TextBox 2"/>
            <p:cNvSpPr txBox="1"/>
            <p:nvPr/>
          </p:nvSpPr>
          <p:spPr>
            <a:xfrm>
              <a:off x="4810079" y="1868992"/>
              <a:ext cx="864894" cy="284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cs typeface="+mn-ea"/>
                  <a:sym typeface="+mn-lt"/>
                </a:rPr>
                <a:t>中国银行</a:t>
              </a:r>
            </a:p>
          </p:txBody>
        </p:sp>
        <p:sp>
          <p:nvSpPr>
            <p:cNvPr id="114" name="TextBox 288"/>
            <p:cNvSpPr txBox="1"/>
            <p:nvPr/>
          </p:nvSpPr>
          <p:spPr>
            <a:xfrm>
              <a:off x="5886275" y="3250995"/>
              <a:ext cx="695307" cy="284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cs typeface="+mn-ea"/>
                  <a:sym typeface="+mn-lt"/>
                </a:rPr>
                <a:t>信用社</a:t>
              </a:r>
            </a:p>
          </p:txBody>
        </p:sp>
        <p:sp>
          <p:nvSpPr>
            <p:cNvPr id="115" name="TextBox 289"/>
            <p:cNvSpPr txBox="1"/>
            <p:nvPr/>
          </p:nvSpPr>
          <p:spPr>
            <a:xfrm>
              <a:off x="5714612" y="4480473"/>
              <a:ext cx="864894" cy="284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cs typeface="+mn-ea"/>
                  <a:sym typeface="+mn-lt"/>
                </a:rPr>
                <a:t>建设银行</a:t>
              </a:r>
            </a:p>
          </p:txBody>
        </p:sp>
        <p:sp>
          <p:nvSpPr>
            <p:cNvPr id="116" name="TextBox 290"/>
            <p:cNvSpPr txBox="1"/>
            <p:nvPr/>
          </p:nvSpPr>
          <p:spPr>
            <a:xfrm>
              <a:off x="4923032" y="5489848"/>
              <a:ext cx="864894" cy="284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cs typeface="+mn-ea"/>
                  <a:sym typeface="+mn-lt"/>
                </a:rPr>
                <a:t>广发银行</a:t>
              </a:r>
            </a:p>
          </p:txBody>
        </p:sp>
        <p:sp>
          <p:nvSpPr>
            <p:cNvPr id="117" name="TextBox 292"/>
            <p:cNvSpPr txBox="1"/>
            <p:nvPr/>
          </p:nvSpPr>
          <p:spPr>
            <a:xfrm>
              <a:off x="1880469" y="5489848"/>
              <a:ext cx="864894" cy="284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cs typeface="+mn-ea"/>
                  <a:sym typeface="+mn-lt"/>
                </a:rPr>
                <a:t>工商银行</a:t>
              </a:r>
            </a:p>
          </p:txBody>
        </p:sp>
        <p:sp>
          <p:nvSpPr>
            <p:cNvPr id="118" name="TextBox 293"/>
            <p:cNvSpPr txBox="1"/>
            <p:nvPr/>
          </p:nvSpPr>
          <p:spPr>
            <a:xfrm>
              <a:off x="1180080" y="4479033"/>
              <a:ext cx="864894" cy="284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cs typeface="+mn-ea"/>
                  <a:sym typeface="+mn-lt"/>
                </a:rPr>
                <a:t>招商银行</a:t>
              </a:r>
            </a:p>
          </p:txBody>
        </p:sp>
      </p:grpSp>
      <p:pic>
        <p:nvPicPr>
          <p:cNvPr id="2" name="图片 1" descr="工商银行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593" y="4879031"/>
            <a:ext cx="502998" cy="502998"/>
          </a:xfrm>
          <a:prstGeom prst="rect">
            <a:avLst/>
          </a:prstGeom>
        </p:spPr>
      </p:pic>
      <p:pic>
        <p:nvPicPr>
          <p:cNvPr id="3" name="图片 2" descr="中国银行-yy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994" y="2100001"/>
            <a:ext cx="505504" cy="502990"/>
          </a:xfrm>
          <a:prstGeom prst="rect">
            <a:avLst/>
          </a:prstGeom>
        </p:spPr>
      </p:pic>
      <p:pic>
        <p:nvPicPr>
          <p:cNvPr id="4" name="图片 3" descr="建设银行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574" y="4061690"/>
            <a:ext cx="502956" cy="502956"/>
          </a:xfrm>
          <a:prstGeom prst="rect">
            <a:avLst/>
          </a:prstGeom>
        </p:spPr>
      </p:pic>
      <p:pic>
        <p:nvPicPr>
          <p:cNvPr id="5" name="图片 4" descr="农村信用合作社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144" y="2947301"/>
            <a:ext cx="477812" cy="477812"/>
          </a:xfrm>
          <a:prstGeom prst="rect">
            <a:avLst/>
          </a:prstGeom>
        </p:spPr>
      </p:pic>
      <p:pic>
        <p:nvPicPr>
          <p:cNvPr id="6" name="图片 5" descr="招商银行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456" y="4061688"/>
            <a:ext cx="477810" cy="477810"/>
          </a:xfrm>
          <a:prstGeom prst="rect">
            <a:avLst/>
          </a:prstGeom>
        </p:spPr>
      </p:pic>
      <p:pic>
        <p:nvPicPr>
          <p:cNvPr id="8" name="图片 7" descr="广发银行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2741">
            <a:off x="9241843" y="4944096"/>
            <a:ext cx="578400" cy="498622"/>
          </a:xfrm>
          <a:prstGeom prst="rect">
            <a:avLst/>
          </a:prstGeom>
        </p:spPr>
      </p:pic>
      <p:grpSp>
        <p:nvGrpSpPr>
          <p:cNvPr id="57" name="组合 285"/>
          <p:cNvGrpSpPr/>
          <p:nvPr/>
        </p:nvGrpSpPr>
        <p:grpSpPr>
          <a:xfrm>
            <a:off x="774438" y="1115795"/>
            <a:ext cx="4680514" cy="1230682"/>
            <a:chOff x="8039422" y="2298641"/>
            <a:chExt cx="3339228" cy="1491475"/>
          </a:xfrm>
        </p:grpSpPr>
        <p:sp>
          <p:nvSpPr>
            <p:cNvPr id="58" name="Content Placeholder 2"/>
            <p:cNvSpPr txBox="1">
              <a:spLocks/>
            </p:cNvSpPr>
            <p:nvPr/>
          </p:nvSpPr>
          <p:spPr>
            <a:xfrm>
              <a:off x="8039422" y="2783300"/>
              <a:ext cx="3339228" cy="100681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ts val="1800"/>
                </a:lnSpc>
                <a:buClr>
                  <a:srgbClr val="202F3D">
                    <a:lumMod val="75000"/>
                  </a:srgbClr>
                </a:buClr>
                <a:defRPr/>
              </a:pPr>
              <a:r>
                <a:rPr lang="zh-CN" altLang="en-US" sz="1300" dirty="0" smtClean="0">
                  <a:solidFill>
                    <a:srgbClr val="404652"/>
                  </a:solidFill>
                  <a:cs typeface="+mn-ea"/>
                  <a:sym typeface="+mn-lt"/>
                </a:rPr>
                <a:t>数据不需要上传到权威机构中，依然由各家机构自身存放。</a:t>
              </a:r>
              <a:endParaRPr lang="en-US" altLang="zh-CN" sz="1300" dirty="0" smtClean="0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  <p:sp>
          <p:nvSpPr>
            <p:cNvPr id="59" name="Title 13"/>
            <p:cNvSpPr txBox="1">
              <a:spLocks/>
            </p:cNvSpPr>
            <p:nvPr/>
          </p:nvSpPr>
          <p:spPr>
            <a:xfrm>
              <a:off x="8039422" y="2298641"/>
              <a:ext cx="2251082" cy="44759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1" dirty="0" smtClean="0">
                  <a:solidFill>
                    <a:srgbClr val="404652"/>
                  </a:solidFill>
                  <a:latin typeface="+mn-lt"/>
                  <a:ea typeface="+mn-ea"/>
                  <a:cs typeface="+mn-ea"/>
                  <a:sym typeface="+mn-lt"/>
                </a:rPr>
                <a:t>黑名单数据不上传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65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0" name="组合 285"/>
          <p:cNvGrpSpPr/>
          <p:nvPr/>
        </p:nvGrpSpPr>
        <p:grpSpPr>
          <a:xfrm>
            <a:off x="774438" y="2676081"/>
            <a:ext cx="4680514" cy="1230682"/>
            <a:chOff x="8039422" y="2298641"/>
            <a:chExt cx="3339228" cy="1491475"/>
          </a:xfrm>
        </p:grpSpPr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8039422" y="2783300"/>
              <a:ext cx="3339228" cy="100681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ts val="1800"/>
                </a:lnSpc>
                <a:buClr>
                  <a:srgbClr val="202F3D">
                    <a:lumMod val="75000"/>
                  </a:srgbClr>
                </a:buClr>
                <a:defRPr/>
              </a:pPr>
              <a:r>
                <a:rPr lang="zh-CN" altLang="en-US" sz="1300" dirty="0" smtClean="0">
                  <a:solidFill>
                    <a:srgbClr val="404652"/>
                  </a:solidFill>
                  <a:cs typeface="+mn-ea"/>
                  <a:sym typeface="+mn-lt"/>
                </a:rPr>
                <a:t>通过区块链统一成员机构的查询反馈接口，实现一点接入即可查询全行业数据</a:t>
              </a:r>
              <a:endParaRPr lang="en-US" altLang="zh-CN" sz="1300" dirty="0" smtClean="0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  <p:sp>
          <p:nvSpPr>
            <p:cNvPr id="62" name="Title 13"/>
            <p:cNvSpPr txBox="1">
              <a:spLocks/>
            </p:cNvSpPr>
            <p:nvPr/>
          </p:nvSpPr>
          <p:spPr>
            <a:xfrm>
              <a:off x="8039422" y="2298641"/>
              <a:ext cx="2251082" cy="44759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lvl="0" fontAlgn="auto">
                <a:spcAft>
                  <a:spcPts val="0"/>
                </a:spcAft>
                <a:defRPr/>
              </a:pPr>
              <a:r>
                <a:rPr lang="zh-CN" altLang="en-US" sz="1800" b="1" dirty="0">
                  <a:solidFill>
                    <a:srgbClr val="404652"/>
                  </a:solidFill>
                  <a:cs typeface="+mn-ea"/>
                  <a:sym typeface="+mn-lt"/>
                </a:rPr>
                <a:t>统一查询反馈接口</a:t>
              </a:r>
              <a:endParaRPr lang="en-US" altLang="zh-CN" sz="1800" b="1" dirty="0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3" name="组合 285"/>
          <p:cNvGrpSpPr/>
          <p:nvPr/>
        </p:nvGrpSpPr>
        <p:grpSpPr>
          <a:xfrm>
            <a:off x="774439" y="4441986"/>
            <a:ext cx="4680514" cy="1230682"/>
            <a:chOff x="8039422" y="2298641"/>
            <a:chExt cx="3339228" cy="1491475"/>
          </a:xfrm>
        </p:grpSpPr>
        <p:sp>
          <p:nvSpPr>
            <p:cNvPr id="64" name="Content Placeholder 2"/>
            <p:cNvSpPr txBox="1">
              <a:spLocks/>
            </p:cNvSpPr>
            <p:nvPr/>
          </p:nvSpPr>
          <p:spPr>
            <a:xfrm>
              <a:off x="8039422" y="2783300"/>
              <a:ext cx="3339228" cy="100681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1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20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ts val="1800"/>
                </a:lnSpc>
                <a:buClr>
                  <a:srgbClr val="202F3D">
                    <a:lumMod val="75000"/>
                  </a:srgbClr>
                </a:buClr>
                <a:defRPr/>
              </a:pPr>
              <a:r>
                <a:rPr lang="zh-CN" altLang="en-US" sz="1300" dirty="0" smtClean="0">
                  <a:solidFill>
                    <a:srgbClr val="404652"/>
                  </a:solidFill>
                  <a:cs typeface="+mn-ea"/>
                  <a:sym typeface="+mn-lt"/>
                </a:rPr>
                <a:t>每个银行都为黑名单付出了代价，各家</a:t>
              </a:r>
              <a:r>
                <a:rPr lang="zh-CN" altLang="en-US" sz="1300" dirty="0">
                  <a:solidFill>
                    <a:srgbClr val="404652"/>
                  </a:solidFill>
                  <a:cs typeface="+mn-ea"/>
                  <a:sym typeface="+mn-lt"/>
                </a:rPr>
                <a:t>机构各自为数据定价，决定对谁反馈数据结果</a:t>
              </a:r>
              <a:endParaRPr lang="en-US" altLang="zh-CN" sz="1300" dirty="0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  <p:sp>
          <p:nvSpPr>
            <p:cNvPr id="65" name="Title 13"/>
            <p:cNvSpPr txBox="1">
              <a:spLocks/>
            </p:cNvSpPr>
            <p:nvPr/>
          </p:nvSpPr>
          <p:spPr>
            <a:xfrm>
              <a:off x="8039422" y="2298641"/>
              <a:ext cx="2251082" cy="44759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65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付费查询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65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326085"/>
      </p:ext>
    </p:extLst>
  </p:cSld>
  <p:clrMapOvr>
    <a:masterClrMapping/>
  </p:clrMapOvr>
  <p:transition spd="slow"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2" name="组合 3"/>
          <p:cNvGrpSpPr>
            <a:grpSpLocks/>
          </p:cNvGrpSpPr>
          <p:nvPr/>
        </p:nvGrpSpPr>
        <p:grpSpPr bwMode="auto"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17819" name="矩形 4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7820" name="矩形 5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7763" name="文本框 6"/>
          <p:cNvSpPr txBox="1">
            <a:spLocks noChangeArrowheads="1"/>
          </p:cNvSpPr>
          <p:nvPr/>
        </p:nvSpPr>
        <p:spPr bwMode="auto">
          <a:xfrm>
            <a:off x="561974" y="203825"/>
            <a:ext cx="341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262626"/>
                </a:solidFill>
                <a:latin typeface="+mj-ea"/>
                <a:ea typeface="+mj-ea"/>
                <a:cs typeface="微软雅黑" charset="0"/>
              </a:rPr>
              <a:t>三、技术实现</a:t>
            </a:r>
            <a:endParaRPr lang="zh-CN" altLang="en-US" b="1" dirty="0">
              <a:solidFill>
                <a:srgbClr val="262626"/>
              </a:solidFill>
              <a:latin typeface="+mj-ea"/>
              <a:ea typeface="+mj-ea"/>
              <a:cs typeface="微软雅黑" charset="0"/>
            </a:endParaRPr>
          </a:p>
        </p:txBody>
      </p:sp>
      <p:grpSp>
        <p:nvGrpSpPr>
          <p:cNvPr id="61" name="组合 217"/>
          <p:cNvGrpSpPr/>
          <p:nvPr/>
        </p:nvGrpSpPr>
        <p:grpSpPr>
          <a:xfrm>
            <a:off x="7592436" y="3834154"/>
            <a:ext cx="389142" cy="410229"/>
            <a:chOff x="3820255" y="2463497"/>
            <a:chExt cx="389142" cy="410229"/>
          </a:xfrm>
          <a:solidFill>
            <a:srgbClr val="32619C"/>
          </a:solidFill>
        </p:grpSpPr>
        <p:sp>
          <p:nvSpPr>
            <p:cNvPr id="62" name="Freeform 18"/>
            <p:cNvSpPr>
              <a:spLocks noEditPoints="1"/>
            </p:cNvSpPr>
            <p:nvPr/>
          </p:nvSpPr>
          <p:spPr bwMode="auto">
            <a:xfrm>
              <a:off x="3905559" y="2463497"/>
              <a:ext cx="303838" cy="269333"/>
            </a:xfrm>
            <a:custGeom>
              <a:avLst/>
              <a:gdLst>
                <a:gd name="T0" fmla="*/ 105 w 134"/>
                <a:gd name="T1" fmla="*/ 14 h 119"/>
                <a:gd name="T2" fmla="*/ 67 w 134"/>
                <a:gd name="T3" fmla="*/ 0 h 119"/>
                <a:gd name="T4" fmla="*/ 67 w 134"/>
                <a:gd name="T5" fmla="*/ 11 h 119"/>
                <a:gd name="T6" fmla="*/ 98 w 134"/>
                <a:gd name="T7" fmla="*/ 22 h 119"/>
                <a:gd name="T8" fmla="*/ 104 w 134"/>
                <a:gd name="T9" fmla="*/ 91 h 119"/>
                <a:gd name="T10" fmla="*/ 67 w 134"/>
                <a:gd name="T11" fmla="*/ 108 h 119"/>
                <a:gd name="T12" fmla="*/ 67 w 134"/>
                <a:gd name="T13" fmla="*/ 119 h 119"/>
                <a:gd name="T14" fmla="*/ 112 w 134"/>
                <a:gd name="T15" fmla="*/ 98 h 119"/>
                <a:gd name="T16" fmla="*/ 105 w 134"/>
                <a:gd name="T17" fmla="*/ 14 h 119"/>
                <a:gd name="T18" fmla="*/ 67 w 134"/>
                <a:gd name="T19" fmla="*/ 0 h 119"/>
                <a:gd name="T20" fmla="*/ 21 w 134"/>
                <a:gd name="T21" fmla="*/ 21 h 119"/>
                <a:gd name="T22" fmla="*/ 28 w 134"/>
                <a:gd name="T23" fmla="*/ 105 h 119"/>
                <a:gd name="T24" fmla="*/ 67 w 134"/>
                <a:gd name="T25" fmla="*/ 119 h 119"/>
                <a:gd name="T26" fmla="*/ 67 w 134"/>
                <a:gd name="T27" fmla="*/ 108 h 119"/>
                <a:gd name="T28" fmla="*/ 35 w 134"/>
                <a:gd name="T29" fmla="*/ 97 h 119"/>
                <a:gd name="T30" fmla="*/ 35 w 134"/>
                <a:gd name="T31" fmla="*/ 97 h 119"/>
                <a:gd name="T32" fmla="*/ 29 w 134"/>
                <a:gd name="T33" fmla="*/ 28 h 119"/>
                <a:gd name="T34" fmla="*/ 67 w 134"/>
                <a:gd name="T35" fmla="*/ 11 h 119"/>
                <a:gd name="T36" fmla="*/ 67 w 134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119">
                  <a:moveTo>
                    <a:pt x="105" y="14"/>
                  </a:moveTo>
                  <a:cubicBezTo>
                    <a:pt x="94" y="4"/>
                    <a:pt x="80" y="0"/>
                    <a:pt x="67" y="0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8" y="11"/>
                    <a:pt x="89" y="15"/>
                    <a:pt x="98" y="22"/>
                  </a:cubicBezTo>
                  <a:cubicBezTo>
                    <a:pt x="118" y="40"/>
                    <a:pt x="121" y="70"/>
                    <a:pt x="104" y="91"/>
                  </a:cubicBezTo>
                  <a:cubicBezTo>
                    <a:pt x="94" y="102"/>
                    <a:pt x="81" y="108"/>
                    <a:pt x="67" y="108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84" y="119"/>
                    <a:pt x="101" y="112"/>
                    <a:pt x="112" y="98"/>
                  </a:cubicBezTo>
                  <a:cubicBezTo>
                    <a:pt x="134" y="73"/>
                    <a:pt x="130" y="35"/>
                    <a:pt x="105" y="14"/>
                  </a:cubicBezTo>
                  <a:close/>
                  <a:moveTo>
                    <a:pt x="67" y="0"/>
                  </a:moveTo>
                  <a:cubicBezTo>
                    <a:pt x="50" y="0"/>
                    <a:pt x="33" y="7"/>
                    <a:pt x="21" y="21"/>
                  </a:cubicBezTo>
                  <a:cubicBezTo>
                    <a:pt x="0" y="46"/>
                    <a:pt x="3" y="84"/>
                    <a:pt x="28" y="105"/>
                  </a:cubicBezTo>
                  <a:cubicBezTo>
                    <a:pt x="39" y="115"/>
                    <a:pt x="53" y="119"/>
                    <a:pt x="67" y="119"/>
                  </a:cubicBezTo>
                  <a:cubicBezTo>
                    <a:pt x="67" y="108"/>
                    <a:pt x="67" y="108"/>
                    <a:pt x="67" y="108"/>
                  </a:cubicBezTo>
                  <a:cubicBezTo>
                    <a:pt x="56" y="108"/>
                    <a:pt x="44" y="105"/>
                    <a:pt x="35" y="97"/>
                  </a:cubicBezTo>
                  <a:cubicBezTo>
                    <a:pt x="35" y="97"/>
                    <a:pt x="35" y="97"/>
                    <a:pt x="35" y="97"/>
                  </a:cubicBezTo>
                  <a:cubicBezTo>
                    <a:pt x="15" y="80"/>
                    <a:pt x="12" y="49"/>
                    <a:pt x="29" y="28"/>
                  </a:cubicBezTo>
                  <a:cubicBezTo>
                    <a:pt x="39" y="17"/>
                    <a:pt x="53" y="11"/>
                    <a:pt x="67" y="11"/>
                  </a:cubicBez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9"/>
            <p:cNvSpPr>
              <a:spLocks/>
            </p:cNvSpPr>
            <p:nvPr/>
          </p:nvSpPr>
          <p:spPr bwMode="auto">
            <a:xfrm>
              <a:off x="3880639" y="2678196"/>
              <a:ext cx="114059" cy="124602"/>
            </a:xfrm>
            <a:custGeom>
              <a:avLst/>
              <a:gdLst>
                <a:gd name="T0" fmla="*/ 29 w 119"/>
                <a:gd name="T1" fmla="*/ 130 h 130"/>
                <a:gd name="T2" fmla="*/ 0 w 119"/>
                <a:gd name="T3" fmla="*/ 107 h 130"/>
                <a:gd name="T4" fmla="*/ 88 w 119"/>
                <a:gd name="T5" fmla="*/ 0 h 130"/>
                <a:gd name="T6" fmla="*/ 119 w 119"/>
                <a:gd name="T7" fmla="*/ 26 h 130"/>
                <a:gd name="T8" fmla="*/ 29 w 119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30">
                  <a:moveTo>
                    <a:pt x="29" y="130"/>
                  </a:moveTo>
                  <a:lnTo>
                    <a:pt x="0" y="107"/>
                  </a:lnTo>
                  <a:lnTo>
                    <a:pt x="88" y="0"/>
                  </a:lnTo>
                  <a:lnTo>
                    <a:pt x="119" y="26"/>
                  </a:lnTo>
                  <a:lnTo>
                    <a:pt x="29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20"/>
            <p:cNvSpPr>
              <a:spLocks/>
            </p:cNvSpPr>
            <p:nvPr/>
          </p:nvSpPr>
          <p:spPr bwMode="auto">
            <a:xfrm>
              <a:off x="3820255" y="2712701"/>
              <a:ext cx="146647" cy="161025"/>
            </a:xfrm>
            <a:custGeom>
              <a:avLst/>
              <a:gdLst>
                <a:gd name="T0" fmla="*/ 25 w 65"/>
                <a:gd name="T1" fmla="*/ 65 h 71"/>
                <a:gd name="T2" fmla="*/ 7 w 65"/>
                <a:gd name="T3" fmla="*/ 66 h 71"/>
                <a:gd name="T4" fmla="*/ 5 w 65"/>
                <a:gd name="T5" fmla="*/ 48 h 71"/>
                <a:gd name="T6" fmla="*/ 40 w 65"/>
                <a:gd name="T7" fmla="*/ 6 h 71"/>
                <a:gd name="T8" fmla="*/ 59 w 65"/>
                <a:gd name="T9" fmla="*/ 4 h 71"/>
                <a:gd name="T10" fmla="*/ 60 w 65"/>
                <a:gd name="T11" fmla="*/ 23 h 71"/>
                <a:gd name="T12" fmla="*/ 25 w 65"/>
                <a:gd name="T13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1">
                  <a:moveTo>
                    <a:pt x="25" y="65"/>
                  </a:moveTo>
                  <a:cubicBezTo>
                    <a:pt x="20" y="70"/>
                    <a:pt x="12" y="71"/>
                    <a:pt x="7" y="66"/>
                  </a:cubicBezTo>
                  <a:cubicBezTo>
                    <a:pt x="1" y="62"/>
                    <a:pt x="0" y="54"/>
                    <a:pt x="5" y="48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5" y="1"/>
                    <a:pt x="53" y="0"/>
                    <a:pt x="59" y="4"/>
                  </a:cubicBezTo>
                  <a:cubicBezTo>
                    <a:pt x="64" y="9"/>
                    <a:pt x="65" y="17"/>
                    <a:pt x="60" y="23"/>
                  </a:cubicBezTo>
                  <a:lnTo>
                    <a:pt x="25" y="6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6" name="Freeform 23"/>
          <p:cNvSpPr>
            <a:spLocks noEditPoints="1"/>
          </p:cNvSpPr>
          <p:nvPr/>
        </p:nvSpPr>
        <p:spPr bwMode="auto">
          <a:xfrm>
            <a:off x="3705005" y="2293105"/>
            <a:ext cx="495534" cy="536748"/>
          </a:xfrm>
          <a:custGeom>
            <a:avLst/>
            <a:gdLst>
              <a:gd name="T0" fmla="*/ 170 w 219"/>
              <a:gd name="T1" fmla="*/ 109 h 237"/>
              <a:gd name="T2" fmla="*/ 164 w 219"/>
              <a:gd name="T3" fmla="*/ 135 h 237"/>
              <a:gd name="T4" fmla="*/ 164 w 219"/>
              <a:gd name="T5" fmla="*/ 158 h 237"/>
              <a:gd name="T6" fmla="*/ 168 w 219"/>
              <a:gd name="T7" fmla="*/ 160 h 237"/>
              <a:gd name="T8" fmla="*/ 187 w 219"/>
              <a:gd name="T9" fmla="*/ 187 h 237"/>
              <a:gd name="T10" fmla="*/ 164 w 219"/>
              <a:gd name="T11" fmla="*/ 172 h 237"/>
              <a:gd name="T12" fmla="*/ 164 w 219"/>
              <a:gd name="T13" fmla="*/ 47 h 237"/>
              <a:gd name="T14" fmla="*/ 187 w 219"/>
              <a:gd name="T15" fmla="*/ 32 h 237"/>
              <a:gd name="T16" fmla="*/ 168 w 219"/>
              <a:gd name="T17" fmla="*/ 59 h 237"/>
              <a:gd name="T18" fmla="*/ 164 w 219"/>
              <a:gd name="T19" fmla="*/ 61 h 237"/>
              <a:gd name="T20" fmla="*/ 213 w 219"/>
              <a:gd name="T21" fmla="*/ 104 h 237"/>
              <a:gd name="T22" fmla="*/ 181 w 219"/>
              <a:gd name="T23" fmla="*/ 109 h 237"/>
              <a:gd name="T24" fmla="*/ 213 w 219"/>
              <a:gd name="T25" fmla="*/ 115 h 237"/>
              <a:gd name="T26" fmla="*/ 213 w 219"/>
              <a:gd name="T27" fmla="*/ 104 h 237"/>
              <a:gd name="T28" fmla="*/ 113 w 219"/>
              <a:gd name="T29" fmla="*/ 237 h 237"/>
              <a:gd name="T30" fmla="*/ 143 w 219"/>
              <a:gd name="T31" fmla="*/ 159 h 237"/>
              <a:gd name="T32" fmla="*/ 164 w 219"/>
              <a:gd name="T33" fmla="*/ 84 h 237"/>
              <a:gd name="T34" fmla="*/ 109 w 219"/>
              <a:gd name="T35" fmla="*/ 61 h 237"/>
              <a:gd name="T36" fmla="*/ 157 w 219"/>
              <a:gd name="T37" fmla="*/ 109 h 237"/>
              <a:gd name="T38" fmla="*/ 134 w 219"/>
              <a:gd name="T39" fmla="*/ 150 h 237"/>
              <a:gd name="T40" fmla="*/ 131 w 219"/>
              <a:gd name="T41" fmla="*/ 183 h 237"/>
              <a:gd name="T42" fmla="*/ 109 w 219"/>
              <a:gd name="T43" fmla="*/ 237 h 237"/>
              <a:gd name="T44" fmla="*/ 164 w 219"/>
              <a:gd name="T45" fmla="*/ 61 h 237"/>
              <a:gd name="T46" fmla="*/ 160 w 219"/>
              <a:gd name="T47" fmla="*/ 51 h 237"/>
              <a:gd name="T48" fmla="*/ 164 w 219"/>
              <a:gd name="T49" fmla="*/ 158 h 237"/>
              <a:gd name="T50" fmla="*/ 160 w 219"/>
              <a:gd name="T51" fmla="*/ 168 h 237"/>
              <a:gd name="T52" fmla="*/ 164 w 219"/>
              <a:gd name="T53" fmla="*/ 158 h 237"/>
              <a:gd name="T54" fmla="*/ 109 w 219"/>
              <a:gd name="T55" fmla="*/ 0 h 237"/>
              <a:gd name="T56" fmla="*/ 115 w 219"/>
              <a:gd name="T57" fmla="*/ 6 h 237"/>
              <a:gd name="T58" fmla="*/ 110 w 219"/>
              <a:gd name="T59" fmla="*/ 38 h 237"/>
              <a:gd name="T60" fmla="*/ 109 w 219"/>
              <a:gd name="T61" fmla="*/ 38 h 237"/>
              <a:gd name="T62" fmla="*/ 55 w 219"/>
              <a:gd name="T63" fmla="*/ 83 h 237"/>
              <a:gd name="T64" fmla="*/ 76 w 219"/>
              <a:gd name="T65" fmla="*/ 160 h 237"/>
              <a:gd name="T66" fmla="*/ 106 w 219"/>
              <a:gd name="T67" fmla="*/ 237 h 237"/>
              <a:gd name="T68" fmla="*/ 109 w 219"/>
              <a:gd name="T69" fmla="*/ 183 h 237"/>
              <a:gd name="T70" fmla="*/ 89 w 219"/>
              <a:gd name="T71" fmla="*/ 156 h 237"/>
              <a:gd name="T72" fmla="*/ 61 w 219"/>
              <a:gd name="T73" fmla="*/ 109 h 237"/>
              <a:gd name="T74" fmla="*/ 109 w 219"/>
              <a:gd name="T75" fmla="*/ 61 h 237"/>
              <a:gd name="T76" fmla="*/ 109 w 219"/>
              <a:gd name="T77" fmla="*/ 49 h 237"/>
              <a:gd name="T78" fmla="*/ 109 w 219"/>
              <a:gd name="T79" fmla="*/ 0 h 237"/>
              <a:gd name="T80" fmla="*/ 104 w 219"/>
              <a:gd name="T81" fmla="*/ 33 h 237"/>
              <a:gd name="T82" fmla="*/ 109 w 219"/>
              <a:gd name="T83" fmla="*/ 0 h 237"/>
              <a:gd name="T84" fmla="*/ 55 w 219"/>
              <a:gd name="T85" fmla="*/ 158 h 237"/>
              <a:gd name="T86" fmla="*/ 59 w 219"/>
              <a:gd name="T87" fmla="*/ 168 h 237"/>
              <a:gd name="T88" fmla="*/ 55 w 219"/>
              <a:gd name="T89" fmla="*/ 61 h 237"/>
              <a:gd name="T90" fmla="*/ 59 w 219"/>
              <a:gd name="T91" fmla="*/ 51 h 237"/>
              <a:gd name="T92" fmla="*/ 55 w 219"/>
              <a:gd name="T93" fmla="*/ 61 h 237"/>
              <a:gd name="T94" fmla="*/ 49 w 219"/>
              <a:gd name="T95" fmla="*/ 109 h 237"/>
              <a:gd name="T96" fmla="*/ 55 w 219"/>
              <a:gd name="T97" fmla="*/ 83 h 237"/>
              <a:gd name="T98" fmla="*/ 55 w 219"/>
              <a:gd name="T99" fmla="*/ 61 h 237"/>
              <a:gd name="T100" fmla="*/ 51 w 219"/>
              <a:gd name="T101" fmla="*/ 59 h 237"/>
              <a:gd name="T102" fmla="*/ 32 w 219"/>
              <a:gd name="T103" fmla="*/ 32 h 237"/>
              <a:gd name="T104" fmla="*/ 55 w 219"/>
              <a:gd name="T105" fmla="*/ 47 h 237"/>
              <a:gd name="T106" fmla="*/ 55 w 219"/>
              <a:gd name="T107" fmla="*/ 172 h 237"/>
              <a:gd name="T108" fmla="*/ 32 w 219"/>
              <a:gd name="T109" fmla="*/ 187 h 237"/>
              <a:gd name="T110" fmla="*/ 51 w 219"/>
              <a:gd name="T111" fmla="*/ 160 h 237"/>
              <a:gd name="T112" fmla="*/ 55 w 219"/>
              <a:gd name="T113" fmla="*/ 158 h 237"/>
              <a:gd name="T114" fmla="*/ 38 w 219"/>
              <a:gd name="T115" fmla="*/ 109 h 237"/>
              <a:gd name="T116" fmla="*/ 6 w 219"/>
              <a:gd name="T117" fmla="*/ 104 h 237"/>
              <a:gd name="T118" fmla="*/ 6 w 219"/>
              <a:gd name="T119" fmla="*/ 115 h 237"/>
              <a:gd name="T120" fmla="*/ 38 w 219"/>
              <a:gd name="T121" fmla="*/ 10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9" h="237">
                <a:moveTo>
                  <a:pt x="164" y="135"/>
                </a:moveTo>
                <a:cubicBezTo>
                  <a:pt x="168" y="127"/>
                  <a:pt x="170" y="118"/>
                  <a:pt x="170" y="109"/>
                </a:cubicBezTo>
                <a:cubicBezTo>
                  <a:pt x="170" y="100"/>
                  <a:pt x="168" y="91"/>
                  <a:pt x="164" y="84"/>
                </a:cubicBezTo>
                <a:cubicBezTo>
                  <a:pt x="164" y="135"/>
                  <a:pt x="164" y="135"/>
                  <a:pt x="164" y="135"/>
                </a:cubicBezTo>
                <a:close/>
                <a:moveTo>
                  <a:pt x="164" y="172"/>
                </a:moveTo>
                <a:cubicBezTo>
                  <a:pt x="164" y="158"/>
                  <a:pt x="164" y="158"/>
                  <a:pt x="164" y="158"/>
                </a:cubicBezTo>
                <a:cubicBezTo>
                  <a:pt x="165" y="158"/>
                  <a:pt x="167" y="159"/>
                  <a:pt x="168" y="160"/>
                </a:cubicBezTo>
                <a:cubicBezTo>
                  <a:pt x="168" y="160"/>
                  <a:pt x="168" y="160"/>
                  <a:pt x="168" y="160"/>
                </a:cubicBezTo>
                <a:cubicBezTo>
                  <a:pt x="187" y="179"/>
                  <a:pt x="187" y="179"/>
                  <a:pt x="187" y="179"/>
                </a:cubicBezTo>
                <a:cubicBezTo>
                  <a:pt x="189" y="181"/>
                  <a:pt x="189" y="185"/>
                  <a:pt x="187" y="187"/>
                </a:cubicBezTo>
                <a:cubicBezTo>
                  <a:pt x="185" y="189"/>
                  <a:pt x="181" y="189"/>
                  <a:pt x="179" y="187"/>
                </a:cubicBezTo>
                <a:cubicBezTo>
                  <a:pt x="164" y="172"/>
                  <a:pt x="164" y="172"/>
                  <a:pt x="164" y="172"/>
                </a:cubicBezTo>
                <a:close/>
                <a:moveTo>
                  <a:pt x="164" y="61"/>
                </a:moveTo>
                <a:cubicBezTo>
                  <a:pt x="164" y="47"/>
                  <a:pt x="164" y="47"/>
                  <a:pt x="164" y="47"/>
                </a:cubicBezTo>
                <a:cubicBezTo>
                  <a:pt x="179" y="32"/>
                  <a:pt x="179" y="32"/>
                  <a:pt x="179" y="32"/>
                </a:cubicBezTo>
                <a:cubicBezTo>
                  <a:pt x="181" y="30"/>
                  <a:pt x="185" y="30"/>
                  <a:pt x="187" y="32"/>
                </a:cubicBezTo>
                <a:cubicBezTo>
                  <a:pt x="189" y="34"/>
                  <a:pt x="189" y="38"/>
                  <a:pt x="187" y="40"/>
                </a:cubicBezTo>
                <a:cubicBezTo>
                  <a:pt x="168" y="59"/>
                  <a:pt x="168" y="59"/>
                  <a:pt x="168" y="59"/>
                </a:cubicBezTo>
                <a:cubicBezTo>
                  <a:pt x="168" y="59"/>
                  <a:pt x="168" y="59"/>
                  <a:pt x="168" y="59"/>
                </a:cubicBezTo>
                <a:cubicBezTo>
                  <a:pt x="167" y="60"/>
                  <a:pt x="165" y="61"/>
                  <a:pt x="164" y="61"/>
                </a:cubicBezTo>
                <a:close/>
                <a:moveTo>
                  <a:pt x="213" y="104"/>
                </a:moveTo>
                <a:cubicBezTo>
                  <a:pt x="213" y="104"/>
                  <a:pt x="213" y="104"/>
                  <a:pt x="213" y="104"/>
                </a:cubicBezTo>
                <a:cubicBezTo>
                  <a:pt x="186" y="104"/>
                  <a:pt x="186" y="104"/>
                  <a:pt x="186" y="104"/>
                </a:cubicBezTo>
                <a:cubicBezTo>
                  <a:pt x="183" y="104"/>
                  <a:pt x="181" y="106"/>
                  <a:pt x="181" y="109"/>
                </a:cubicBezTo>
                <a:cubicBezTo>
                  <a:pt x="181" y="112"/>
                  <a:pt x="183" y="115"/>
                  <a:pt x="186" y="115"/>
                </a:cubicBezTo>
                <a:cubicBezTo>
                  <a:pt x="213" y="115"/>
                  <a:pt x="213" y="115"/>
                  <a:pt x="213" y="115"/>
                </a:cubicBezTo>
                <a:cubicBezTo>
                  <a:pt x="216" y="115"/>
                  <a:pt x="219" y="112"/>
                  <a:pt x="219" y="109"/>
                </a:cubicBezTo>
                <a:cubicBezTo>
                  <a:pt x="219" y="106"/>
                  <a:pt x="216" y="104"/>
                  <a:pt x="213" y="104"/>
                </a:cubicBezTo>
                <a:close/>
                <a:moveTo>
                  <a:pt x="109" y="237"/>
                </a:moveTo>
                <a:cubicBezTo>
                  <a:pt x="113" y="237"/>
                  <a:pt x="113" y="237"/>
                  <a:pt x="113" y="237"/>
                </a:cubicBezTo>
                <a:cubicBezTo>
                  <a:pt x="130" y="237"/>
                  <a:pt x="143" y="224"/>
                  <a:pt x="143" y="207"/>
                </a:cubicBezTo>
                <a:cubicBezTo>
                  <a:pt x="143" y="159"/>
                  <a:pt x="143" y="159"/>
                  <a:pt x="143" y="159"/>
                </a:cubicBezTo>
                <a:cubicBezTo>
                  <a:pt x="152" y="153"/>
                  <a:pt x="159" y="145"/>
                  <a:pt x="164" y="135"/>
                </a:cubicBezTo>
                <a:cubicBezTo>
                  <a:pt x="164" y="84"/>
                  <a:pt x="164" y="84"/>
                  <a:pt x="164" y="84"/>
                </a:cubicBezTo>
                <a:cubicBezTo>
                  <a:pt x="154" y="63"/>
                  <a:pt x="133" y="49"/>
                  <a:pt x="109" y="49"/>
                </a:cubicBezTo>
                <a:cubicBezTo>
                  <a:pt x="109" y="61"/>
                  <a:pt x="109" y="61"/>
                  <a:pt x="109" y="61"/>
                </a:cubicBezTo>
                <a:cubicBezTo>
                  <a:pt x="122" y="61"/>
                  <a:pt x="134" y="67"/>
                  <a:pt x="143" y="75"/>
                </a:cubicBezTo>
                <a:cubicBezTo>
                  <a:pt x="152" y="84"/>
                  <a:pt x="157" y="96"/>
                  <a:pt x="157" y="109"/>
                </a:cubicBezTo>
                <a:cubicBezTo>
                  <a:pt x="157" y="127"/>
                  <a:pt x="148" y="142"/>
                  <a:pt x="134" y="150"/>
                </a:cubicBezTo>
                <a:cubicBezTo>
                  <a:pt x="134" y="150"/>
                  <a:pt x="134" y="150"/>
                  <a:pt x="134" y="150"/>
                </a:cubicBezTo>
                <a:cubicBezTo>
                  <a:pt x="132" y="152"/>
                  <a:pt x="131" y="154"/>
                  <a:pt x="131" y="156"/>
                </a:cubicBezTo>
                <a:cubicBezTo>
                  <a:pt x="131" y="183"/>
                  <a:pt x="131" y="183"/>
                  <a:pt x="131" y="183"/>
                </a:cubicBezTo>
                <a:cubicBezTo>
                  <a:pt x="109" y="183"/>
                  <a:pt x="109" y="183"/>
                  <a:pt x="109" y="183"/>
                </a:cubicBezTo>
                <a:cubicBezTo>
                  <a:pt x="109" y="237"/>
                  <a:pt x="109" y="237"/>
                  <a:pt x="109" y="237"/>
                </a:cubicBezTo>
                <a:close/>
                <a:moveTo>
                  <a:pt x="164" y="47"/>
                </a:moveTo>
                <a:cubicBezTo>
                  <a:pt x="164" y="61"/>
                  <a:pt x="164" y="61"/>
                  <a:pt x="164" y="61"/>
                </a:cubicBezTo>
                <a:cubicBezTo>
                  <a:pt x="162" y="61"/>
                  <a:pt x="161" y="60"/>
                  <a:pt x="160" y="59"/>
                </a:cubicBezTo>
                <a:cubicBezTo>
                  <a:pt x="158" y="57"/>
                  <a:pt x="158" y="53"/>
                  <a:pt x="160" y="51"/>
                </a:cubicBezTo>
                <a:cubicBezTo>
                  <a:pt x="164" y="47"/>
                  <a:pt x="164" y="47"/>
                  <a:pt x="164" y="47"/>
                </a:cubicBezTo>
                <a:close/>
                <a:moveTo>
                  <a:pt x="164" y="158"/>
                </a:moveTo>
                <a:cubicBezTo>
                  <a:pt x="164" y="172"/>
                  <a:pt x="164" y="172"/>
                  <a:pt x="164" y="172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58" y="165"/>
                  <a:pt x="158" y="162"/>
                  <a:pt x="160" y="160"/>
                </a:cubicBezTo>
                <a:cubicBezTo>
                  <a:pt x="161" y="159"/>
                  <a:pt x="162" y="158"/>
                  <a:pt x="164" y="158"/>
                </a:cubicBezTo>
                <a:close/>
                <a:moveTo>
                  <a:pt x="109" y="38"/>
                </a:moveTo>
                <a:cubicBezTo>
                  <a:pt x="109" y="0"/>
                  <a:pt x="109" y="0"/>
                  <a:pt x="109" y="0"/>
                </a:cubicBezTo>
                <a:cubicBezTo>
                  <a:pt x="109" y="0"/>
                  <a:pt x="109" y="0"/>
                  <a:pt x="110" y="0"/>
                </a:cubicBezTo>
                <a:cubicBezTo>
                  <a:pt x="113" y="0"/>
                  <a:pt x="115" y="2"/>
                  <a:pt x="115" y="6"/>
                </a:cubicBezTo>
                <a:cubicBezTo>
                  <a:pt x="115" y="33"/>
                  <a:pt x="115" y="33"/>
                  <a:pt x="115" y="33"/>
                </a:cubicBezTo>
                <a:cubicBezTo>
                  <a:pt x="115" y="36"/>
                  <a:pt x="113" y="38"/>
                  <a:pt x="110" y="38"/>
                </a:cubicBezTo>
                <a:cubicBezTo>
                  <a:pt x="110" y="38"/>
                  <a:pt x="110" y="38"/>
                  <a:pt x="110" y="38"/>
                </a:cubicBezTo>
                <a:cubicBezTo>
                  <a:pt x="109" y="38"/>
                  <a:pt x="109" y="38"/>
                  <a:pt x="109" y="38"/>
                </a:cubicBezTo>
                <a:close/>
                <a:moveTo>
                  <a:pt x="109" y="49"/>
                </a:moveTo>
                <a:cubicBezTo>
                  <a:pt x="85" y="49"/>
                  <a:pt x="65" y="63"/>
                  <a:pt x="55" y="83"/>
                </a:cubicBezTo>
                <a:cubicBezTo>
                  <a:pt x="55" y="136"/>
                  <a:pt x="55" y="136"/>
                  <a:pt x="55" y="136"/>
                </a:cubicBezTo>
                <a:cubicBezTo>
                  <a:pt x="60" y="146"/>
                  <a:pt x="67" y="154"/>
                  <a:pt x="76" y="160"/>
                </a:cubicBezTo>
                <a:cubicBezTo>
                  <a:pt x="76" y="207"/>
                  <a:pt x="76" y="207"/>
                  <a:pt x="76" y="207"/>
                </a:cubicBezTo>
                <a:cubicBezTo>
                  <a:pt x="76" y="224"/>
                  <a:pt x="89" y="237"/>
                  <a:pt x="106" y="237"/>
                </a:cubicBezTo>
                <a:cubicBezTo>
                  <a:pt x="109" y="237"/>
                  <a:pt x="109" y="237"/>
                  <a:pt x="109" y="237"/>
                </a:cubicBezTo>
                <a:cubicBezTo>
                  <a:pt x="109" y="183"/>
                  <a:pt x="109" y="183"/>
                  <a:pt x="109" y="183"/>
                </a:cubicBezTo>
                <a:cubicBezTo>
                  <a:pt x="89" y="183"/>
                  <a:pt x="89" y="183"/>
                  <a:pt x="89" y="183"/>
                </a:cubicBezTo>
                <a:cubicBezTo>
                  <a:pt x="89" y="156"/>
                  <a:pt x="89" y="156"/>
                  <a:pt x="89" y="156"/>
                </a:cubicBezTo>
                <a:cubicBezTo>
                  <a:pt x="89" y="154"/>
                  <a:pt x="87" y="152"/>
                  <a:pt x="85" y="151"/>
                </a:cubicBezTo>
                <a:cubicBezTo>
                  <a:pt x="71" y="143"/>
                  <a:pt x="61" y="127"/>
                  <a:pt x="61" y="109"/>
                </a:cubicBezTo>
                <a:cubicBezTo>
                  <a:pt x="61" y="96"/>
                  <a:pt x="66" y="84"/>
                  <a:pt x="75" y="75"/>
                </a:cubicBezTo>
                <a:cubicBezTo>
                  <a:pt x="84" y="67"/>
                  <a:pt x="96" y="61"/>
                  <a:pt x="109" y="61"/>
                </a:cubicBezTo>
                <a:cubicBezTo>
                  <a:pt x="109" y="61"/>
                  <a:pt x="109" y="61"/>
                  <a:pt x="109" y="61"/>
                </a:cubicBezTo>
                <a:cubicBezTo>
                  <a:pt x="109" y="49"/>
                  <a:pt x="109" y="49"/>
                  <a:pt x="109" y="49"/>
                </a:cubicBezTo>
                <a:cubicBezTo>
                  <a:pt x="109" y="49"/>
                  <a:pt x="109" y="49"/>
                  <a:pt x="109" y="49"/>
                </a:cubicBezTo>
                <a:close/>
                <a:moveTo>
                  <a:pt x="109" y="0"/>
                </a:moveTo>
                <a:cubicBezTo>
                  <a:pt x="109" y="38"/>
                  <a:pt x="109" y="38"/>
                  <a:pt x="109" y="38"/>
                </a:cubicBezTo>
                <a:cubicBezTo>
                  <a:pt x="106" y="38"/>
                  <a:pt x="104" y="35"/>
                  <a:pt x="104" y="33"/>
                </a:cubicBezTo>
                <a:cubicBezTo>
                  <a:pt x="104" y="6"/>
                  <a:pt x="104" y="6"/>
                  <a:pt x="104" y="6"/>
                </a:cubicBezTo>
                <a:cubicBezTo>
                  <a:pt x="104" y="3"/>
                  <a:pt x="106" y="0"/>
                  <a:pt x="109" y="0"/>
                </a:cubicBezTo>
                <a:close/>
                <a:moveTo>
                  <a:pt x="55" y="172"/>
                </a:moveTo>
                <a:cubicBezTo>
                  <a:pt x="55" y="158"/>
                  <a:pt x="55" y="158"/>
                  <a:pt x="55" y="158"/>
                </a:cubicBezTo>
                <a:cubicBezTo>
                  <a:pt x="56" y="158"/>
                  <a:pt x="58" y="158"/>
                  <a:pt x="59" y="160"/>
                </a:cubicBezTo>
                <a:cubicBezTo>
                  <a:pt x="61" y="162"/>
                  <a:pt x="61" y="165"/>
                  <a:pt x="59" y="168"/>
                </a:cubicBezTo>
                <a:cubicBezTo>
                  <a:pt x="55" y="172"/>
                  <a:pt x="55" y="172"/>
                  <a:pt x="55" y="172"/>
                </a:cubicBezTo>
                <a:close/>
                <a:moveTo>
                  <a:pt x="55" y="61"/>
                </a:moveTo>
                <a:cubicBezTo>
                  <a:pt x="55" y="47"/>
                  <a:pt x="55" y="47"/>
                  <a:pt x="55" y="47"/>
                </a:cubicBezTo>
                <a:cubicBezTo>
                  <a:pt x="59" y="51"/>
                  <a:pt x="59" y="51"/>
                  <a:pt x="59" y="51"/>
                </a:cubicBezTo>
                <a:cubicBezTo>
                  <a:pt x="61" y="53"/>
                  <a:pt x="61" y="57"/>
                  <a:pt x="59" y="59"/>
                </a:cubicBezTo>
                <a:cubicBezTo>
                  <a:pt x="58" y="60"/>
                  <a:pt x="56" y="61"/>
                  <a:pt x="55" y="61"/>
                </a:cubicBezTo>
                <a:close/>
                <a:moveTo>
                  <a:pt x="55" y="83"/>
                </a:moveTo>
                <a:cubicBezTo>
                  <a:pt x="51" y="91"/>
                  <a:pt x="49" y="100"/>
                  <a:pt x="49" y="109"/>
                </a:cubicBezTo>
                <a:cubicBezTo>
                  <a:pt x="49" y="119"/>
                  <a:pt x="51" y="128"/>
                  <a:pt x="55" y="136"/>
                </a:cubicBezTo>
                <a:cubicBezTo>
                  <a:pt x="55" y="83"/>
                  <a:pt x="55" y="83"/>
                  <a:pt x="55" y="83"/>
                </a:cubicBezTo>
                <a:close/>
                <a:moveTo>
                  <a:pt x="55" y="47"/>
                </a:moveTo>
                <a:cubicBezTo>
                  <a:pt x="55" y="61"/>
                  <a:pt x="55" y="61"/>
                  <a:pt x="55" y="61"/>
                </a:cubicBezTo>
                <a:cubicBezTo>
                  <a:pt x="53" y="60"/>
                  <a:pt x="52" y="60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32" y="40"/>
                  <a:pt x="32" y="40"/>
                  <a:pt x="32" y="40"/>
                </a:cubicBezTo>
                <a:cubicBezTo>
                  <a:pt x="30" y="38"/>
                  <a:pt x="30" y="34"/>
                  <a:pt x="32" y="32"/>
                </a:cubicBezTo>
                <a:cubicBezTo>
                  <a:pt x="34" y="30"/>
                  <a:pt x="38" y="30"/>
                  <a:pt x="40" y="32"/>
                </a:cubicBezTo>
                <a:cubicBezTo>
                  <a:pt x="55" y="47"/>
                  <a:pt x="55" y="47"/>
                  <a:pt x="55" y="47"/>
                </a:cubicBezTo>
                <a:close/>
                <a:moveTo>
                  <a:pt x="55" y="158"/>
                </a:moveTo>
                <a:cubicBezTo>
                  <a:pt x="55" y="172"/>
                  <a:pt x="55" y="172"/>
                  <a:pt x="55" y="172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38" y="189"/>
                  <a:pt x="34" y="189"/>
                  <a:pt x="32" y="187"/>
                </a:cubicBezTo>
                <a:cubicBezTo>
                  <a:pt x="30" y="185"/>
                  <a:pt x="30" y="181"/>
                  <a:pt x="32" y="179"/>
                </a:cubicBezTo>
                <a:cubicBezTo>
                  <a:pt x="51" y="160"/>
                  <a:pt x="51" y="160"/>
                  <a:pt x="51" y="160"/>
                </a:cubicBezTo>
                <a:cubicBezTo>
                  <a:pt x="51" y="160"/>
                  <a:pt x="51" y="160"/>
                  <a:pt x="51" y="160"/>
                </a:cubicBezTo>
                <a:cubicBezTo>
                  <a:pt x="52" y="159"/>
                  <a:pt x="53" y="158"/>
                  <a:pt x="55" y="158"/>
                </a:cubicBezTo>
                <a:close/>
                <a:moveTo>
                  <a:pt x="38" y="109"/>
                </a:moveTo>
                <a:cubicBezTo>
                  <a:pt x="38" y="109"/>
                  <a:pt x="38" y="109"/>
                  <a:pt x="38" y="109"/>
                </a:cubicBezTo>
                <a:cubicBezTo>
                  <a:pt x="38" y="106"/>
                  <a:pt x="36" y="104"/>
                  <a:pt x="33" y="104"/>
                </a:cubicBezTo>
                <a:cubicBezTo>
                  <a:pt x="6" y="104"/>
                  <a:pt x="6" y="104"/>
                  <a:pt x="6" y="104"/>
                </a:cubicBezTo>
                <a:cubicBezTo>
                  <a:pt x="3" y="104"/>
                  <a:pt x="0" y="106"/>
                  <a:pt x="0" y="109"/>
                </a:cubicBezTo>
                <a:cubicBezTo>
                  <a:pt x="0" y="112"/>
                  <a:pt x="3" y="115"/>
                  <a:pt x="6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6" y="115"/>
                  <a:pt x="38" y="112"/>
                  <a:pt x="38" y="109"/>
                </a:cubicBezTo>
                <a:close/>
              </a:path>
            </a:pathLst>
          </a:custGeom>
          <a:solidFill>
            <a:srgbClr val="3261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Freeform 24"/>
          <p:cNvSpPr>
            <a:spLocks noEditPoints="1"/>
          </p:cNvSpPr>
          <p:nvPr/>
        </p:nvSpPr>
        <p:spPr bwMode="auto">
          <a:xfrm>
            <a:off x="2812010" y="4375663"/>
            <a:ext cx="407354" cy="405437"/>
          </a:xfrm>
          <a:custGeom>
            <a:avLst/>
            <a:gdLst>
              <a:gd name="T0" fmla="*/ 90 w 180"/>
              <a:gd name="T1" fmla="*/ 12 h 179"/>
              <a:gd name="T2" fmla="*/ 98 w 180"/>
              <a:gd name="T3" fmla="*/ 13 h 179"/>
              <a:gd name="T4" fmla="*/ 102 w 180"/>
              <a:gd name="T5" fmla="*/ 0 h 179"/>
              <a:gd name="T6" fmla="*/ 129 w 180"/>
              <a:gd name="T7" fmla="*/ 8 h 179"/>
              <a:gd name="T8" fmla="*/ 125 w 180"/>
              <a:gd name="T9" fmla="*/ 21 h 179"/>
              <a:gd name="T10" fmla="*/ 150 w 180"/>
              <a:gd name="T11" fmla="*/ 41 h 179"/>
              <a:gd name="T12" fmla="*/ 162 w 180"/>
              <a:gd name="T13" fmla="*/ 35 h 179"/>
              <a:gd name="T14" fmla="*/ 175 w 180"/>
              <a:gd name="T15" fmla="*/ 60 h 179"/>
              <a:gd name="T16" fmla="*/ 164 w 180"/>
              <a:gd name="T17" fmla="*/ 66 h 179"/>
              <a:gd name="T18" fmla="*/ 167 w 180"/>
              <a:gd name="T19" fmla="*/ 98 h 179"/>
              <a:gd name="T20" fmla="*/ 180 w 180"/>
              <a:gd name="T21" fmla="*/ 102 h 179"/>
              <a:gd name="T22" fmla="*/ 171 w 180"/>
              <a:gd name="T23" fmla="*/ 129 h 179"/>
              <a:gd name="T24" fmla="*/ 158 w 180"/>
              <a:gd name="T25" fmla="*/ 125 h 179"/>
              <a:gd name="T26" fmla="*/ 138 w 180"/>
              <a:gd name="T27" fmla="*/ 150 h 179"/>
              <a:gd name="T28" fmla="*/ 144 w 180"/>
              <a:gd name="T29" fmla="*/ 162 h 179"/>
              <a:gd name="T30" fmla="*/ 119 w 180"/>
              <a:gd name="T31" fmla="*/ 175 h 179"/>
              <a:gd name="T32" fmla="*/ 113 w 180"/>
              <a:gd name="T33" fmla="*/ 163 h 179"/>
              <a:gd name="T34" fmla="*/ 90 w 180"/>
              <a:gd name="T35" fmla="*/ 167 h 179"/>
              <a:gd name="T36" fmla="*/ 90 w 180"/>
              <a:gd name="T37" fmla="*/ 147 h 179"/>
              <a:gd name="T38" fmla="*/ 144 w 180"/>
              <a:gd name="T39" fmla="*/ 106 h 179"/>
              <a:gd name="T40" fmla="*/ 106 w 180"/>
              <a:gd name="T41" fmla="*/ 35 h 179"/>
              <a:gd name="T42" fmla="*/ 90 w 180"/>
              <a:gd name="T43" fmla="*/ 32 h 179"/>
              <a:gd name="T44" fmla="*/ 90 w 180"/>
              <a:gd name="T45" fmla="*/ 12 h 179"/>
              <a:gd name="T46" fmla="*/ 41 w 180"/>
              <a:gd name="T47" fmla="*/ 29 h 179"/>
              <a:gd name="T48" fmla="*/ 35 w 180"/>
              <a:gd name="T49" fmla="*/ 17 h 179"/>
              <a:gd name="T50" fmla="*/ 60 w 180"/>
              <a:gd name="T51" fmla="*/ 4 h 179"/>
              <a:gd name="T52" fmla="*/ 66 w 180"/>
              <a:gd name="T53" fmla="*/ 16 h 179"/>
              <a:gd name="T54" fmla="*/ 90 w 180"/>
              <a:gd name="T55" fmla="*/ 12 h 179"/>
              <a:gd name="T56" fmla="*/ 90 w 180"/>
              <a:gd name="T57" fmla="*/ 32 h 179"/>
              <a:gd name="T58" fmla="*/ 35 w 180"/>
              <a:gd name="T59" fmla="*/ 73 h 179"/>
              <a:gd name="T60" fmla="*/ 73 w 180"/>
              <a:gd name="T61" fmla="*/ 144 h 179"/>
              <a:gd name="T62" fmla="*/ 73 w 180"/>
              <a:gd name="T63" fmla="*/ 144 h 179"/>
              <a:gd name="T64" fmla="*/ 90 w 180"/>
              <a:gd name="T65" fmla="*/ 147 h 179"/>
              <a:gd name="T66" fmla="*/ 90 w 180"/>
              <a:gd name="T67" fmla="*/ 167 h 179"/>
              <a:gd name="T68" fmla="*/ 81 w 180"/>
              <a:gd name="T69" fmla="*/ 167 h 179"/>
              <a:gd name="T70" fmla="*/ 77 w 180"/>
              <a:gd name="T71" fmla="*/ 179 h 179"/>
              <a:gd name="T72" fmla="*/ 50 w 180"/>
              <a:gd name="T73" fmla="*/ 171 h 179"/>
              <a:gd name="T74" fmla="*/ 54 w 180"/>
              <a:gd name="T75" fmla="*/ 158 h 179"/>
              <a:gd name="T76" fmla="*/ 29 w 180"/>
              <a:gd name="T77" fmla="*/ 138 h 179"/>
              <a:gd name="T78" fmla="*/ 17 w 180"/>
              <a:gd name="T79" fmla="*/ 144 h 179"/>
              <a:gd name="T80" fmla="*/ 4 w 180"/>
              <a:gd name="T81" fmla="*/ 119 h 179"/>
              <a:gd name="T82" fmla="*/ 16 w 180"/>
              <a:gd name="T83" fmla="*/ 113 h 179"/>
              <a:gd name="T84" fmla="*/ 13 w 180"/>
              <a:gd name="T85" fmla="*/ 81 h 179"/>
              <a:gd name="T86" fmla="*/ 0 w 180"/>
              <a:gd name="T87" fmla="*/ 77 h 179"/>
              <a:gd name="T88" fmla="*/ 8 w 180"/>
              <a:gd name="T89" fmla="*/ 50 h 179"/>
              <a:gd name="T90" fmla="*/ 21 w 180"/>
              <a:gd name="T91" fmla="*/ 54 h 179"/>
              <a:gd name="T92" fmla="*/ 41 w 180"/>
              <a:gd name="T93" fmla="*/ 2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0" h="179">
                <a:moveTo>
                  <a:pt x="90" y="12"/>
                </a:moveTo>
                <a:cubicBezTo>
                  <a:pt x="93" y="12"/>
                  <a:pt x="95" y="12"/>
                  <a:pt x="98" y="13"/>
                </a:cubicBezTo>
                <a:cubicBezTo>
                  <a:pt x="102" y="0"/>
                  <a:pt x="102" y="0"/>
                  <a:pt x="102" y="0"/>
                </a:cubicBezTo>
                <a:cubicBezTo>
                  <a:pt x="129" y="8"/>
                  <a:pt x="129" y="8"/>
                  <a:pt x="129" y="8"/>
                </a:cubicBezTo>
                <a:cubicBezTo>
                  <a:pt x="125" y="21"/>
                  <a:pt x="125" y="21"/>
                  <a:pt x="125" y="21"/>
                </a:cubicBezTo>
                <a:cubicBezTo>
                  <a:pt x="135" y="26"/>
                  <a:pt x="144" y="33"/>
                  <a:pt x="150" y="41"/>
                </a:cubicBezTo>
                <a:cubicBezTo>
                  <a:pt x="162" y="35"/>
                  <a:pt x="162" y="35"/>
                  <a:pt x="162" y="35"/>
                </a:cubicBezTo>
                <a:cubicBezTo>
                  <a:pt x="175" y="60"/>
                  <a:pt x="175" y="60"/>
                  <a:pt x="175" y="60"/>
                </a:cubicBezTo>
                <a:cubicBezTo>
                  <a:pt x="164" y="66"/>
                  <a:pt x="164" y="66"/>
                  <a:pt x="164" y="66"/>
                </a:cubicBezTo>
                <a:cubicBezTo>
                  <a:pt x="167" y="76"/>
                  <a:pt x="168" y="87"/>
                  <a:pt x="167" y="98"/>
                </a:cubicBezTo>
                <a:cubicBezTo>
                  <a:pt x="180" y="102"/>
                  <a:pt x="180" y="102"/>
                  <a:pt x="180" y="102"/>
                </a:cubicBezTo>
                <a:cubicBezTo>
                  <a:pt x="171" y="129"/>
                  <a:pt x="171" y="129"/>
                  <a:pt x="171" y="129"/>
                </a:cubicBezTo>
                <a:cubicBezTo>
                  <a:pt x="158" y="125"/>
                  <a:pt x="158" y="125"/>
                  <a:pt x="158" y="125"/>
                </a:cubicBezTo>
                <a:cubicBezTo>
                  <a:pt x="153" y="135"/>
                  <a:pt x="146" y="144"/>
                  <a:pt x="138" y="150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19" y="175"/>
                  <a:pt x="119" y="175"/>
                  <a:pt x="119" y="175"/>
                </a:cubicBezTo>
                <a:cubicBezTo>
                  <a:pt x="113" y="163"/>
                  <a:pt x="113" y="163"/>
                  <a:pt x="113" y="163"/>
                </a:cubicBezTo>
                <a:cubicBezTo>
                  <a:pt x="106" y="166"/>
                  <a:pt x="98" y="167"/>
                  <a:pt x="90" y="167"/>
                </a:cubicBezTo>
                <a:cubicBezTo>
                  <a:pt x="90" y="147"/>
                  <a:pt x="90" y="147"/>
                  <a:pt x="90" y="147"/>
                </a:cubicBezTo>
                <a:cubicBezTo>
                  <a:pt x="114" y="147"/>
                  <a:pt x="137" y="131"/>
                  <a:pt x="144" y="106"/>
                </a:cubicBezTo>
                <a:cubicBezTo>
                  <a:pt x="154" y="76"/>
                  <a:pt x="137" y="44"/>
                  <a:pt x="106" y="35"/>
                </a:cubicBezTo>
                <a:cubicBezTo>
                  <a:pt x="101" y="33"/>
                  <a:pt x="95" y="32"/>
                  <a:pt x="90" y="32"/>
                </a:cubicBezTo>
                <a:lnTo>
                  <a:pt x="90" y="12"/>
                </a:lnTo>
                <a:close/>
                <a:moveTo>
                  <a:pt x="41" y="29"/>
                </a:moveTo>
                <a:cubicBezTo>
                  <a:pt x="35" y="17"/>
                  <a:pt x="35" y="17"/>
                  <a:pt x="35" y="17"/>
                </a:cubicBezTo>
                <a:cubicBezTo>
                  <a:pt x="60" y="4"/>
                  <a:pt x="60" y="4"/>
                  <a:pt x="60" y="4"/>
                </a:cubicBezTo>
                <a:cubicBezTo>
                  <a:pt x="66" y="16"/>
                  <a:pt x="66" y="16"/>
                  <a:pt x="66" y="16"/>
                </a:cubicBezTo>
                <a:cubicBezTo>
                  <a:pt x="74" y="13"/>
                  <a:pt x="82" y="12"/>
                  <a:pt x="90" y="12"/>
                </a:cubicBezTo>
                <a:cubicBezTo>
                  <a:pt x="90" y="32"/>
                  <a:pt x="90" y="32"/>
                  <a:pt x="90" y="32"/>
                </a:cubicBezTo>
                <a:cubicBezTo>
                  <a:pt x="65" y="32"/>
                  <a:pt x="43" y="48"/>
                  <a:pt x="35" y="73"/>
                </a:cubicBezTo>
                <a:cubicBezTo>
                  <a:pt x="26" y="103"/>
                  <a:pt x="43" y="135"/>
                  <a:pt x="73" y="144"/>
                </a:cubicBezTo>
                <a:cubicBezTo>
                  <a:pt x="73" y="144"/>
                  <a:pt x="73" y="144"/>
                  <a:pt x="73" y="144"/>
                </a:cubicBezTo>
                <a:cubicBezTo>
                  <a:pt x="79" y="146"/>
                  <a:pt x="84" y="147"/>
                  <a:pt x="90" y="147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7" y="167"/>
                  <a:pt x="84" y="167"/>
                  <a:pt x="81" y="167"/>
                </a:cubicBezTo>
                <a:cubicBezTo>
                  <a:pt x="77" y="179"/>
                  <a:pt x="77" y="179"/>
                  <a:pt x="77" y="179"/>
                </a:cubicBezTo>
                <a:cubicBezTo>
                  <a:pt x="50" y="171"/>
                  <a:pt x="50" y="171"/>
                  <a:pt x="50" y="171"/>
                </a:cubicBezTo>
                <a:cubicBezTo>
                  <a:pt x="54" y="158"/>
                  <a:pt x="54" y="158"/>
                  <a:pt x="54" y="158"/>
                </a:cubicBezTo>
                <a:cubicBezTo>
                  <a:pt x="44" y="153"/>
                  <a:pt x="36" y="146"/>
                  <a:pt x="29" y="138"/>
                </a:cubicBezTo>
                <a:cubicBezTo>
                  <a:pt x="17" y="144"/>
                  <a:pt x="17" y="144"/>
                  <a:pt x="17" y="144"/>
                </a:cubicBezTo>
                <a:cubicBezTo>
                  <a:pt x="4" y="119"/>
                  <a:pt x="4" y="119"/>
                  <a:pt x="4" y="119"/>
                </a:cubicBezTo>
                <a:cubicBezTo>
                  <a:pt x="16" y="113"/>
                  <a:pt x="16" y="113"/>
                  <a:pt x="16" y="113"/>
                </a:cubicBezTo>
                <a:cubicBezTo>
                  <a:pt x="13" y="103"/>
                  <a:pt x="12" y="92"/>
                  <a:pt x="13" y="81"/>
                </a:cubicBezTo>
                <a:cubicBezTo>
                  <a:pt x="0" y="77"/>
                  <a:pt x="0" y="77"/>
                  <a:pt x="0" y="77"/>
                </a:cubicBezTo>
                <a:cubicBezTo>
                  <a:pt x="8" y="50"/>
                  <a:pt x="8" y="50"/>
                  <a:pt x="8" y="50"/>
                </a:cubicBezTo>
                <a:cubicBezTo>
                  <a:pt x="21" y="54"/>
                  <a:pt x="21" y="54"/>
                  <a:pt x="21" y="54"/>
                </a:cubicBezTo>
                <a:cubicBezTo>
                  <a:pt x="26" y="44"/>
                  <a:pt x="33" y="36"/>
                  <a:pt x="41" y="29"/>
                </a:cubicBezTo>
                <a:close/>
              </a:path>
            </a:pathLst>
          </a:custGeom>
          <a:solidFill>
            <a:srgbClr val="3261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8" name="组合 224"/>
          <p:cNvGrpSpPr/>
          <p:nvPr/>
        </p:nvGrpSpPr>
        <p:grpSpPr>
          <a:xfrm>
            <a:off x="4945510" y="2700721"/>
            <a:ext cx="2938699" cy="1098417"/>
            <a:chOff x="4945510" y="2700721"/>
            <a:chExt cx="2938699" cy="1098417"/>
          </a:xfrm>
        </p:grpSpPr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4945510" y="2700721"/>
              <a:ext cx="2938699" cy="1098417"/>
            </a:xfrm>
            <a:custGeom>
              <a:avLst/>
              <a:gdLst>
                <a:gd name="T0" fmla="*/ 0 w 3066"/>
                <a:gd name="T1" fmla="*/ 135 h 1146"/>
                <a:gd name="T2" fmla="*/ 0 w 3066"/>
                <a:gd name="T3" fmla="*/ 381 h 1146"/>
                <a:gd name="T4" fmla="*/ 2097 w 3066"/>
                <a:gd name="T5" fmla="*/ 1146 h 1146"/>
                <a:gd name="T6" fmla="*/ 3066 w 3066"/>
                <a:gd name="T7" fmla="*/ 737 h 1146"/>
                <a:gd name="T8" fmla="*/ 3066 w 3066"/>
                <a:gd name="T9" fmla="*/ 421 h 1146"/>
                <a:gd name="T10" fmla="*/ 935 w 3066"/>
                <a:gd name="T11" fmla="*/ 0 h 1146"/>
                <a:gd name="T12" fmla="*/ 0 w 3066"/>
                <a:gd name="T13" fmla="*/ 13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6" h="1146">
                  <a:moveTo>
                    <a:pt x="0" y="135"/>
                  </a:moveTo>
                  <a:lnTo>
                    <a:pt x="0" y="381"/>
                  </a:lnTo>
                  <a:lnTo>
                    <a:pt x="2097" y="1146"/>
                  </a:lnTo>
                  <a:lnTo>
                    <a:pt x="3066" y="737"/>
                  </a:lnTo>
                  <a:lnTo>
                    <a:pt x="3066" y="421"/>
                  </a:lnTo>
                  <a:lnTo>
                    <a:pt x="935" y="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5A6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4945510" y="2700721"/>
              <a:ext cx="2938699" cy="717901"/>
            </a:xfrm>
            <a:custGeom>
              <a:avLst/>
              <a:gdLst>
                <a:gd name="T0" fmla="*/ 0 w 3066"/>
                <a:gd name="T1" fmla="*/ 135 h 749"/>
                <a:gd name="T2" fmla="*/ 935 w 3066"/>
                <a:gd name="T3" fmla="*/ 0 h 749"/>
                <a:gd name="T4" fmla="*/ 3066 w 3066"/>
                <a:gd name="T5" fmla="*/ 421 h 749"/>
                <a:gd name="T6" fmla="*/ 2097 w 3066"/>
                <a:gd name="T7" fmla="*/ 749 h 749"/>
                <a:gd name="T8" fmla="*/ 0 w 3066"/>
                <a:gd name="T9" fmla="*/ 135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6" h="749">
                  <a:moveTo>
                    <a:pt x="0" y="135"/>
                  </a:moveTo>
                  <a:lnTo>
                    <a:pt x="935" y="0"/>
                  </a:lnTo>
                  <a:lnTo>
                    <a:pt x="3066" y="421"/>
                  </a:lnTo>
                  <a:lnTo>
                    <a:pt x="2097" y="74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40937D">
                <a:alpha val="74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1" name="组合 227"/>
          <p:cNvGrpSpPr/>
          <p:nvPr/>
        </p:nvGrpSpPr>
        <p:grpSpPr>
          <a:xfrm>
            <a:off x="5841688" y="2361419"/>
            <a:ext cx="2925280" cy="742822"/>
            <a:chOff x="5841688" y="2361419"/>
            <a:chExt cx="2925280" cy="742822"/>
          </a:xfrm>
        </p:grpSpPr>
        <p:sp>
          <p:nvSpPr>
            <p:cNvPr id="72" name="Freeform 6"/>
            <p:cNvSpPr>
              <a:spLocks/>
            </p:cNvSpPr>
            <p:nvPr/>
          </p:nvSpPr>
          <p:spPr bwMode="auto">
            <a:xfrm>
              <a:off x="5841688" y="2361419"/>
              <a:ext cx="2925280" cy="742822"/>
            </a:xfrm>
            <a:custGeom>
              <a:avLst/>
              <a:gdLst>
                <a:gd name="T0" fmla="*/ 0 w 3052"/>
                <a:gd name="T1" fmla="*/ 109 h 775"/>
                <a:gd name="T2" fmla="*/ 0 w 3052"/>
                <a:gd name="T3" fmla="*/ 354 h 775"/>
                <a:gd name="T4" fmla="*/ 2131 w 3052"/>
                <a:gd name="T5" fmla="*/ 775 h 775"/>
                <a:gd name="T6" fmla="*/ 3052 w 3052"/>
                <a:gd name="T7" fmla="*/ 466 h 775"/>
                <a:gd name="T8" fmla="*/ 3052 w 3052"/>
                <a:gd name="T9" fmla="*/ 187 h 775"/>
                <a:gd name="T10" fmla="*/ 1049 w 3052"/>
                <a:gd name="T11" fmla="*/ 0 h 775"/>
                <a:gd name="T12" fmla="*/ 0 w 3052"/>
                <a:gd name="T13" fmla="*/ 109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2" h="775">
                  <a:moveTo>
                    <a:pt x="0" y="109"/>
                  </a:moveTo>
                  <a:lnTo>
                    <a:pt x="0" y="354"/>
                  </a:lnTo>
                  <a:lnTo>
                    <a:pt x="2131" y="775"/>
                  </a:lnTo>
                  <a:lnTo>
                    <a:pt x="3052" y="466"/>
                  </a:lnTo>
                  <a:lnTo>
                    <a:pt x="3052" y="187"/>
                  </a:lnTo>
                  <a:lnTo>
                    <a:pt x="1049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275A6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5841688" y="2361419"/>
              <a:ext cx="2925280" cy="392018"/>
            </a:xfrm>
            <a:custGeom>
              <a:avLst/>
              <a:gdLst>
                <a:gd name="T0" fmla="*/ 0 w 3052"/>
                <a:gd name="T1" fmla="*/ 109 h 409"/>
                <a:gd name="T2" fmla="*/ 1049 w 3052"/>
                <a:gd name="T3" fmla="*/ 0 h 409"/>
                <a:gd name="T4" fmla="*/ 3052 w 3052"/>
                <a:gd name="T5" fmla="*/ 187 h 409"/>
                <a:gd name="T6" fmla="*/ 2131 w 3052"/>
                <a:gd name="T7" fmla="*/ 409 h 409"/>
                <a:gd name="T8" fmla="*/ 0 w 3052"/>
                <a:gd name="T9" fmla="*/ 1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2" h="409">
                  <a:moveTo>
                    <a:pt x="0" y="109"/>
                  </a:moveTo>
                  <a:lnTo>
                    <a:pt x="1049" y="0"/>
                  </a:lnTo>
                  <a:lnTo>
                    <a:pt x="3052" y="187"/>
                  </a:lnTo>
                  <a:lnTo>
                    <a:pt x="2131" y="4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283A5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4" name="组合 230"/>
          <p:cNvGrpSpPr/>
          <p:nvPr/>
        </p:nvGrpSpPr>
        <p:grpSpPr>
          <a:xfrm>
            <a:off x="4168183" y="3065901"/>
            <a:ext cx="2787258" cy="1512480"/>
            <a:chOff x="4168183" y="3065901"/>
            <a:chExt cx="2787258" cy="1512480"/>
          </a:xfrm>
        </p:grpSpPr>
        <p:sp>
          <p:nvSpPr>
            <p:cNvPr id="75" name="Freeform 9"/>
            <p:cNvSpPr>
              <a:spLocks/>
            </p:cNvSpPr>
            <p:nvPr/>
          </p:nvSpPr>
          <p:spPr bwMode="auto">
            <a:xfrm>
              <a:off x="4172975" y="3065901"/>
              <a:ext cx="2782466" cy="1512480"/>
            </a:xfrm>
            <a:custGeom>
              <a:avLst/>
              <a:gdLst>
                <a:gd name="T0" fmla="*/ 0 w 2903"/>
                <a:gd name="T1" fmla="*/ 144 h 1578"/>
                <a:gd name="T2" fmla="*/ 0 w 2903"/>
                <a:gd name="T3" fmla="*/ 390 h 1578"/>
                <a:gd name="T4" fmla="*/ 1925 w 2903"/>
                <a:gd name="T5" fmla="*/ 1578 h 1578"/>
                <a:gd name="T6" fmla="*/ 2903 w 2903"/>
                <a:gd name="T7" fmla="*/ 1098 h 1578"/>
                <a:gd name="T8" fmla="*/ 2903 w 2903"/>
                <a:gd name="T9" fmla="*/ 765 h 1578"/>
                <a:gd name="T10" fmla="*/ 806 w 2903"/>
                <a:gd name="T11" fmla="*/ 0 h 1578"/>
                <a:gd name="T12" fmla="*/ 0 w 2903"/>
                <a:gd name="T13" fmla="*/ 144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3" h="1578">
                  <a:moveTo>
                    <a:pt x="0" y="144"/>
                  </a:moveTo>
                  <a:lnTo>
                    <a:pt x="0" y="390"/>
                  </a:lnTo>
                  <a:lnTo>
                    <a:pt x="1925" y="1578"/>
                  </a:lnTo>
                  <a:lnTo>
                    <a:pt x="2903" y="1098"/>
                  </a:lnTo>
                  <a:lnTo>
                    <a:pt x="2903" y="765"/>
                  </a:lnTo>
                  <a:lnTo>
                    <a:pt x="806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275A6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4168183" y="3065901"/>
              <a:ext cx="2782466" cy="1127172"/>
            </a:xfrm>
            <a:custGeom>
              <a:avLst/>
              <a:gdLst>
                <a:gd name="T0" fmla="*/ 0 w 2903"/>
                <a:gd name="T1" fmla="*/ 144 h 1176"/>
                <a:gd name="T2" fmla="*/ 806 w 2903"/>
                <a:gd name="T3" fmla="*/ 0 h 1176"/>
                <a:gd name="T4" fmla="*/ 2903 w 2903"/>
                <a:gd name="T5" fmla="*/ 765 h 1176"/>
                <a:gd name="T6" fmla="*/ 1925 w 2903"/>
                <a:gd name="T7" fmla="*/ 1176 h 1176"/>
                <a:gd name="T8" fmla="*/ 0 w 2903"/>
                <a:gd name="T9" fmla="*/ 144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3" h="1176">
                  <a:moveTo>
                    <a:pt x="0" y="144"/>
                  </a:moveTo>
                  <a:lnTo>
                    <a:pt x="806" y="0"/>
                  </a:lnTo>
                  <a:lnTo>
                    <a:pt x="2903" y="765"/>
                  </a:lnTo>
                  <a:lnTo>
                    <a:pt x="1925" y="1176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283A5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7" name="组合 233"/>
          <p:cNvGrpSpPr/>
          <p:nvPr/>
        </p:nvGrpSpPr>
        <p:grpSpPr>
          <a:xfrm>
            <a:off x="3476160" y="3439708"/>
            <a:ext cx="2551004" cy="2069357"/>
            <a:chOff x="3476160" y="3439708"/>
            <a:chExt cx="2551004" cy="2069357"/>
          </a:xfrm>
        </p:grpSpPr>
        <p:sp>
          <p:nvSpPr>
            <p:cNvPr id="78" name="Freeform 7"/>
            <p:cNvSpPr>
              <a:spLocks/>
            </p:cNvSpPr>
            <p:nvPr/>
          </p:nvSpPr>
          <p:spPr bwMode="auto">
            <a:xfrm>
              <a:off x="3476160" y="3439708"/>
              <a:ext cx="2541888" cy="2069357"/>
            </a:xfrm>
            <a:custGeom>
              <a:avLst/>
              <a:gdLst>
                <a:gd name="T0" fmla="*/ 0 w 2652"/>
                <a:gd name="T1" fmla="*/ 155 h 2159"/>
                <a:gd name="T2" fmla="*/ 0 w 2652"/>
                <a:gd name="T3" fmla="*/ 401 h 2159"/>
                <a:gd name="T4" fmla="*/ 1608 w 2652"/>
                <a:gd name="T5" fmla="*/ 2159 h 2159"/>
                <a:gd name="T6" fmla="*/ 2652 w 2652"/>
                <a:gd name="T7" fmla="*/ 1575 h 2159"/>
                <a:gd name="T8" fmla="*/ 2652 w 2652"/>
                <a:gd name="T9" fmla="*/ 1188 h 2159"/>
                <a:gd name="T10" fmla="*/ 727 w 2652"/>
                <a:gd name="T11" fmla="*/ 0 h 2159"/>
                <a:gd name="T12" fmla="*/ 0 w 2652"/>
                <a:gd name="T13" fmla="*/ 155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2" h="2159">
                  <a:moveTo>
                    <a:pt x="0" y="155"/>
                  </a:moveTo>
                  <a:lnTo>
                    <a:pt x="0" y="401"/>
                  </a:lnTo>
                  <a:lnTo>
                    <a:pt x="1608" y="2159"/>
                  </a:lnTo>
                  <a:lnTo>
                    <a:pt x="2652" y="1575"/>
                  </a:lnTo>
                  <a:lnTo>
                    <a:pt x="2652" y="1188"/>
                  </a:lnTo>
                  <a:lnTo>
                    <a:pt x="727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275A6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75A66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29"/>
            <p:cNvSpPr>
              <a:spLocks/>
            </p:cNvSpPr>
            <p:nvPr/>
          </p:nvSpPr>
          <p:spPr bwMode="auto">
            <a:xfrm>
              <a:off x="3485276" y="3439708"/>
              <a:ext cx="2541888" cy="1629415"/>
            </a:xfrm>
            <a:custGeom>
              <a:avLst/>
              <a:gdLst>
                <a:gd name="T0" fmla="*/ 0 w 2652"/>
                <a:gd name="T1" fmla="*/ 155 h 1700"/>
                <a:gd name="T2" fmla="*/ 727 w 2652"/>
                <a:gd name="T3" fmla="*/ 0 h 1700"/>
                <a:gd name="T4" fmla="*/ 2652 w 2652"/>
                <a:gd name="T5" fmla="*/ 1188 h 1700"/>
                <a:gd name="T6" fmla="*/ 1608 w 2652"/>
                <a:gd name="T7" fmla="*/ 1700 h 1700"/>
                <a:gd name="T8" fmla="*/ 0 w 2652"/>
                <a:gd name="T9" fmla="*/ 155 h 1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2" h="1700">
                  <a:moveTo>
                    <a:pt x="0" y="155"/>
                  </a:moveTo>
                  <a:lnTo>
                    <a:pt x="727" y="0"/>
                  </a:lnTo>
                  <a:lnTo>
                    <a:pt x="2652" y="1188"/>
                  </a:lnTo>
                  <a:lnTo>
                    <a:pt x="1608" y="170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4093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75A6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0" name="组合 237"/>
          <p:cNvGrpSpPr/>
          <p:nvPr/>
        </p:nvGrpSpPr>
        <p:grpSpPr>
          <a:xfrm>
            <a:off x="502957" y="2115085"/>
            <a:ext cx="2920487" cy="829089"/>
            <a:chOff x="1138039" y="4070093"/>
            <a:chExt cx="2443873" cy="829089"/>
          </a:xfrm>
        </p:grpSpPr>
        <p:sp>
          <p:nvSpPr>
            <p:cNvPr id="81" name="AutoShape 47"/>
            <p:cNvSpPr>
              <a:spLocks/>
            </p:cNvSpPr>
            <p:nvPr/>
          </p:nvSpPr>
          <p:spPr bwMode="auto">
            <a:xfrm>
              <a:off x="1145181" y="4384448"/>
              <a:ext cx="2436731" cy="51473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lvl="0">
                <a:lnSpc>
                  <a:spcPts val="1800"/>
                </a:lnSpc>
                <a:buClr>
                  <a:srgbClr val="202F3D">
                    <a:lumMod val="75000"/>
                  </a:srgbClr>
                </a:buClr>
                <a:defRPr/>
              </a:pPr>
              <a:r>
                <a:rPr lang="zh-CN" altLang="en-US" sz="1200" dirty="0">
                  <a:solidFill>
                    <a:srgbClr val="404652"/>
                  </a:solidFill>
                  <a:cs typeface="+mn-ea"/>
                  <a:sym typeface="+mn-lt"/>
                </a:rPr>
                <a:t>用区</a:t>
              </a:r>
              <a:r>
                <a:rPr lang="zh-CN" altLang="en-US" sz="1200" dirty="0" smtClean="0">
                  <a:solidFill>
                    <a:srgbClr val="404652"/>
                  </a:solidFill>
                  <a:cs typeface="+mn-ea"/>
                  <a:sym typeface="+mn-lt"/>
                </a:rPr>
                <a:t>块链在各个银行建立联盟，</a:t>
              </a:r>
              <a:r>
                <a:rPr lang="zh-CN" altLang="en-US" sz="1200" dirty="0">
                  <a:solidFill>
                    <a:srgbClr val="404652"/>
                  </a:solidFill>
                  <a:cs typeface="+mn-ea"/>
                  <a:sym typeface="+mn-lt"/>
                </a:rPr>
                <a:t>平台</a:t>
              </a:r>
              <a:r>
                <a:rPr lang="zh-CN" altLang="en-US" sz="1200" dirty="0" smtClean="0">
                  <a:solidFill>
                    <a:srgbClr val="404652"/>
                  </a:solidFill>
                  <a:cs typeface="+mn-ea"/>
                  <a:sym typeface="+mn-lt"/>
                </a:rPr>
                <a:t>管理成员的资格、资金情况</a:t>
              </a:r>
              <a:endParaRPr lang="en-US" altLang="zh-CN" sz="1200" dirty="0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  <p:sp>
          <p:nvSpPr>
            <p:cNvPr id="82" name="AutoShape 48"/>
            <p:cNvSpPr>
              <a:spLocks/>
            </p:cNvSpPr>
            <p:nvPr/>
          </p:nvSpPr>
          <p:spPr bwMode="auto">
            <a:xfrm>
              <a:off x="1138039" y="4070093"/>
              <a:ext cx="1477179" cy="2286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l"/>
              <a:r>
                <a:rPr lang="zh-CN" altLang="en-US" sz="2000" b="1" dirty="0" smtClean="0">
                  <a:solidFill>
                    <a:srgbClr val="404652"/>
                  </a:solidFill>
                  <a:cs typeface="+mn-ea"/>
                  <a:sym typeface="+mn-lt"/>
                </a:rPr>
                <a:t>区块链服务层</a:t>
              </a:r>
              <a:endParaRPr lang="es-ES" altLang="zh-CN" sz="2000" b="1" dirty="0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3" name="组合 240"/>
          <p:cNvGrpSpPr/>
          <p:nvPr/>
        </p:nvGrpSpPr>
        <p:grpSpPr>
          <a:xfrm>
            <a:off x="9205124" y="1728339"/>
            <a:ext cx="2443873" cy="829089"/>
            <a:chOff x="1138039" y="4070093"/>
            <a:chExt cx="2443873" cy="829089"/>
          </a:xfrm>
        </p:grpSpPr>
        <p:sp>
          <p:nvSpPr>
            <p:cNvPr id="84" name="AutoShape 47"/>
            <p:cNvSpPr>
              <a:spLocks/>
            </p:cNvSpPr>
            <p:nvPr/>
          </p:nvSpPr>
          <p:spPr bwMode="auto">
            <a:xfrm>
              <a:off x="1145181" y="4384448"/>
              <a:ext cx="2436731" cy="51473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lvl="0">
                <a:lnSpc>
                  <a:spcPts val="1800"/>
                </a:lnSpc>
                <a:buClr>
                  <a:srgbClr val="202F3D">
                    <a:lumMod val="75000"/>
                  </a:srgbClr>
                </a:buClr>
                <a:defRPr/>
              </a:pPr>
              <a:r>
                <a:rPr lang="zh-CN" altLang="en-US" sz="1200" dirty="0" smtClean="0">
                  <a:solidFill>
                    <a:srgbClr val="404652"/>
                  </a:solidFill>
                  <a:cs typeface="+mn-ea"/>
                  <a:sym typeface="+mn-lt"/>
                </a:rPr>
                <a:t>通过区块链对查询进行计费，实现数据和共享的价值</a:t>
              </a:r>
              <a:endParaRPr lang="en-US" altLang="zh-CN" sz="1200" dirty="0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  <p:sp>
          <p:nvSpPr>
            <p:cNvPr id="85" name="AutoShape 48"/>
            <p:cNvSpPr>
              <a:spLocks/>
            </p:cNvSpPr>
            <p:nvPr/>
          </p:nvSpPr>
          <p:spPr bwMode="auto">
            <a:xfrm>
              <a:off x="1138039" y="4070093"/>
              <a:ext cx="1477179" cy="2286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r>
                <a:rPr lang="zh-CN" altLang="en-US" sz="2000" b="1" dirty="0" smtClean="0">
                  <a:solidFill>
                    <a:srgbClr val="404652"/>
                  </a:solidFill>
                  <a:cs typeface="+mn-ea"/>
                  <a:sym typeface="+mn-lt"/>
                </a:rPr>
                <a:t>计费规则</a:t>
              </a:r>
              <a:endParaRPr lang="es-ES" altLang="zh-CN" sz="2000" b="1" dirty="0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6" name="组合 243"/>
          <p:cNvGrpSpPr/>
          <p:nvPr/>
        </p:nvGrpSpPr>
        <p:grpSpPr>
          <a:xfrm>
            <a:off x="8579125" y="3933056"/>
            <a:ext cx="2443873" cy="1059869"/>
            <a:chOff x="8579125" y="4163836"/>
            <a:chExt cx="2443873" cy="829089"/>
          </a:xfrm>
        </p:grpSpPr>
        <p:sp>
          <p:nvSpPr>
            <p:cNvPr id="87" name="AutoShape 47"/>
            <p:cNvSpPr>
              <a:spLocks/>
            </p:cNvSpPr>
            <p:nvPr/>
          </p:nvSpPr>
          <p:spPr bwMode="auto">
            <a:xfrm>
              <a:off x="8586267" y="4478191"/>
              <a:ext cx="2436731" cy="51473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lvl="0">
                <a:lnSpc>
                  <a:spcPts val="1800"/>
                </a:lnSpc>
                <a:buClr>
                  <a:srgbClr val="202F3D">
                    <a:lumMod val="75000"/>
                  </a:srgbClr>
                </a:buClr>
                <a:defRPr/>
              </a:pPr>
              <a:r>
                <a:rPr lang="zh-CN" altLang="en-US" sz="1200" dirty="0" smtClean="0">
                  <a:solidFill>
                    <a:srgbClr val="404652"/>
                  </a:solidFill>
                  <a:cs typeface="+mn-ea"/>
                  <a:sym typeface="+mn-lt"/>
                </a:rPr>
                <a:t>统一银行间的查询接口；单点查询，全网查询</a:t>
              </a:r>
              <a:endParaRPr lang="en-US" altLang="zh-CN" sz="1200" dirty="0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  <p:sp>
          <p:nvSpPr>
            <p:cNvPr id="88" name="AutoShape 48"/>
            <p:cNvSpPr>
              <a:spLocks/>
            </p:cNvSpPr>
            <p:nvPr/>
          </p:nvSpPr>
          <p:spPr bwMode="auto">
            <a:xfrm>
              <a:off x="8579125" y="4163836"/>
              <a:ext cx="1836561" cy="2732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l"/>
              <a:r>
                <a:rPr lang="zh-CN" altLang="en-US" sz="2000" b="1" dirty="0" smtClean="0">
                  <a:solidFill>
                    <a:srgbClr val="404652"/>
                  </a:solidFill>
                  <a:cs typeface="+mn-ea"/>
                  <a:sym typeface="+mn-lt"/>
                </a:rPr>
                <a:t>查询接口</a:t>
              </a:r>
              <a:endParaRPr lang="es-ES" altLang="zh-CN" sz="2000" b="1" dirty="0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9" name="组合 246"/>
          <p:cNvGrpSpPr/>
          <p:nvPr/>
        </p:nvGrpSpPr>
        <p:grpSpPr>
          <a:xfrm>
            <a:off x="502957" y="4790382"/>
            <a:ext cx="2973203" cy="829089"/>
            <a:chOff x="1138039" y="4070093"/>
            <a:chExt cx="2443873" cy="829089"/>
          </a:xfrm>
        </p:grpSpPr>
        <p:sp>
          <p:nvSpPr>
            <p:cNvPr id="90" name="AutoShape 47"/>
            <p:cNvSpPr>
              <a:spLocks/>
            </p:cNvSpPr>
            <p:nvPr/>
          </p:nvSpPr>
          <p:spPr bwMode="auto">
            <a:xfrm>
              <a:off x="1145181" y="4384448"/>
              <a:ext cx="2436731" cy="51473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lvl="0">
                <a:lnSpc>
                  <a:spcPts val="1800"/>
                </a:lnSpc>
                <a:buClr>
                  <a:srgbClr val="202F3D">
                    <a:lumMod val="75000"/>
                  </a:srgbClr>
                </a:buClr>
                <a:defRPr/>
              </a:pPr>
              <a:r>
                <a:rPr lang="zh-CN" altLang="en-US" sz="1200" dirty="0" smtClean="0">
                  <a:solidFill>
                    <a:srgbClr val="404652"/>
                  </a:solidFill>
                  <a:cs typeface="+mn-ea"/>
                  <a:sym typeface="+mn-lt"/>
                </a:rPr>
                <a:t>银行黑名单数据存放在本地</a:t>
              </a:r>
              <a:endParaRPr lang="en-US" altLang="zh-CN" sz="1200" dirty="0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  <p:sp>
          <p:nvSpPr>
            <p:cNvPr id="91" name="AutoShape 48"/>
            <p:cNvSpPr>
              <a:spLocks/>
            </p:cNvSpPr>
            <p:nvPr/>
          </p:nvSpPr>
          <p:spPr bwMode="auto">
            <a:xfrm>
              <a:off x="1138039" y="4070093"/>
              <a:ext cx="1477179" cy="2286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l"/>
              <a:r>
                <a:rPr lang="zh-CN" altLang="en-US" sz="2000" b="1" dirty="0" smtClean="0">
                  <a:solidFill>
                    <a:srgbClr val="404652"/>
                  </a:solidFill>
                  <a:cs typeface="+mn-ea"/>
                  <a:sym typeface="+mn-lt"/>
                </a:rPr>
                <a:t>银行黑名单</a:t>
              </a:r>
              <a:endParaRPr lang="es-ES" altLang="zh-CN" sz="2000" b="1" dirty="0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92" name="肘形连接符 91"/>
          <p:cNvCxnSpPr/>
          <p:nvPr/>
        </p:nvCxnSpPr>
        <p:spPr>
          <a:xfrm rot="10800000">
            <a:off x="2166850" y="2216838"/>
            <a:ext cx="2200631" cy="830259"/>
          </a:xfrm>
          <a:prstGeom prst="bentConnector3">
            <a:avLst>
              <a:gd name="adj1" fmla="val 39304"/>
            </a:avLst>
          </a:prstGeom>
          <a:ln w="25400">
            <a:solidFill>
              <a:srgbClr val="283A5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/>
          <p:nvPr/>
        </p:nvCxnSpPr>
        <p:spPr>
          <a:xfrm>
            <a:off x="7501775" y="3629489"/>
            <a:ext cx="969695" cy="648673"/>
          </a:xfrm>
          <a:prstGeom prst="bentConnector3">
            <a:avLst>
              <a:gd name="adj1" fmla="val 64005"/>
            </a:avLst>
          </a:prstGeom>
          <a:ln w="25400">
            <a:solidFill>
              <a:srgbClr val="283A5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/>
          <p:nvPr/>
        </p:nvCxnSpPr>
        <p:spPr>
          <a:xfrm flipV="1">
            <a:off x="7501775" y="1840063"/>
            <a:ext cx="1617767" cy="501228"/>
          </a:xfrm>
          <a:prstGeom prst="bentConnector3">
            <a:avLst>
              <a:gd name="adj1" fmla="val 22681"/>
            </a:avLst>
          </a:prstGeom>
          <a:ln w="25400">
            <a:solidFill>
              <a:srgbClr val="283A5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/>
          <p:nvPr/>
        </p:nvCxnSpPr>
        <p:spPr>
          <a:xfrm rot="10800000" flipV="1">
            <a:off x="2257796" y="4578381"/>
            <a:ext cx="1799682" cy="326325"/>
          </a:xfrm>
          <a:prstGeom prst="bentConnector3">
            <a:avLst>
              <a:gd name="adj1" fmla="val 11263"/>
            </a:avLst>
          </a:prstGeom>
          <a:ln w="25400">
            <a:solidFill>
              <a:srgbClr val="283A5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费用 (1)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633" y="1923951"/>
            <a:ext cx="477842" cy="4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96414"/>
      </p:ext>
    </p:extLst>
  </p:cSld>
  <p:clrMapOvr>
    <a:masterClrMapping/>
  </p:clrMapOvr>
  <p:transition spd="slow"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2" name="组合 3"/>
          <p:cNvGrpSpPr>
            <a:grpSpLocks/>
          </p:cNvGrpSpPr>
          <p:nvPr/>
        </p:nvGrpSpPr>
        <p:grpSpPr bwMode="auto"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17819" name="矩形 4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7820" name="矩形 5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7763" name="文本框 6"/>
          <p:cNvSpPr txBox="1">
            <a:spLocks noChangeArrowheads="1"/>
          </p:cNvSpPr>
          <p:nvPr/>
        </p:nvSpPr>
        <p:spPr bwMode="auto">
          <a:xfrm>
            <a:off x="574548" y="203826"/>
            <a:ext cx="341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262626"/>
                </a:solidFill>
                <a:latin typeface="+mj-ea"/>
                <a:ea typeface="+mj-ea"/>
                <a:cs typeface="微软雅黑" charset="0"/>
              </a:rPr>
              <a:t>四、数据安全</a:t>
            </a:r>
            <a:endParaRPr lang="zh-CN" altLang="en-US" b="1" dirty="0">
              <a:solidFill>
                <a:srgbClr val="262626"/>
              </a:solidFill>
              <a:latin typeface="+mj-ea"/>
              <a:ea typeface="+mj-ea"/>
              <a:cs typeface="微软雅黑" charset="0"/>
            </a:endParaRPr>
          </a:p>
        </p:txBody>
      </p:sp>
      <p:grpSp>
        <p:nvGrpSpPr>
          <p:cNvPr id="61" name="组合 3"/>
          <p:cNvGrpSpPr/>
          <p:nvPr/>
        </p:nvGrpSpPr>
        <p:grpSpPr>
          <a:xfrm>
            <a:off x="2116671" y="2365197"/>
            <a:ext cx="2013517" cy="2628492"/>
            <a:chOff x="2129245" y="2893340"/>
            <a:chExt cx="2013517" cy="2628492"/>
          </a:xfrm>
          <a:solidFill>
            <a:srgbClr val="275A66"/>
          </a:solidFill>
        </p:grpSpPr>
        <p:sp>
          <p:nvSpPr>
            <p:cNvPr id="62" name="Rectangle 74"/>
            <p:cNvSpPr/>
            <p:nvPr/>
          </p:nvSpPr>
          <p:spPr>
            <a:xfrm>
              <a:off x="2129245" y="2893340"/>
              <a:ext cx="2013517" cy="2628492"/>
            </a:xfrm>
            <a:prstGeom prst="roundRect">
              <a:avLst>
                <a:gd name="adj" fmla="val 3090"/>
              </a:avLst>
            </a:prstGeom>
            <a:grpFill/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2150" dirty="0">
                <a:cs typeface="+mn-ea"/>
                <a:sym typeface="+mn-lt"/>
              </a:endParaRPr>
            </a:p>
          </p:txBody>
        </p:sp>
        <p:cxnSp>
          <p:nvCxnSpPr>
            <p:cNvPr id="63" name="Straight Connector 7"/>
            <p:cNvCxnSpPr/>
            <p:nvPr/>
          </p:nvCxnSpPr>
          <p:spPr>
            <a:xfrm>
              <a:off x="2129245" y="3413560"/>
              <a:ext cx="2013517" cy="0"/>
            </a:xfrm>
            <a:prstGeom prst="line">
              <a:avLst/>
            </a:prstGeom>
            <a:grpFill/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258"/>
            <p:cNvSpPr txBox="1"/>
            <p:nvPr/>
          </p:nvSpPr>
          <p:spPr>
            <a:xfrm>
              <a:off x="2129245" y="3036180"/>
              <a:ext cx="2013516" cy="246221"/>
            </a:xfrm>
            <a:prstGeom prst="rect">
              <a:avLst/>
            </a:prstGeom>
            <a:grpFill/>
          </p:spPr>
          <p:txBody>
            <a:bodyPr wrap="square" lIns="0" tIns="0" rIns="121872" bIns="0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单点查询并反馈</a:t>
              </a:r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TextBox 259"/>
            <p:cNvSpPr txBox="1"/>
            <p:nvPr/>
          </p:nvSpPr>
          <p:spPr>
            <a:xfrm>
              <a:off x="2253892" y="3575846"/>
              <a:ext cx="1888869" cy="1551194"/>
            </a:xfrm>
            <a:prstGeom prst="rect">
              <a:avLst/>
            </a:prstGeom>
            <a:grpFill/>
          </p:spPr>
          <p:txBody>
            <a:bodyPr wrap="square" lIns="121899" tIns="0" rIns="121872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通过对方公钥对数据进行密钥的，收到数据后业务选择是否反馈，若选择反馈则再以对方公钥加密反馈结果</a:t>
              </a:r>
              <a:endParaRPr lang="en-US" altLang="zh-CN" sz="14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4" name="组合 5"/>
          <p:cNvGrpSpPr/>
          <p:nvPr/>
        </p:nvGrpSpPr>
        <p:grpSpPr>
          <a:xfrm>
            <a:off x="8046215" y="2365197"/>
            <a:ext cx="2013518" cy="2628492"/>
            <a:chOff x="8058789" y="2893340"/>
            <a:chExt cx="2013518" cy="2628492"/>
          </a:xfrm>
          <a:solidFill>
            <a:srgbClr val="275A66"/>
          </a:solidFill>
        </p:grpSpPr>
        <p:sp>
          <p:nvSpPr>
            <p:cNvPr id="75" name="Rectangle 74"/>
            <p:cNvSpPr/>
            <p:nvPr/>
          </p:nvSpPr>
          <p:spPr>
            <a:xfrm>
              <a:off x="8058789" y="2893340"/>
              <a:ext cx="2013517" cy="2628492"/>
            </a:xfrm>
            <a:prstGeom prst="roundRect">
              <a:avLst>
                <a:gd name="adj" fmla="val 3090"/>
              </a:avLst>
            </a:prstGeom>
            <a:grpFill/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2150" dirty="0">
                <a:cs typeface="+mn-ea"/>
                <a:sym typeface="+mn-lt"/>
              </a:endParaRPr>
            </a:p>
          </p:txBody>
        </p:sp>
        <p:cxnSp>
          <p:nvCxnSpPr>
            <p:cNvPr id="76" name="Straight Connector 130"/>
            <p:cNvCxnSpPr/>
            <p:nvPr/>
          </p:nvCxnSpPr>
          <p:spPr>
            <a:xfrm>
              <a:off x="8058790" y="3405982"/>
              <a:ext cx="2013517" cy="0"/>
            </a:xfrm>
            <a:prstGeom prst="line">
              <a:avLst/>
            </a:prstGeom>
            <a:grpFill/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266"/>
            <p:cNvSpPr txBox="1"/>
            <p:nvPr/>
          </p:nvSpPr>
          <p:spPr>
            <a:xfrm>
              <a:off x="8058790" y="3030783"/>
              <a:ext cx="2013516" cy="246221"/>
            </a:xfrm>
            <a:prstGeom prst="rect">
              <a:avLst/>
            </a:prstGeom>
            <a:grpFill/>
          </p:spPr>
          <p:txBody>
            <a:bodyPr wrap="square" lIns="0" tIns="0" rIns="121872" bIns="0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平台不沉淀数据</a:t>
              </a:r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TextBox 279"/>
            <p:cNvSpPr txBox="1"/>
            <p:nvPr/>
          </p:nvSpPr>
          <p:spPr>
            <a:xfrm>
              <a:off x="8175603" y="3575846"/>
              <a:ext cx="1888869" cy="517065"/>
            </a:xfrm>
            <a:prstGeom prst="rect">
              <a:avLst/>
            </a:prstGeom>
            <a:grpFill/>
          </p:spPr>
          <p:txBody>
            <a:bodyPr wrap="square" lIns="121899" tIns="0" rIns="121872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全过程数据加密，平台不沉淀数据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 descr="加密观点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09" y="1560286"/>
            <a:ext cx="701524" cy="701524"/>
          </a:xfrm>
          <a:prstGeom prst="rect">
            <a:avLst/>
          </a:prstGeom>
        </p:spPr>
      </p:pic>
      <p:pic>
        <p:nvPicPr>
          <p:cNvPr id="4" name="图片 3" descr="全网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954" y="1560286"/>
            <a:ext cx="701522" cy="701522"/>
          </a:xfrm>
          <a:prstGeom prst="rect">
            <a:avLst/>
          </a:prstGeom>
        </p:spPr>
      </p:pic>
      <p:grpSp>
        <p:nvGrpSpPr>
          <p:cNvPr id="18" name="组合 5"/>
          <p:cNvGrpSpPr/>
          <p:nvPr/>
        </p:nvGrpSpPr>
        <p:grpSpPr>
          <a:xfrm>
            <a:off x="5107384" y="2365197"/>
            <a:ext cx="2013518" cy="2628492"/>
            <a:chOff x="8058789" y="2893340"/>
            <a:chExt cx="2013518" cy="2628492"/>
          </a:xfrm>
          <a:solidFill>
            <a:srgbClr val="275A66"/>
          </a:solidFill>
        </p:grpSpPr>
        <p:sp>
          <p:nvSpPr>
            <p:cNvPr id="19" name="Rectangle 74"/>
            <p:cNvSpPr/>
            <p:nvPr/>
          </p:nvSpPr>
          <p:spPr>
            <a:xfrm>
              <a:off x="8058789" y="2893340"/>
              <a:ext cx="2013517" cy="2628492"/>
            </a:xfrm>
            <a:prstGeom prst="roundRect">
              <a:avLst>
                <a:gd name="adj" fmla="val 3090"/>
              </a:avLst>
            </a:prstGeom>
            <a:grpFill/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2150" dirty="0">
                <a:cs typeface="+mn-ea"/>
                <a:sym typeface="+mn-lt"/>
              </a:endParaRPr>
            </a:p>
          </p:txBody>
        </p:sp>
        <p:cxnSp>
          <p:nvCxnSpPr>
            <p:cNvPr id="20" name="Straight Connector 130"/>
            <p:cNvCxnSpPr/>
            <p:nvPr/>
          </p:nvCxnSpPr>
          <p:spPr>
            <a:xfrm>
              <a:off x="8058790" y="3405982"/>
              <a:ext cx="2013517" cy="0"/>
            </a:xfrm>
            <a:prstGeom prst="line">
              <a:avLst/>
            </a:prstGeom>
            <a:grpFill/>
            <a:ln w="381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66"/>
            <p:cNvSpPr txBox="1"/>
            <p:nvPr/>
          </p:nvSpPr>
          <p:spPr>
            <a:xfrm>
              <a:off x="8058790" y="3030783"/>
              <a:ext cx="2013516" cy="246221"/>
            </a:xfrm>
            <a:prstGeom prst="rect">
              <a:avLst/>
            </a:prstGeom>
            <a:grpFill/>
          </p:spPr>
          <p:txBody>
            <a:bodyPr wrap="square" lIns="0" tIns="0" rIns="121872" bIns="0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全网查询</a:t>
              </a:r>
              <a:endParaRPr 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TextBox 279"/>
            <p:cNvSpPr txBox="1"/>
            <p:nvPr/>
          </p:nvSpPr>
          <p:spPr>
            <a:xfrm>
              <a:off x="8175603" y="3575846"/>
              <a:ext cx="1888869" cy="1292662"/>
            </a:xfrm>
            <a:prstGeom prst="rect">
              <a:avLst/>
            </a:prstGeom>
            <a:grpFill/>
          </p:spPr>
          <p:txBody>
            <a:bodyPr wrap="square" lIns="121899" tIns="0" rIns="121872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采用本节点私钥对数据及进行加密，任一用户反馈即可计费，反馈最早则获得该笔费用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3" name="图片 22" descr="全网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123" y="1560286"/>
            <a:ext cx="701522" cy="7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16624"/>
      </p:ext>
    </p:extLst>
  </p:cSld>
  <p:clrMapOvr>
    <a:masterClrMapping/>
  </p:clrMapOvr>
  <p:transition spd="slow"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2" name="组合 3"/>
          <p:cNvGrpSpPr>
            <a:grpSpLocks/>
          </p:cNvGrpSpPr>
          <p:nvPr/>
        </p:nvGrpSpPr>
        <p:grpSpPr bwMode="auto">
          <a:xfrm>
            <a:off x="0" y="327025"/>
            <a:ext cx="457200" cy="342900"/>
            <a:chOff x="0" y="0"/>
            <a:chExt cx="457201" cy="285750"/>
          </a:xfrm>
        </p:grpSpPr>
        <p:sp>
          <p:nvSpPr>
            <p:cNvPr id="117819" name="矩形 4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7820" name="矩形 5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353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7763" name="文本框 6"/>
          <p:cNvSpPr txBox="1">
            <a:spLocks noChangeArrowheads="1"/>
          </p:cNvSpPr>
          <p:nvPr/>
        </p:nvSpPr>
        <p:spPr bwMode="auto">
          <a:xfrm>
            <a:off x="574548" y="203826"/>
            <a:ext cx="341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262626"/>
                </a:solidFill>
                <a:latin typeface="+mj-ea"/>
                <a:ea typeface="+mj-ea"/>
                <a:cs typeface="微软雅黑" charset="0"/>
              </a:rPr>
              <a:t>五、优势与合作</a:t>
            </a:r>
            <a:endParaRPr lang="zh-CN" altLang="en-US" b="1" dirty="0">
              <a:solidFill>
                <a:srgbClr val="262626"/>
              </a:solidFill>
              <a:latin typeface="+mj-ea"/>
              <a:ea typeface="+mj-ea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36502" y="210833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游戏</a:t>
            </a:r>
            <a:endParaRPr lang="zh-CN" altLang="en-US" sz="4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736502" y="335869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消费金融</a:t>
            </a:r>
            <a:endParaRPr lang="zh-CN" altLang="en-US" sz="4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736502" y="460905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区块链公司</a:t>
            </a:r>
            <a:endParaRPr lang="zh-CN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574548" y="112234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黑名单：公司业务中沉淀的不良用户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98058" y="131963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优势和计划：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60617"/>
              </p:ext>
            </p:extLst>
          </p:nvPr>
        </p:nvGraphicFramePr>
        <p:xfrm>
          <a:off x="574548" y="1774737"/>
          <a:ext cx="5538766" cy="184552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69383"/>
                <a:gridCol w="2769383"/>
              </a:tblGrid>
              <a:tr h="38248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原方案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新方案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中心化管理、黑名单上传，平台提供服务。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区块链、中心化、联盟成员各自管理黑名单，提供查询黑名单数据查询服务，或查询其他机构黑名单数据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78919"/>
              </p:ext>
            </p:extLst>
          </p:nvPr>
        </p:nvGraphicFramePr>
        <p:xfrm>
          <a:off x="711055" y="4017876"/>
          <a:ext cx="3741478" cy="2565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70739"/>
                <a:gridCol w="187073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痛点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黑名单数据不愿上传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数据不上</a:t>
                      </a:r>
                      <a:r>
                        <a:rPr lang="zh-CN" altLang="en-US" dirty="0" smtClean="0"/>
                        <a:t>传、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成员规模不对等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自行管理与其他成员机构业务往来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</a:t>
                      </a:r>
                      <a:r>
                        <a:rPr lang="zh-CN" altLang="en-US" dirty="0" smtClean="0"/>
                        <a:t>成员、跨行业成员被抵制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欢迎新成员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798058" y="5859419"/>
            <a:ext cx="222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微信：</a:t>
            </a:r>
            <a:r>
              <a:rPr lang="en-US" altLang="zh-CN" dirty="0" smtClean="0"/>
              <a:t>iwanttoknow7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582469"/>
      </p:ext>
    </p:extLst>
  </p:cSld>
  <p:clrMapOvr>
    <a:masterClrMapping/>
  </p:clrMapOvr>
  <p:transition spd="slow" advClick="0" advTm="3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任意多边形 34"/>
          <p:cNvSpPr>
            <a:spLocks noChangeArrowheads="1"/>
          </p:cNvSpPr>
          <p:nvPr/>
        </p:nvSpPr>
        <p:spPr bwMode="auto">
          <a:xfrm>
            <a:off x="2524125" y="3679825"/>
            <a:ext cx="7154863" cy="3263900"/>
          </a:xfrm>
          <a:custGeom>
            <a:avLst/>
            <a:gdLst>
              <a:gd name="T0" fmla="*/ 3576694 w 7155602"/>
              <a:gd name="T1" fmla="*/ 0 h 3263874"/>
              <a:gd name="T2" fmla="*/ 7151522 w 7155602"/>
              <a:gd name="T3" fmla="*/ 3227058 h 3263874"/>
              <a:gd name="T4" fmla="*/ 7153385 w 7155602"/>
              <a:gd name="T5" fmla="*/ 3263952 h 3263874"/>
              <a:gd name="T6" fmla="*/ 0 w 7155602"/>
              <a:gd name="T7" fmla="*/ 3263952 h 3263874"/>
              <a:gd name="T8" fmla="*/ 1863 w 7155602"/>
              <a:gd name="T9" fmla="*/ 3227058 h 3263874"/>
              <a:gd name="T10" fmla="*/ 3576694 w 7155602"/>
              <a:gd name="T11" fmla="*/ 0 h 32638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55602" h="3263874">
                <a:moveTo>
                  <a:pt x="3577801" y="0"/>
                </a:moveTo>
                <a:cubicBezTo>
                  <a:pt x="5438912" y="0"/>
                  <a:pt x="6969665" y="1414434"/>
                  <a:pt x="7153739" y="3226980"/>
                </a:cubicBezTo>
                <a:lnTo>
                  <a:pt x="7155602" y="3263874"/>
                </a:lnTo>
                <a:lnTo>
                  <a:pt x="0" y="3263874"/>
                </a:lnTo>
                <a:lnTo>
                  <a:pt x="1863" y="3226980"/>
                </a:lnTo>
                <a:cubicBezTo>
                  <a:pt x="185937" y="1414434"/>
                  <a:pt x="1716690" y="0"/>
                  <a:pt x="3577801" y="0"/>
                </a:cubicBezTo>
                <a:close/>
              </a:path>
            </a:pathLst>
          </a:custGeom>
          <a:noFill/>
          <a:ln w="127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2099" name="图片 3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4054475"/>
            <a:ext cx="6534150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2100" name="组合 21"/>
          <p:cNvGrpSpPr>
            <a:grpSpLocks/>
          </p:cNvGrpSpPr>
          <p:nvPr/>
        </p:nvGrpSpPr>
        <p:grpSpPr bwMode="auto">
          <a:xfrm>
            <a:off x="8543925" y="4540250"/>
            <a:ext cx="566738" cy="604838"/>
            <a:chOff x="0" y="0"/>
            <a:chExt cx="1579866" cy="1685211"/>
          </a:xfrm>
        </p:grpSpPr>
        <p:grpSp>
          <p:nvGrpSpPr>
            <p:cNvPr id="132140" name="组合 16"/>
            <p:cNvGrpSpPr>
              <a:grpSpLocks/>
            </p:cNvGrpSpPr>
            <p:nvPr/>
          </p:nvGrpSpPr>
          <p:grpSpPr bwMode="auto"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132145" name="等腰三角形 13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2146" name="等腰三角形 14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2147" name="等腰三角形 15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32141" name="组合 17"/>
            <p:cNvGrpSpPr>
              <a:grpSpLocks/>
            </p:cNvGrpSpPr>
            <p:nvPr/>
          </p:nvGrpSpPr>
          <p:grpSpPr bwMode="auto"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132142" name="等腰三角形 18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2143" name="等腰三角形 19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2144" name="等腰三角形 20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32101" name="组合 22"/>
          <p:cNvGrpSpPr>
            <a:grpSpLocks/>
          </p:cNvGrpSpPr>
          <p:nvPr/>
        </p:nvGrpSpPr>
        <p:grpSpPr bwMode="auto">
          <a:xfrm>
            <a:off x="2678113" y="5781675"/>
            <a:ext cx="201612" cy="214313"/>
            <a:chOff x="0" y="0"/>
            <a:chExt cx="1579866" cy="1685211"/>
          </a:xfrm>
        </p:grpSpPr>
        <p:grpSp>
          <p:nvGrpSpPr>
            <p:cNvPr id="132132" name="组合 23"/>
            <p:cNvGrpSpPr>
              <a:grpSpLocks/>
            </p:cNvGrpSpPr>
            <p:nvPr/>
          </p:nvGrpSpPr>
          <p:grpSpPr bwMode="auto"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132137" name="等腰三角形 28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2138" name="等腰三角形 29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2139" name="等腰三角形 30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32133" name="组合 24"/>
            <p:cNvGrpSpPr>
              <a:grpSpLocks/>
            </p:cNvGrpSpPr>
            <p:nvPr/>
          </p:nvGrpSpPr>
          <p:grpSpPr bwMode="auto"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132134" name="等腰三角形 25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2135" name="等腰三角形 26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2136" name="等腰三角形 27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2102" name="文本框 35"/>
          <p:cNvSpPr txBox="1">
            <a:spLocks noChangeArrowheads="1"/>
          </p:cNvSpPr>
          <p:nvPr/>
        </p:nvSpPr>
        <p:spPr bwMode="auto">
          <a:xfrm>
            <a:off x="3400425" y="1849438"/>
            <a:ext cx="55514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eaLnBrk="0" hangingPunct="0"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dist" eaLnBrk="1" hangingPunct="1">
              <a:buFont typeface="Arial" charset="0"/>
              <a:buNone/>
            </a:pPr>
            <a:r>
              <a:rPr lang="zh-CN" altLang="en-US" sz="6000" b="1" dirty="0" smtClean="0">
                <a:solidFill>
                  <a:srgbClr val="40937D"/>
                </a:solidFill>
                <a:latin typeface="微软雅黑" charset="0"/>
                <a:ea typeface="微软雅黑" charset="0"/>
                <a:cs typeface="微软雅黑" charset="0"/>
              </a:rPr>
              <a:t>感谢观看</a:t>
            </a:r>
            <a:endParaRPr lang="zh-CN" altLang="en-US" sz="6000" b="1" dirty="0">
              <a:solidFill>
                <a:srgbClr val="40937D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2103" name="矩形 36"/>
          <p:cNvSpPr>
            <a:spLocks noChangeArrowheads="1"/>
          </p:cNvSpPr>
          <p:nvPr/>
        </p:nvSpPr>
        <p:spPr bwMode="auto">
          <a:xfrm>
            <a:off x="3424238" y="2801938"/>
            <a:ext cx="5519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eaLnBrk="1" hangingPunct="1">
              <a:buFont typeface="Arial" charset="0"/>
              <a:buNone/>
            </a:pPr>
            <a:r>
              <a:rPr lang="en-US" altLang="zh-CN" dirty="0">
                <a:solidFill>
                  <a:srgbClr val="404040"/>
                </a:solidFill>
                <a:latin typeface="Arial" charset="0"/>
              </a:rPr>
              <a:t>Thanks for watching</a:t>
            </a:r>
            <a:endParaRPr lang="zh-CN" altLang="en-US" dirty="0">
              <a:solidFill>
                <a:srgbClr val="404040"/>
              </a:solidFill>
            </a:endParaRPr>
          </a:p>
        </p:txBody>
      </p:sp>
      <p:grpSp>
        <p:nvGrpSpPr>
          <p:cNvPr id="132104" name="组合 38"/>
          <p:cNvGrpSpPr>
            <a:grpSpLocks/>
          </p:cNvGrpSpPr>
          <p:nvPr/>
        </p:nvGrpSpPr>
        <p:grpSpPr bwMode="auto">
          <a:xfrm>
            <a:off x="9002713" y="4083050"/>
            <a:ext cx="201612" cy="215900"/>
            <a:chOff x="0" y="0"/>
            <a:chExt cx="1579866" cy="1685211"/>
          </a:xfrm>
        </p:grpSpPr>
        <p:grpSp>
          <p:nvGrpSpPr>
            <p:cNvPr id="132124" name="组合 39"/>
            <p:cNvGrpSpPr>
              <a:grpSpLocks/>
            </p:cNvGrpSpPr>
            <p:nvPr/>
          </p:nvGrpSpPr>
          <p:grpSpPr bwMode="auto"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132129" name="等腰三角形 44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2130" name="等腰三角形 45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2131" name="等腰三角形 46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32125" name="组合 40"/>
            <p:cNvGrpSpPr>
              <a:grpSpLocks/>
            </p:cNvGrpSpPr>
            <p:nvPr/>
          </p:nvGrpSpPr>
          <p:grpSpPr bwMode="auto"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132126" name="等腰三角形 41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2127" name="等腰三角形 42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2128" name="等腰三角形 43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132105" name="直接连接符 48"/>
          <p:cNvCxnSpPr>
            <a:cxnSpLocks noChangeShapeType="1"/>
          </p:cNvCxnSpPr>
          <p:nvPr/>
        </p:nvCxnSpPr>
        <p:spPr bwMode="auto">
          <a:xfrm>
            <a:off x="4391025" y="4530725"/>
            <a:ext cx="806450" cy="806450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06" name="直接连接符 49"/>
          <p:cNvCxnSpPr>
            <a:cxnSpLocks noChangeShapeType="1"/>
          </p:cNvCxnSpPr>
          <p:nvPr/>
        </p:nvCxnSpPr>
        <p:spPr bwMode="auto">
          <a:xfrm flipV="1">
            <a:off x="3460750" y="5337175"/>
            <a:ext cx="1736725" cy="876300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07" name="直接连接符 52"/>
          <p:cNvCxnSpPr>
            <a:cxnSpLocks noChangeShapeType="1"/>
          </p:cNvCxnSpPr>
          <p:nvPr/>
        </p:nvCxnSpPr>
        <p:spPr bwMode="auto">
          <a:xfrm flipV="1">
            <a:off x="4170363" y="5337175"/>
            <a:ext cx="1027112" cy="1520825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08" name="直接连接符 55"/>
          <p:cNvCxnSpPr>
            <a:cxnSpLocks noChangeShapeType="1"/>
          </p:cNvCxnSpPr>
          <p:nvPr/>
        </p:nvCxnSpPr>
        <p:spPr bwMode="auto">
          <a:xfrm>
            <a:off x="5059363" y="4537075"/>
            <a:ext cx="136525" cy="800100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09" name="直接连接符 58"/>
          <p:cNvCxnSpPr>
            <a:cxnSpLocks noChangeShapeType="1"/>
          </p:cNvCxnSpPr>
          <p:nvPr/>
        </p:nvCxnSpPr>
        <p:spPr bwMode="auto">
          <a:xfrm>
            <a:off x="5199063" y="5337175"/>
            <a:ext cx="876300" cy="1520825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10" name="直接连接符 61"/>
          <p:cNvCxnSpPr>
            <a:cxnSpLocks noChangeShapeType="1"/>
          </p:cNvCxnSpPr>
          <p:nvPr/>
        </p:nvCxnSpPr>
        <p:spPr bwMode="auto">
          <a:xfrm flipH="1">
            <a:off x="8315325" y="6389688"/>
            <a:ext cx="161925" cy="468312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11" name="直接连接符 65"/>
          <p:cNvCxnSpPr>
            <a:cxnSpLocks noChangeShapeType="1"/>
          </p:cNvCxnSpPr>
          <p:nvPr/>
        </p:nvCxnSpPr>
        <p:spPr bwMode="auto">
          <a:xfrm flipH="1">
            <a:off x="3473450" y="4537075"/>
            <a:ext cx="914400" cy="1676400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12" name="直接连接符 68"/>
          <p:cNvCxnSpPr>
            <a:cxnSpLocks noChangeShapeType="1"/>
          </p:cNvCxnSpPr>
          <p:nvPr/>
        </p:nvCxnSpPr>
        <p:spPr bwMode="auto">
          <a:xfrm flipH="1" flipV="1">
            <a:off x="3470275" y="6213475"/>
            <a:ext cx="696913" cy="650875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13" name="直接连接符 71"/>
          <p:cNvCxnSpPr>
            <a:cxnSpLocks noChangeShapeType="1"/>
          </p:cNvCxnSpPr>
          <p:nvPr/>
        </p:nvCxnSpPr>
        <p:spPr bwMode="auto">
          <a:xfrm>
            <a:off x="4392613" y="4537075"/>
            <a:ext cx="663575" cy="0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2114" name="椭圆 74"/>
          <p:cNvSpPr>
            <a:spLocks noChangeArrowheads="1"/>
          </p:cNvSpPr>
          <p:nvPr/>
        </p:nvSpPr>
        <p:spPr bwMode="auto">
          <a:xfrm>
            <a:off x="5168900" y="5311775"/>
            <a:ext cx="66675" cy="66675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2115" name="椭圆 75"/>
          <p:cNvSpPr>
            <a:spLocks noChangeArrowheads="1"/>
          </p:cNvSpPr>
          <p:nvPr/>
        </p:nvSpPr>
        <p:spPr bwMode="auto">
          <a:xfrm>
            <a:off x="5021263" y="4503738"/>
            <a:ext cx="68262" cy="68262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2116" name="椭圆 76"/>
          <p:cNvSpPr>
            <a:spLocks noChangeArrowheads="1"/>
          </p:cNvSpPr>
          <p:nvPr/>
        </p:nvSpPr>
        <p:spPr bwMode="auto">
          <a:xfrm>
            <a:off x="3457575" y="6180138"/>
            <a:ext cx="66675" cy="66675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2117" name="椭圆 77"/>
          <p:cNvSpPr>
            <a:spLocks noChangeArrowheads="1"/>
          </p:cNvSpPr>
          <p:nvPr/>
        </p:nvSpPr>
        <p:spPr bwMode="auto">
          <a:xfrm>
            <a:off x="4143375" y="6824663"/>
            <a:ext cx="66675" cy="66675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2118" name="椭圆 78"/>
          <p:cNvSpPr>
            <a:spLocks noChangeArrowheads="1"/>
          </p:cNvSpPr>
          <p:nvPr/>
        </p:nvSpPr>
        <p:spPr bwMode="auto">
          <a:xfrm>
            <a:off x="4359275" y="4511675"/>
            <a:ext cx="66675" cy="68263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32119" name="直接连接符 82"/>
          <p:cNvCxnSpPr>
            <a:cxnSpLocks noChangeShapeType="1"/>
          </p:cNvCxnSpPr>
          <p:nvPr/>
        </p:nvCxnSpPr>
        <p:spPr bwMode="auto">
          <a:xfrm flipH="1" flipV="1">
            <a:off x="8466138" y="6389688"/>
            <a:ext cx="449262" cy="147637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20" name="直接连接符 85"/>
          <p:cNvCxnSpPr>
            <a:cxnSpLocks noChangeShapeType="1"/>
          </p:cNvCxnSpPr>
          <p:nvPr/>
        </p:nvCxnSpPr>
        <p:spPr bwMode="auto">
          <a:xfrm flipV="1">
            <a:off x="8815388" y="6537325"/>
            <a:ext cx="96837" cy="327025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121" name="直接连接符 91"/>
          <p:cNvCxnSpPr>
            <a:cxnSpLocks noChangeShapeType="1"/>
          </p:cNvCxnSpPr>
          <p:nvPr/>
        </p:nvCxnSpPr>
        <p:spPr bwMode="auto">
          <a:xfrm flipH="1" flipV="1">
            <a:off x="8477250" y="6392863"/>
            <a:ext cx="312738" cy="465137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2122" name="椭圆 99"/>
          <p:cNvSpPr>
            <a:spLocks noChangeArrowheads="1"/>
          </p:cNvSpPr>
          <p:nvPr/>
        </p:nvSpPr>
        <p:spPr bwMode="auto">
          <a:xfrm>
            <a:off x="8447088" y="6386513"/>
            <a:ext cx="68262" cy="66675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2123" name="椭圆 100"/>
          <p:cNvSpPr>
            <a:spLocks noChangeArrowheads="1"/>
          </p:cNvSpPr>
          <p:nvPr/>
        </p:nvSpPr>
        <p:spPr bwMode="auto">
          <a:xfrm>
            <a:off x="8885238" y="6511925"/>
            <a:ext cx="66675" cy="68263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912741"/>
      </p:ext>
    </p:extLst>
  </p:cSld>
  <p:clrMapOvr>
    <a:masterClrMapping/>
  </p:clrMapOvr>
  <p:transition spd="slow" advClick="0" advTm="3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061" y="1606101"/>
            <a:ext cx="6287878" cy="364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44629"/>
      </p:ext>
    </p:extLst>
  </p:cSld>
  <p:clrMapOvr>
    <a:masterClrMapping/>
  </p:clrMapOvr>
  <p:transition spd="slow" advClick="0" advTm="3000"/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8_Office 主题">
  <a:themeElements>
    <a:clrScheme name="1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8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0.xml><?xml version="1.0" encoding="utf-8"?>
<a:theme xmlns:a="http://schemas.openxmlformats.org/drawingml/2006/main" name="106_Office 主题">
  <a:themeElements>
    <a:clrScheme name="10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1.xml><?xml version="1.0" encoding="utf-8"?>
<a:theme xmlns:a="http://schemas.openxmlformats.org/drawingml/2006/main" name="107_Office 主题">
  <a:themeElements>
    <a:clrScheme name="10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2.xml><?xml version="1.0" encoding="utf-8"?>
<a:theme xmlns:a="http://schemas.openxmlformats.org/drawingml/2006/main" name="108_Office 主题">
  <a:themeElements>
    <a:clrScheme name="10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3.xml><?xml version="1.0" encoding="utf-8"?>
<a:theme xmlns:a="http://schemas.openxmlformats.org/drawingml/2006/main" name="109_Office 主题">
  <a:themeElements>
    <a:clrScheme name="10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4.xml><?xml version="1.0" encoding="utf-8"?>
<a:theme xmlns:a="http://schemas.openxmlformats.org/drawingml/2006/main" name="110_Office 主题">
  <a:themeElements>
    <a:clrScheme name="1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5.xml><?xml version="1.0" encoding="utf-8"?>
<a:theme xmlns:a="http://schemas.openxmlformats.org/drawingml/2006/main" name="111_Office 主题">
  <a:themeElements>
    <a:clrScheme name="11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9_Office 主题">
  <a:themeElements>
    <a:clrScheme name="1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0_Office 主题">
  <a:themeElements>
    <a:clrScheme name="2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1_Office 主题">
  <a:themeElements>
    <a:clrScheme name="2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2_Office 主题">
  <a:themeElements>
    <a:clrScheme name="2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3_Office 主题">
  <a:themeElements>
    <a:clrScheme name="2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4_Office 主题">
  <a:themeElements>
    <a:clrScheme name="2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5_Office 主题">
  <a:themeElements>
    <a:clrScheme name="2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6_Office 主题">
  <a:themeElements>
    <a:clrScheme name="2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7_Office 主题">
  <a:themeElements>
    <a:clrScheme name="2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8_Office 主题">
  <a:themeElements>
    <a:clrScheme name="2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9_Office 主题">
  <a:themeElements>
    <a:clrScheme name="2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30_Office 主题">
  <a:themeElements>
    <a:clrScheme name="3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31_Office 主题">
  <a:themeElements>
    <a:clrScheme name="3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32_Office 主题">
  <a:themeElements>
    <a:clrScheme name="3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33_Office 主题">
  <a:themeElements>
    <a:clrScheme name="3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34_Office 主题">
  <a:themeElements>
    <a:clrScheme name="3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35_Office 主题">
  <a:themeElements>
    <a:clrScheme name="3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36_Office 主题">
  <a:themeElements>
    <a:clrScheme name="3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37_Office 主题">
  <a:themeElements>
    <a:clrScheme name="3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8_Office 主题">
  <a:themeElements>
    <a:clrScheme name="3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9_Office 主题">
  <a:themeElements>
    <a:clrScheme name="3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40_Office 主题">
  <a:themeElements>
    <a:clrScheme name="4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41_Office 主题">
  <a:themeElements>
    <a:clrScheme name="4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42_Office 主题">
  <a:themeElements>
    <a:clrScheme name="4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43_Office 主题">
  <a:themeElements>
    <a:clrScheme name="4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44_Office 主题">
  <a:themeElements>
    <a:clrScheme name="4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45_Office 主题">
  <a:themeElements>
    <a:clrScheme name="4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46_Office 主题">
  <a:themeElements>
    <a:clrScheme name="4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47_Office 主题">
  <a:themeElements>
    <a:clrScheme name="4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48_Office 主题">
  <a:themeElements>
    <a:clrScheme name="4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49_Office 主题">
  <a:themeElements>
    <a:clrScheme name="4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50_Office 主题">
  <a:themeElements>
    <a:clrScheme name="5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51_Office 主题">
  <a:themeElements>
    <a:clrScheme name="5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52_Office 主题">
  <a:themeElements>
    <a:clrScheme name="5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53_Office 主题">
  <a:themeElements>
    <a:clrScheme name="5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54_Office 主题">
  <a:themeElements>
    <a:clrScheme name="5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55_Office 主题">
  <a:themeElements>
    <a:clrScheme name="5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3_Office 主题">
  <a:themeElements>
    <a:clrScheme name="1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56_Office 主题">
  <a:themeElements>
    <a:clrScheme name="5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57_Office 主题">
  <a:themeElements>
    <a:clrScheme name="5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58_Office 主题">
  <a:themeElements>
    <a:clrScheme name="5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59_Office 主题">
  <a:themeElements>
    <a:clrScheme name="5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60_Office 主题">
  <a:themeElements>
    <a:clrScheme name="6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61_Office 主题">
  <a:themeElements>
    <a:clrScheme name="6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62_Office 主题">
  <a:themeElements>
    <a:clrScheme name="6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63_Office 主题">
  <a:themeElements>
    <a:clrScheme name="6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64_Office 主题">
  <a:themeElements>
    <a:clrScheme name="6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65_Office 主题">
  <a:themeElements>
    <a:clrScheme name="6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4_Office 主题">
  <a:themeElements>
    <a:clrScheme name="1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4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66_Office 主题">
  <a:themeElements>
    <a:clrScheme name="6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67_Office 主题">
  <a:themeElements>
    <a:clrScheme name="6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68_Office 主题">
  <a:themeElements>
    <a:clrScheme name="6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3.xml><?xml version="1.0" encoding="utf-8"?>
<a:theme xmlns:a="http://schemas.openxmlformats.org/drawingml/2006/main" name="69_Office 主题">
  <a:themeElements>
    <a:clrScheme name="6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4.xml><?xml version="1.0" encoding="utf-8"?>
<a:theme xmlns:a="http://schemas.openxmlformats.org/drawingml/2006/main" name="70_Office 主题">
  <a:themeElements>
    <a:clrScheme name="7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5.xml><?xml version="1.0" encoding="utf-8"?>
<a:theme xmlns:a="http://schemas.openxmlformats.org/drawingml/2006/main" name="71_Office 主题">
  <a:themeElements>
    <a:clrScheme name="7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6.xml><?xml version="1.0" encoding="utf-8"?>
<a:theme xmlns:a="http://schemas.openxmlformats.org/drawingml/2006/main" name="72_Office 主题">
  <a:themeElements>
    <a:clrScheme name="7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7.xml><?xml version="1.0" encoding="utf-8"?>
<a:theme xmlns:a="http://schemas.openxmlformats.org/drawingml/2006/main" name="73_Office 主题">
  <a:themeElements>
    <a:clrScheme name="7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8.xml><?xml version="1.0" encoding="utf-8"?>
<a:theme xmlns:a="http://schemas.openxmlformats.org/drawingml/2006/main" name="74_Office 主题">
  <a:themeElements>
    <a:clrScheme name="7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9.xml><?xml version="1.0" encoding="utf-8"?>
<a:theme xmlns:a="http://schemas.openxmlformats.org/drawingml/2006/main" name="75_Office 主题">
  <a:themeElements>
    <a:clrScheme name="7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5_Office 主题">
  <a:themeElements>
    <a:clrScheme name="1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0.xml><?xml version="1.0" encoding="utf-8"?>
<a:theme xmlns:a="http://schemas.openxmlformats.org/drawingml/2006/main" name="76_Office 主题">
  <a:themeElements>
    <a:clrScheme name="7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1.xml><?xml version="1.0" encoding="utf-8"?>
<a:theme xmlns:a="http://schemas.openxmlformats.org/drawingml/2006/main" name="77_Office 主题">
  <a:themeElements>
    <a:clrScheme name="7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2.xml><?xml version="1.0" encoding="utf-8"?>
<a:theme xmlns:a="http://schemas.openxmlformats.org/drawingml/2006/main" name="78_Office 主题">
  <a:themeElements>
    <a:clrScheme name="7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3.xml><?xml version="1.0" encoding="utf-8"?>
<a:theme xmlns:a="http://schemas.openxmlformats.org/drawingml/2006/main" name="79_Office 主题">
  <a:themeElements>
    <a:clrScheme name="7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4.xml><?xml version="1.0" encoding="utf-8"?>
<a:theme xmlns:a="http://schemas.openxmlformats.org/drawingml/2006/main" name="80_Office 主题">
  <a:themeElements>
    <a:clrScheme name="8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5.xml><?xml version="1.0" encoding="utf-8"?>
<a:theme xmlns:a="http://schemas.openxmlformats.org/drawingml/2006/main" name="81_Office 主题">
  <a:themeElements>
    <a:clrScheme name="8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6.xml><?xml version="1.0" encoding="utf-8"?>
<a:theme xmlns:a="http://schemas.openxmlformats.org/drawingml/2006/main" name="82_Office 主题">
  <a:themeElements>
    <a:clrScheme name="8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7.xml><?xml version="1.0" encoding="utf-8"?>
<a:theme xmlns:a="http://schemas.openxmlformats.org/drawingml/2006/main" name="83_Office 主题">
  <a:themeElements>
    <a:clrScheme name="8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8.xml><?xml version="1.0" encoding="utf-8"?>
<a:theme xmlns:a="http://schemas.openxmlformats.org/drawingml/2006/main" name="84_Office 主题">
  <a:themeElements>
    <a:clrScheme name="8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9.xml><?xml version="1.0" encoding="utf-8"?>
<a:theme xmlns:a="http://schemas.openxmlformats.org/drawingml/2006/main" name="85_Office 主题">
  <a:themeElements>
    <a:clrScheme name="8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6_Office 主题">
  <a:themeElements>
    <a:clrScheme name="1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6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0.xml><?xml version="1.0" encoding="utf-8"?>
<a:theme xmlns:a="http://schemas.openxmlformats.org/drawingml/2006/main" name="86_Office 主题">
  <a:themeElements>
    <a:clrScheme name="8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1.xml><?xml version="1.0" encoding="utf-8"?>
<a:theme xmlns:a="http://schemas.openxmlformats.org/drawingml/2006/main" name="87_Office 主题">
  <a:themeElements>
    <a:clrScheme name="8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2.xml><?xml version="1.0" encoding="utf-8"?>
<a:theme xmlns:a="http://schemas.openxmlformats.org/drawingml/2006/main" name="88_Office 主题">
  <a:themeElements>
    <a:clrScheme name="8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3.xml><?xml version="1.0" encoding="utf-8"?>
<a:theme xmlns:a="http://schemas.openxmlformats.org/drawingml/2006/main" name="89_Office 主题">
  <a:themeElements>
    <a:clrScheme name="8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4.xml><?xml version="1.0" encoding="utf-8"?>
<a:theme xmlns:a="http://schemas.openxmlformats.org/drawingml/2006/main" name="90_Office 主题">
  <a:themeElements>
    <a:clrScheme name="9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5.xml><?xml version="1.0" encoding="utf-8"?>
<a:theme xmlns:a="http://schemas.openxmlformats.org/drawingml/2006/main" name="91_Office 主题">
  <a:themeElements>
    <a:clrScheme name="9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6.xml><?xml version="1.0" encoding="utf-8"?>
<a:theme xmlns:a="http://schemas.openxmlformats.org/drawingml/2006/main" name="92_Office 主题">
  <a:themeElements>
    <a:clrScheme name="9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7.xml><?xml version="1.0" encoding="utf-8"?>
<a:theme xmlns:a="http://schemas.openxmlformats.org/drawingml/2006/main" name="93_Office 主题">
  <a:themeElements>
    <a:clrScheme name="9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8.xml><?xml version="1.0" encoding="utf-8"?>
<a:theme xmlns:a="http://schemas.openxmlformats.org/drawingml/2006/main" name="94_Office 主题">
  <a:themeElements>
    <a:clrScheme name="9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9.xml><?xml version="1.0" encoding="utf-8"?>
<a:theme xmlns:a="http://schemas.openxmlformats.org/drawingml/2006/main" name="95_Office 主题">
  <a:themeElements>
    <a:clrScheme name="9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7_Office 主题">
  <a:themeElements>
    <a:clrScheme name="1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7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0.xml><?xml version="1.0" encoding="utf-8"?>
<a:theme xmlns:a="http://schemas.openxmlformats.org/drawingml/2006/main" name="96_Office 主题">
  <a:themeElements>
    <a:clrScheme name="9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1.xml><?xml version="1.0" encoding="utf-8"?>
<a:theme xmlns:a="http://schemas.openxmlformats.org/drawingml/2006/main" name="97_Office 主题">
  <a:themeElements>
    <a:clrScheme name="9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2.xml><?xml version="1.0" encoding="utf-8"?>
<a:theme xmlns:a="http://schemas.openxmlformats.org/drawingml/2006/main" name="98_Office 主题">
  <a:themeElements>
    <a:clrScheme name="9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3.xml><?xml version="1.0" encoding="utf-8"?>
<a:theme xmlns:a="http://schemas.openxmlformats.org/drawingml/2006/main" name="99_Office 主题">
  <a:themeElements>
    <a:clrScheme name="9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4.xml><?xml version="1.0" encoding="utf-8"?>
<a:theme xmlns:a="http://schemas.openxmlformats.org/drawingml/2006/main" name="100_Office 主题">
  <a:themeElements>
    <a:clrScheme name="10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5.xml><?xml version="1.0" encoding="utf-8"?>
<a:theme xmlns:a="http://schemas.openxmlformats.org/drawingml/2006/main" name="101_Office 主题">
  <a:themeElements>
    <a:clrScheme name="10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6.xml><?xml version="1.0" encoding="utf-8"?>
<a:theme xmlns:a="http://schemas.openxmlformats.org/drawingml/2006/main" name="102_Office 主题">
  <a:themeElements>
    <a:clrScheme name="10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7.xml><?xml version="1.0" encoding="utf-8"?>
<a:theme xmlns:a="http://schemas.openxmlformats.org/drawingml/2006/main" name="103_Office 主题">
  <a:themeElements>
    <a:clrScheme name="10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8.xml><?xml version="1.0" encoding="utf-8"?>
<a:theme xmlns:a="http://schemas.openxmlformats.org/drawingml/2006/main" name="104_Office 主题">
  <a:themeElements>
    <a:clrScheme name="10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9.xml><?xml version="1.0" encoding="utf-8"?>
<a:theme xmlns:a="http://schemas.openxmlformats.org/drawingml/2006/main" name="105_Office 主题">
  <a:themeElements>
    <a:clrScheme name="10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Pages>0</Pages>
  <Words>433</Words>
  <Characters>0</Characters>
  <Application>Microsoft Office PowerPoint</Application>
  <PresentationFormat>宽屏</PresentationFormat>
  <Lines>0</Lines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105</vt:i4>
      </vt:variant>
      <vt:variant>
        <vt:lpstr>幻灯片标题</vt:lpstr>
      </vt:variant>
      <vt:variant>
        <vt:i4>8</vt:i4>
      </vt:variant>
    </vt:vector>
  </HeadingPairs>
  <TitlesOfParts>
    <vt:vector size="119" baseType="lpstr">
      <vt:lpstr>Source Sans Pro Light</vt:lpstr>
      <vt:lpstr>宋体</vt:lpstr>
      <vt:lpstr>微软雅黑</vt:lpstr>
      <vt:lpstr>Arial</vt:lpstr>
      <vt:lpstr>Calibri</vt:lpstr>
      <vt:lpstr>Calibri Light</vt:lpstr>
      <vt:lpstr>2_Office 主题</vt:lpstr>
      <vt:lpstr>9_Office 主题</vt:lpstr>
      <vt:lpstr>11_Office 主题</vt:lpstr>
      <vt:lpstr>12_Office 主题</vt:lpstr>
      <vt:lpstr>13_Office 主题</vt:lpstr>
      <vt:lpstr>14_Office 主题</vt:lpstr>
      <vt:lpstr>15_Office 主题</vt:lpstr>
      <vt:lpstr>16_Office 主题</vt:lpstr>
      <vt:lpstr>17_Office 主题</vt:lpstr>
      <vt:lpstr>18_Office 主题</vt:lpstr>
      <vt:lpstr>3_Office 主题</vt:lpstr>
      <vt:lpstr>4_Office 主题</vt:lpstr>
      <vt:lpstr>19_Office 主题</vt:lpstr>
      <vt:lpstr>20_Office 主题</vt:lpstr>
      <vt:lpstr>21_Office 主题</vt:lpstr>
      <vt:lpstr>22_Office 主题</vt:lpstr>
      <vt:lpstr>23_Office 主题</vt:lpstr>
      <vt:lpstr>24_Office 主题</vt:lpstr>
      <vt:lpstr>25_Office 主题</vt:lpstr>
      <vt:lpstr>26_Office 主题</vt:lpstr>
      <vt:lpstr>27_Office 主题</vt:lpstr>
      <vt:lpstr>28_Office 主题</vt:lpstr>
      <vt:lpstr>29_Office 主题</vt:lpstr>
      <vt:lpstr>30_Office 主题</vt:lpstr>
      <vt:lpstr>31_Office 主题</vt:lpstr>
      <vt:lpstr>32_Office 主题</vt:lpstr>
      <vt:lpstr>33_Office 主题</vt:lpstr>
      <vt:lpstr>34_Office 主题</vt:lpstr>
      <vt:lpstr>35_Office 主题</vt:lpstr>
      <vt:lpstr>36_Office 主题</vt:lpstr>
      <vt:lpstr>37_Office 主题</vt:lpstr>
      <vt:lpstr>38_Office 主题</vt:lpstr>
      <vt:lpstr>39_Office 主题</vt:lpstr>
      <vt:lpstr>40_Office 主题</vt:lpstr>
      <vt:lpstr>41_Office 主题</vt:lpstr>
      <vt:lpstr>42_Office 主题</vt:lpstr>
      <vt:lpstr>43_Office 主题</vt:lpstr>
      <vt:lpstr>44_Office 主题</vt:lpstr>
      <vt:lpstr>45_Office 主题</vt:lpstr>
      <vt:lpstr>46_Office 主题</vt:lpstr>
      <vt:lpstr>47_Office 主题</vt:lpstr>
      <vt:lpstr>48_Office 主题</vt:lpstr>
      <vt:lpstr>49_Office 主题</vt:lpstr>
      <vt:lpstr>50_Office 主题</vt:lpstr>
      <vt:lpstr>51_Office 主题</vt:lpstr>
      <vt:lpstr>52_Office 主题</vt:lpstr>
      <vt:lpstr>53_Office 主题</vt:lpstr>
      <vt:lpstr>54_Office 主题</vt:lpstr>
      <vt:lpstr>55_Office 主题</vt:lpstr>
      <vt:lpstr>56_Office 主题</vt:lpstr>
      <vt:lpstr>57_Office 主题</vt:lpstr>
      <vt:lpstr>58_Office 主题</vt:lpstr>
      <vt:lpstr>59_Office 主题</vt:lpstr>
      <vt:lpstr>60_Office 主题</vt:lpstr>
      <vt:lpstr>61_Office 主题</vt:lpstr>
      <vt:lpstr>62_Office 主题</vt:lpstr>
      <vt:lpstr>63_Office 主题</vt:lpstr>
      <vt:lpstr>64_Office 主题</vt:lpstr>
      <vt:lpstr>65_Office 主题</vt:lpstr>
      <vt:lpstr>66_Office 主题</vt:lpstr>
      <vt:lpstr>67_Office 主题</vt:lpstr>
      <vt:lpstr>68_Office 主题</vt:lpstr>
      <vt:lpstr>69_Office 主题</vt:lpstr>
      <vt:lpstr>70_Office 主题</vt:lpstr>
      <vt:lpstr>71_Office 主题</vt:lpstr>
      <vt:lpstr>72_Office 主题</vt:lpstr>
      <vt:lpstr>73_Office 主题</vt:lpstr>
      <vt:lpstr>74_Office 主题</vt:lpstr>
      <vt:lpstr>75_Office 主题</vt:lpstr>
      <vt:lpstr>76_Office 主题</vt:lpstr>
      <vt:lpstr>77_Office 主题</vt:lpstr>
      <vt:lpstr>78_Office 主题</vt:lpstr>
      <vt:lpstr>79_Office 主题</vt:lpstr>
      <vt:lpstr>80_Office 主题</vt:lpstr>
      <vt:lpstr>81_Office 主题</vt:lpstr>
      <vt:lpstr>82_Office 主题</vt:lpstr>
      <vt:lpstr>83_Office 主题</vt:lpstr>
      <vt:lpstr>84_Office 主题</vt:lpstr>
      <vt:lpstr>85_Office 主题</vt:lpstr>
      <vt:lpstr>86_Office 主题</vt:lpstr>
      <vt:lpstr>87_Office 主题</vt:lpstr>
      <vt:lpstr>88_Office 主题</vt:lpstr>
      <vt:lpstr>89_Office 主题</vt:lpstr>
      <vt:lpstr>90_Office 主题</vt:lpstr>
      <vt:lpstr>91_Office 主题</vt:lpstr>
      <vt:lpstr>92_Office 主题</vt:lpstr>
      <vt:lpstr>93_Office 主题</vt:lpstr>
      <vt:lpstr>94_Office 主题</vt:lpstr>
      <vt:lpstr>95_Office 主题</vt:lpstr>
      <vt:lpstr>96_Office 主题</vt:lpstr>
      <vt:lpstr>97_Office 主题</vt:lpstr>
      <vt:lpstr>98_Office 主题</vt:lpstr>
      <vt:lpstr>99_Office 主题</vt:lpstr>
      <vt:lpstr>100_Office 主题</vt:lpstr>
      <vt:lpstr>101_Office 主题</vt:lpstr>
      <vt:lpstr>102_Office 主题</vt:lpstr>
      <vt:lpstr>103_Office 主题</vt:lpstr>
      <vt:lpstr>104_Office 主题</vt:lpstr>
      <vt:lpstr>105_Office 主题</vt:lpstr>
      <vt:lpstr>106_Office 主题</vt:lpstr>
      <vt:lpstr>107_Office 主题</vt:lpstr>
      <vt:lpstr>108_Office 主题</vt:lpstr>
      <vt:lpstr>109_Office 主题</vt:lpstr>
      <vt:lpstr>110_Office 主题</vt:lpstr>
      <vt:lpstr>111_Office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user</dc:creator>
  <cp:keywords/>
  <dc:description/>
  <cp:lastModifiedBy>dreamsummit</cp:lastModifiedBy>
  <cp:revision>95</cp:revision>
  <dcterms:created xsi:type="dcterms:W3CDTF">2015-08-29T09:39:58Z</dcterms:created>
  <dcterms:modified xsi:type="dcterms:W3CDTF">2017-03-12T03:49:09Z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