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1" y="658457"/>
            <a:ext cx="8655021" cy="53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40000"/>
              </a:lnSpc>
              <a:buSzPts val="1500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1600" dirty="0"/>
              <a:t>Stock markets are confusing for beginners. Apps like </a:t>
            </a:r>
            <a:r>
              <a:rPr lang="en-US" sz="1600" dirty="0" err="1"/>
              <a:t>Groww</a:t>
            </a:r>
            <a:r>
              <a:rPr lang="en-US" sz="1600" dirty="0"/>
              <a:t> or </a:t>
            </a:r>
            <a:r>
              <a:rPr lang="en-US" sz="1600" dirty="0" err="1"/>
              <a:t>Zerodha</a:t>
            </a:r>
            <a:r>
              <a:rPr lang="en-US" sz="1600" dirty="0"/>
              <a:t> show stock prices but do not explain what action to take. Students and small investors often rely on friends, random YouTube videos, or trial-and-error, leading to poor decisions.</a:t>
            </a:r>
            <a:endParaRPr lang="en-US" sz="700" dirty="0"/>
          </a:p>
          <a:p>
            <a:pPr>
              <a:lnSpc>
                <a:spcPct val="140000"/>
              </a:lnSpc>
              <a:buSzPts val="1500"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   Coffee &amp; Code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Vikas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 University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vikasmacharla2207@gmail.com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165267" y="3592313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209105" y="177024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970341" y="1392193"/>
            <a:ext cx="5857278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b="1" dirty="0"/>
              <a:t>Problem: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Beginners lack clear, actionable stock advice.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apps show numbers, not decisions.</a:t>
            </a:r>
          </a:p>
          <a:p>
            <a:endParaRPr lang="en-US" dirty="0"/>
          </a:p>
          <a:p>
            <a:r>
              <a:rPr lang="en-US" b="1" dirty="0"/>
              <a:t>Solution: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</a:t>
            </a:r>
            <a:r>
              <a:rPr lang="en-US" b="1" dirty="0"/>
              <a:t>Stock Consultant Agent</a:t>
            </a:r>
            <a:r>
              <a:rPr lang="en-US" dirty="0"/>
              <a:t> that: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Accepts a user’s portfolio as input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Uses live/updated stock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Suggests Buy / Sell / Hold / Diversify in plain English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usage and integrates billing (</a:t>
            </a:r>
            <a:r>
              <a:rPr lang="en-US" dirty="0" err="1"/>
              <a:t>Flexprice</a:t>
            </a:r>
            <a:r>
              <a:rPr lang="en-US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Uses Pathway for updated stock data and live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464596" y="1164265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A51F92-B98A-6005-509B-B13524E92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75" y="1863484"/>
            <a:ext cx="63385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Portfolio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enters list of holdings.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Fetching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Stock data retrieved via Pathway (mock/live API).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Rule-based/AI logic generates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Advice Generation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Output simple English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Tracking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portfolios analyzed and advice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Billing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charges per advice and per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UI/Reports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Dashboard showing advice, usage, and billing history.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849F59-B9CD-0F47-47B0-3DD0EF1B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71" y="2440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 (UI for portfolio input and advice display)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(Python) for portfolio analysis &amp; billing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PostgreSQL / JSON storage for usage &amp; billing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Pathway (CSV or API for stock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billing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sp>
        <p:nvSpPr>
          <p:cNvPr id="110" name="Google Shape;110;p5"/>
          <p:cNvSpPr txBox="1"/>
          <p:nvPr/>
        </p:nvSpPr>
        <p:spPr>
          <a:xfrm>
            <a:off x="4894073" y="2960475"/>
            <a:ext cx="3956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 txBox="1"/>
          <p:nvPr/>
        </p:nvSpPr>
        <p:spPr>
          <a:xfrm>
            <a:off x="1156012" y="2932663"/>
            <a:ext cx="27021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/>
              <a:t>Supporting Images</a:t>
            </a:r>
            <a:endParaRPr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C9C2F-6CCC-D0A1-71E5-77E675F3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86" y="1423612"/>
            <a:ext cx="3886287" cy="3218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DB2C5-9B87-17B7-CCD9-92B91074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58" y="1224281"/>
            <a:ext cx="4280342" cy="3529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0A5CC-E956-C4BE-F776-99817CF43D50}"/>
              </a:ext>
            </a:extLst>
          </p:cNvPr>
          <p:cNvSpPr txBox="1"/>
          <p:nvPr/>
        </p:nvSpPr>
        <p:spPr>
          <a:xfrm>
            <a:off x="-34376" y="1113273"/>
            <a:ext cx="914400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Feasibility and Market Use Points</a:t>
            </a:r>
          </a:p>
          <a:p>
            <a:r>
              <a:rPr lang="en-US" sz="1200" dirty="0"/>
              <a:t>The proposed Stock Consultant Agent is highly feasible and meets a clear market need. It addresses the significant gap in accessible, simplified financial advice for new and small-scale investors.</a:t>
            </a:r>
          </a:p>
          <a:p>
            <a:endParaRPr lang="en-US" sz="1200" dirty="0"/>
          </a:p>
          <a:p>
            <a:r>
              <a:rPr lang="en-US" sz="1200" b="1" dirty="0"/>
              <a:t>Feasibility Analysis</a:t>
            </a:r>
          </a:p>
          <a:p>
            <a:r>
              <a:rPr lang="en-US" sz="1200" b="1" dirty="0"/>
              <a:t>Simple UI:</a:t>
            </a:r>
            <a:r>
              <a:rPr lang="en-US" sz="1200" dirty="0"/>
              <a:t> A basic web form for portfolio input is a standard, low-complexity development task.</a:t>
            </a:r>
          </a:p>
          <a:p>
            <a:r>
              <a:rPr lang="en-US" sz="1200" b="1" dirty="0"/>
              <a:t>Rule-Based Logic:</a:t>
            </a:r>
            <a:r>
              <a:rPr lang="en-US" sz="1200" dirty="0"/>
              <a:t> A rules-based engine for providing advice is straightforward to implement. </a:t>
            </a:r>
          </a:p>
          <a:p>
            <a:r>
              <a:rPr lang="en-US" sz="1200" b="1" dirty="0"/>
              <a:t>Data Integration:</a:t>
            </a:r>
            <a:r>
              <a:rPr lang="en-US" sz="1200" dirty="0"/>
              <a:t> Using </a:t>
            </a:r>
            <a:r>
              <a:rPr lang="en-US" sz="1200" b="1" dirty="0"/>
              <a:t>Pathway</a:t>
            </a:r>
            <a:r>
              <a:rPr lang="en-US" sz="1200" dirty="0"/>
              <a:t> for a data pipeline ensures that the agent can efficiently process and use updated stock prices. </a:t>
            </a:r>
          </a:p>
          <a:p>
            <a:r>
              <a:rPr lang="en-US" sz="1200" b="1" dirty="0"/>
              <a:t>Billing Integration:</a:t>
            </a:r>
            <a:r>
              <a:rPr lang="en-US" sz="1200" dirty="0"/>
              <a:t> The use of a metered billing service like </a:t>
            </a:r>
            <a:r>
              <a:rPr lang="en-US" sz="1200" b="1" dirty="0" err="1"/>
              <a:t>Flexprice</a:t>
            </a:r>
            <a:r>
              <a:rPr lang="en-US" sz="1200" dirty="0"/>
              <a:t> simplifies the entire billing process, allowing for a transparent, usage-based pricing model.</a:t>
            </a:r>
          </a:p>
          <a:p>
            <a:br>
              <a:rPr lang="en-US" sz="1200" dirty="0"/>
            </a:br>
            <a:endParaRPr lang="en-US" sz="1200" dirty="0"/>
          </a:p>
          <a:p>
            <a:r>
              <a:rPr lang="en-US" sz="1200" b="1" dirty="0"/>
              <a:t>Market Use Points</a:t>
            </a:r>
            <a:endParaRPr lang="en-US" sz="1200" dirty="0"/>
          </a:p>
          <a:p>
            <a:r>
              <a:rPr lang="en-US" sz="1200" b="1" dirty="0"/>
              <a:t>Target Audience:</a:t>
            </a:r>
            <a:r>
              <a:rPr lang="en-US" sz="1200" dirty="0"/>
              <a:t> It directly serves students and beginner investors who are often ignored by traditional financial services due to high costs.</a:t>
            </a:r>
          </a:p>
          <a:p>
            <a:r>
              <a:rPr lang="en-US" sz="1200" b="1" dirty="0"/>
              <a:t>Clear, Actionable Advice:</a:t>
            </a:r>
            <a:r>
              <a:rPr lang="en-US" sz="1200" dirty="0"/>
              <a:t> The agent's core value is its ability to simplify complex financial data into plain English</a:t>
            </a:r>
          </a:p>
          <a:p>
            <a:r>
              <a:rPr lang="en-US" sz="1200" b="1" dirty="0"/>
              <a:t>Affordable and Transparent:</a:t>
            </a:r>
            <a:r>
              <a:rPr lang="en-US" sz="1200" dirty="0"/>
              <a:t> The pay-per-use model is a powerful selling point. </a:t>
            </a:r>
          </a:p>
          <a:p>
            <a:r>
              <a:rPr lang="en-US" sz="1200" b="1" dirty="0"/>
              <a:t>Financial Literacy:</a:t>
            </a:r>
            <a:r>
              <a:rPr lang="en-US" sz="1200" dirty="0"/>
              <a:t> By explaining the </a:t>
            </a:r>
            <a:r>
              <a:rPr lang="en-US" sz="1200" i="1" dirty="0"/>
              <a:t>why</a:t>
            </a:r>
            <a:r>
              <a:rPr lang="en-US" sz="1200" dirty="0"/>
              <a:t> behind its advice (e.g., "Your portfolio lacks IT stocks"), the agent serves as an educational tool, helping users learn key concepts like diversification and risk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7FD08-99E8-3FF1-8CAE-ECD041780D8E}"/>
              </a:ext>
            </a:extLst>
          </p:cNvPr>
          <p:cNvSpPr txBox="1"/>
          <p:nvPr/>
        </p:nvSpPr>
        <p:spPr>
          <a:xfrm>
            <a:off x="1141282" y="1871948"/>
            <a:ext cx="71776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Stock Market Consultant Agent bridges the gap between raw market data and actionable advice.</a:t>
            </a:r>
          </a:p>
          <a:p>
            <a:r>
              <a:rPr lang="en-US" dirty="0"/>
              <a:t> It empowers beginners with clear guidance, integrates billing for sustainability, and leverages Pathway for live stock updates.</a:t>
            </a:r>
          </a:p>
          <a:p>
            <a:r>
              <a:rPr lang="en-US" dirty="0"/>
              <a:t> This makes investing simpler, smarter, and more accessible.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566</Words>
  <Application>Microsoft Office PowerPoint</Application>
  <PresentationFormat>On-screen Show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Merriweather</vt:lpstr>
      <vt:lpstr>IBM Plex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vikas macharla</cp:lastModifiedBy>
  <cp:revision>5</cp:revision>
  <dcterms:modified xsi:type="dcterms:W3CDTF">2025-09-19T08:48:54Z</dcterms:modified>
</cp:coreProperties>
</file>