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notesMasterIdLst>
    <p:notesMasterId r:id="rId12"/>
  </p:notesMasterIdLst>
  <p:sldIdLst>
    <p:sldId id="257" r:id="rId2"/>
    <p:sldId id="468" r:id="rId3"/>
    <p:sldId id="496" r:id="rId4"/>
    <p:sldId id="497" r:id="rId5"/>
    <p:sldId id="498" r:id="rId6"/>
    <p:sldId id="499" r:id="rId7"/>
    <p:sldId id="500" r:id="rId8"/>
    <p:sldId id="501" r:id="rId9"/>
    <p:sldId id="502" r:id="rId10"/>
    <p:sldId id="503" r:id="rId11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5088" autoAdjust="0"/>
  </p:normalViewPr>
  <p:slideViewPr>
    <p:cSldViewPr snapToGrid="0">
      <p:cViewPr varScale="1">
        <p:scale>
          <a:sx n="105" d="100"/>
          <a:sy n="105" d="100"/>
        </p:scale>
        <p:origin x="876" y="102"/>
      </p:cViewPr>
      <p:guideLst>
        <p:guide orient="horz" pos="2157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25541"/>
    </p:cViewPr>
  </p:sorterViewPr>
  <p:notesViewPr>
    <p:cSldViewPr snapToGrid="0">
      <p:cViewPr varScale="1">
        <p:scale>
          <a:sx n="75" d="100"/>
          <a:sy n="75" d="100"/>
        </p:scale>
        <p:origin x="4032" y="72"/>
      </p:cViewPr>
      <p:guideLst>
        <p:guide orient="horz" pos="3222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84FDD47-9DCC-4AD9-9091-B12341F4C4DA}" type="datetime1">
              <a:rPr lang="ko-KR" altLang="en-US"/>
              <a:pPr lvl="0">
                <a:defRPr/>
              </a:pPr>
              <a:t>2022-02-18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1FC20D2-C22C-494E-82B9-AE55C3EE915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PLC</a:t>
            </a:r>
            <a:r>
              <a:rPr lang="ko-KR" altLang="en-US"/>
              <a:t>에 대해 발표하겠습니다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FC20D2-C22C-494E-82B9-AE55C3EE915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다음은 아날로그 출력에 대한 설명입니다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FC20D2-C22C-494E-82B9-AE55C3EE915A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457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먼저 </a:t>
            </a:r>
            <a:r>
              <a:rPr lang="en-US" altLang="ko-KR"/>
              <a:t>PLC</a:t>
            </a:r>
            <a:r>
              <a:rPr lang="ko-KR" altLang="en-US"/>
              <a:t>에 대한 소개입니다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FC20D2-C22C-494E-82B9-AE55C3EE915A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다음은 아날로그 출력에 대한 설명입니다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FC20D2-C22C-494E-82B9-AE55C3EE915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637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다음은 아날로그 출력에 대한 설명입니다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FC20D2-C22C-494E-82B9-AE55C3EE915A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081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다음은 아날로그 출력에 대한 설명입니다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FC20D2-C22C-494E-82B9-AE55C3EE915A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366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다음은 아날로그 출력에 대한 설명입니다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FC20D2-C22C-494E-82B9-AE55C3EE915A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602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다음은 아날로그 출력에 대한 설명입니다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FC20D2-C22C-494E-82B9-AE55C3EE915A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54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먼저 </a:t>
            </a:r>
            <a:r>
              <a:rPr lang="en-US" altLang="ko-KR"/>
              <a:t>PLC</a:t>
            </a:r>
            <a:r>
              <a:rPr lang="ko-KR" altLang="en-US"/>
              <a:t>에 대한 소개입니다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FC20D2-C22C-494E-82B9-AE55C3EE915A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802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다음은 아날로그 출력에 대한 설명입니다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FC20D2-C22C-494E-82B9-AE55C3EE915A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51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0BA3-3845-48CD-B2C6-6045ECB0A333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B7E-91BA-40B6-810F-8AAF9802C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7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0BA3-3845-48CD-B2C6-6045ECB0A333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B7E-91BA-40B6-810F-8AAF9802C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84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0BA3-3845-48CD-B2C6-6045ECB0A333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B7E-91BA-40B6-810F-8AAF9802C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24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.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  <a:latin typeface="맑은 고딕" panose="020B0503020000020004" pitchFamily="50" charset="-127"/>
              </a:rPr>
              <a:pPr algn="l"/>
              <a:t>‹#›</a:t>
            </a:fld>
            <a:endParaRPr lang="id-ID" sz="14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52821" y="6392883"/>
            <a:ext cx="788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SLIDE</a:t>
            </a:r>
            <a:r>
              <a:rPr lang="id-ID" sz="14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 </a:t>
            </a:r>
          </a:p>
        </p:txBody>
      </p:sp>
      <p:cxnSp>
        <p:nvCxnSpPr>
          <p:cNvPr id="8" name="Straight Connector 5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696875" y="224587"/>
            <a:ext cx="1557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656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Ⅱ.Environment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6565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431371" y="344696"/>
            <a:ext cx="1029610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2CA2E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1126708" y="345453"/>
            <a:ext cx="1233624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 userDrawn="1"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rgbClr val="2CA2E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-14527" y="137251"/>
            <a:ext cx="1088572" cy="417600"/>
          </a:xfrm>
          <a:prstGeom prst="rect">
            <a:avLst/>
          </a:prstGeom>
          <a:solidFill>
            <a:srgbClr val="2CA2E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86923" y="70699"/>
            <a:ext cx="352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TERALEADER </a:t>
            </a:r>
            <a:r>
              <a:rPr lang="en-US" altLang="ko-KR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World Best R&amp;D Technology!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10742162" y="187755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05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0BA3-3845-48CD-B2C6-6045ECB0A333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B7E-91BA-40B6-810F-8AAF9802C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50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0BA3-3845-48CD-B2C6-6045ECB0A333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B7E-91BA-40B6-810F-8AAF9802C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2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0BA3-3845-48CD-B2C6-6045ECB0A333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B7E-91BA-40B6-810F-8AAF9802C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8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0BA3-3845-48CD-B2C6-6045ECB0A333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B7E-91BA-40B6-810F-8AAF9802C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8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0BA3-3845-48CD-B2C6-6045ECB0A333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B7E-91BA-40B6-810F-8AAF9802C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03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0BA3-3845-48CD-B2C6-6045ECB0A333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B7E-91BA-40B6-810F-8AAF9802C5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  <a:latin typeface="맑은 고딕" panose="020B0503020000020004" pitchFamily="50" charset="-127"/>
              </a:rPr>
              <a:pPr algn="l"/>
              <a:t>‹#›</a:t>
            </a:fld>
            <a:endParaRPr lang="id-ID" sz="14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52821" y="6392883"/>
            <a:ext cx="788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SLIDE  </a:t>
            </a:r>
          </a:p>
        </p:txBody>
      </p:sp>
      <p:cxnSp>
        <p:nvCxnSpPr>
          <p:cNvPr id="7" name="Straight Connector 5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02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0BA3-3845-48CD-B2C6-6045ECB0A333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B7E-91BA-40B6-810F-8AAF9802C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93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0BA3-3845-48CD-B2C6-6045ECB0A333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B7E-91BA-40B6-810F-8AAF9802C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4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40BA3-3845-48CD-B2C6-6045ECB0A333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56B7E-91BA-40B6-810F-8AAF9802C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91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실내, 슬롯머신이(가) 표시된 사진  자동 생성된 설명"/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r="15580"/>
          <a:stretch>
            <a:fillRect/>
          </a:stretch>
        </p:blipFill>
        <p:spPr>
          <a:xfrm>
            <a:off x="6367710" y="-117364"/>
            <a:ext cx="5854130" cy="4476750"/>
          </a:xfrm>
          <a:prstGeom prst="rect">
            <a:avLst/>
          </a:prstGeom>
        </p:spPr>
      </p:pic>
      <p:pic>
        <p:nvPicPr>
          <p:cNvPr id="16" name="그림 15" descr="텍스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85744" y="4349140"/>
            <a:ext cx="4792913" cy="264659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253116" y="4343748"/>
            <a:ext cx="4025541" cy="2617242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47177" y="212443"/>
            <a:ext cx="5717363" cy="4288023"/>
          </a:xfrm>
          <a:prstGeom prst="rect">
            <a:avLst/>
          </a:prstGeom>
        </p:spPr>
      </p:pic>
      <p:sp>
        <p:nvSpPr>
          <p:cNvPr id="10" name="순서도: 수동 입력 9"/>
          <p:cNvSpPr/>
          <p:nvPr/>
        </p:nvSpPr>
        <p:spPr>
          <a:xfrm>
            <a:off x="780044" y="-30889"/>
            <a:ext cx="914400" cy="457200"/>
          </a:xfrm>
          <a:prstGeom prst="flowChartManualInput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 w="19050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defTabSz="914332">
              <a:spcBef>
                <a:spcPct val="0"/>
              </a:spcBef>
              <a:spcAft>
                <a:spcPct val="0"/>
              </a:spcAft>
              <a:defRPr/>
            </a:pPr>
            <a:endParaRPr lang="ko-KR" altLang="en-US">
              <a:latin typeface="맑은 고딕"/>
            </a:endParaRPr>
          </a:p>
        </p:txBody>
      </p:sp>
      <p:sp>
        <p:nvSpPr>
          <p:cNvPr id="5" name="순서도: 수동 입력 4"/>
          <p:cNvSpPr/>
          <p:nvPr/>
        </p:nvSpPr>
        <p:spPr>
          <a:xfrm rot="16200000" flipV="1">
            <a:off x="749320" y="-1236540"/>
            <a:ext cx="7081941" cy="9393383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13"/>
              <a:gd name="connsiteY0" fmla="*/ 3619 h 10000"/>
              <a:gd name="connsiteX1" fmla="*/ 10013 w 10013"/>
              <a:gd name="connsiteY1" fmla="*/ 0 h 10000"/>
              <a:gd name="connsiteX2" fmla="*/ 10013 w 10013"/>
              <a:gd name="connsiteY2" fmla="*/ 10000 h 10000"/>
              <a:gd name="connsiteX3" fmla="*/ 13 w 10013"/>
              <a:gd name="connsiteY3" fmla="*/ 10000 h 10000"/>
              <a:gd name="connsiteX4" fmla="*/ 0 w 10013"/>
              <a:gd name="connsiteY4" fmla="*/ 361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3" h="10000">
                <a:moveTo>
                  <a:pt x="0" y="3619"/>
                </a:moveTo>
                <a:lnTo>
                  <a:pt x="10013" y="0"/>
                </a:lnTo>
                <a:lnTo>
                  <a:pt x="10013" y="10000"/>
                </a:lnTo>
                <a:lnTo>
                  <a:pt x="13" y="10000"/>
                </a:lnTo>
                <a:cubicBezTo>
                  <a:pt x="9" y="7873"/>
                  <a:pt x="4" y="5746"/>
                  <a:pt x="0" y="3619"/>
                </a:cubicBezTo>
                <a:close/>
              </a:path>
            </a:pathLst>
          </a:custGeom>
          <a:solidFill>
            <a:srgbClr val="2CA2EC"/>
          </a:solidFill>
          <a:ln w="19050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defTabSz="914332">
              <a:spcBef>
                <a:spcPct val="0"/>
              </a:spcBef>
              <a:spcAft>
                <a:spcPct val="0"/>
              </a:spcAft>
              <a:defRPr/>
            </a:pPr>
            <a:endParaRPr lang="ko-KR" altLang="en-US">
              <a:latin typeface="맑은 고딕"/>
            </a:endParaRPr>
          </a:p>
        </p:txBody>
      </p:sp>
      <p:sp>
        <p:nvSpPr>
          <p:cNvPr id="6" name="순서도: 수동 입력 4"/>
          <p:cNvSpPr/>
          <p:nvPr/>
        </p:nvSpPr>
        <p:spPr>
          <a:xfrm rot="16200000" flipV="1">
            <a:off x="622319" y="-1140693"/>
            <a:ext cx="7081941" cy="913938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13"/>
              <a:gd name="connsiteY0" fmla="*/ 3619 h 10000"/>
              <a:gd name="connsiteX1" fmla="*/ 10013 w 10013"/>
              <a:gd name="connsiteY1" fmla="*/ 0 h 10000"/>
              <a:gd name="connsiteX2" fmla="*/ 10013 w 10013"/>
              <a:gd name="connsiteY2" fmla="*/ 10000 h 10000"/>
              <a:gd name="connsiteX3" fmla="*/ 13 w 10013"/>
              <a:gd name="connsiteY3" fmla="*/ 10000 h 10000"/>
              <a:gd name="connsiteX4" fmla="*/ 0 w 10013"/>
              <a:gd name="connsiteY4" fmla="*/ 361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3" h="10000">
                <a:moveTo>
                  <a:pt x="0" y="3619"/>
                </a:moveTo>
                <a:lnTo>
                  <a:pt x="10013" y="0"/>
                </a:lnTo>
                <a:lnTo>
                  <a:pt x="10013" y="10000"/>
                </a:lnTo>
                <a:lnTo>
                  <a:pt x="13" y="10000"/>
                </a:lnTo>
                <a:cubicBezTo>
                  <a:pt x="9" y="7873"/>
                  <a:pt x="4" y="5746"/>
                  <a:pt x="0" y="3619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defTabSz="914332">
              <a:spcBef>
                <a:spcPct val="0"/>
              </a:spcBef>
              <a:spcAft>
                <a:spcPct val="0"/>
              </a:spcAft>
              <a:defRPr/>
            </a:pPr>
            <a:endParaRPr lang="ko-KR" altLang="en-US">
              <a:latin typeface="맑은 고딕"/>
            </a:endParaRP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gray">
          <a:xfrm>
            <a:off x="-245660" y="2577170"/>
            <a:ext cx="7146794" cy="15830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CC0066"/>
              </a:buClr>
              <a:defRPr/>
            </a:pPr>
            <a:r>
              <a:rPr lang="en-US" altLang="ko-KR" sz="3600" dirty="0">
                <a:solidFill>
                  <a:srgbClr val="3D3D3D"/>
                </a:solidFill>
                <a:latin typeface="+mj-ea"/>
              </a:rPr>
              <a:t>Python for SPUTTER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75537" y="4186436"/>
            <a:ext cx="5805523" cy="0"/>
          </a:xfrm>
          <a:prstGeom prst="line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 w="57150" cap="flat" cmpd="sng" algn="ctr">
            <a:solidFill>
              <a:srgbClr val="2CA2EC"/>
            </a:solidFill>
            <a:prstDash val="solid"/>
            <a:round/>
            <a:headEnd w="med" len="med"/>
            <a:tailEnd w="med" len="med"/>
          </a:ln>
          <a:effectLst>
            <a:outerShdw dist="31750" dir="2700000" algn="ctr" rotWithShape="0">
              <a:schemeClr val="tx1">
                <a:alpha val="20000"/>
              </a:schemeClr>
            </a:outerShdw>
          </a:effectLst>
        </p:spPr>
      </p:cxnSp>
      <p:sp>
        <p:nvSpPr>
          <p:cNvPr id="22" name="TextBox 21"/>
          <p:cNvSpPr txBox="1"/>
          <p:nvPr/>
        </p:nvSpPr>
        <p:spPr>
          <a:xfrm>
            <a:off x="250368" y="2170083"/>
            <a:ext cx="333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/>
                <a:ea typeface="맑은 고딕"/>
              </a:rPr>
              <a:t>TERALEADER </a:t>
            </a:r>
            <a:r>
              <a:rPr lang="en-US" altLang="ko-KR" sz="1051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World Best R&amp;D Technology!</a:t>
            </a:r>
            <a:endParaRPr lang="ko-KR" altLang="en-US" sz="12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5543" y="800056"/>
            <a:ext cx="1543679" cy="519725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76200" dist="53882" dir="2700000" algn="ctr" rotWithShape="0">
              <a:schemeClr val="tx1">
                <a:alpha val="50000"/>
              </a:schemeClr>
            </a:outerShdw>
          </a:effectLst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defTabSz="914332">
              <a:spcBef>
                <a:spcPct val="0"/>
              </a:spcBef>
              <a:spcAft>
                <a:spcPct val="0"/>
              </a:spcAft>
              <a:defRPr/>
            </a:pPr>
            <a:endParaRPr lang="ko-KR" altLang="en-US">
              <a:latin typeface="맑은 고딕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9360" b="24970"/>
          <a:stretch>
            <a:fillRect/>
          </a:stretch>
        </p:blipFill>
        <p:spPr>
          <a:xfrm>
            <a:off x="448890" y="801305"/>
            <a:ext cx="1396984" cy="518476"/>
          </a:xfrm>
          <a:prstGeom prst="rect">
            <a:avLst/>
          </a:prstGeom>
        </p:spPr>
      </p:pic>
      <p:sp>
        <p:nvSpPr>
          <p:cNvPr id="28" name="부제목 4"/>
          <p:cNvSpPr txBox="1"/>
          <p:nvPr/>
        </p:nvSpPr>
        <p:spPr bwMode="gray">
          <a:xfrm>
            <a:off x="345490" y="4298290"/>
            <a:ext cx="6502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/>
              <a:buChar char="v"/>
              <a:defRPr sz="2800" b="1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1600" dirty="0">
                <a:solidFill>
                  <a:srgbClr val="565656"/>
                </a:solidFill>
                <a:latin typeface="맑은 고딕"/>
                <a:ea typeface="맑은 고딕"/>
              </a:rPr>
              <a:t>2022. 02. 18.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75543" y="2547820"/>
            <a:ext cx="6525591" cy="0"/>
          </a:xfrm>
          <a:prstGeom prst="line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 w="57150" cap="flat" cmpd="sng" algn="ctr">
            <a:solidFill>
              <a:srgbClr val="2CA2EC"/>
            </a:solidFill>
            <a:prstDash val="solid"/>
            <a:round/>
            <a:headEnd w="med" len="med"/>
            <a:tailEnd w="med" len="med"/>
          </a:ln>
          <a:effectLst>
            <a:outerShdw dist="31750" dir="2700000" algn="ctr" rotWithShape="0">
              <a:schemeClr val="tx1">
                <a:alpha val="20000"/>
              </a:schemeClr>
            </a:outerShdw>
          </a:effectLst>
        </p:spPr>
      </p:cxnSp>
      <p:sp>
        <p:nvSpPr>
          <p:cNvPr id="27" name="직사각형 26"/>
          <p:cNvSpPr/>
          <p:nvPr/>
        </p:nvSpPr>
        <p:spPr>
          <a:xfrm>
            <a:off x="5641146" y="28139"/>
            <a:ext cx="3024364" cy="181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Copyright </a:t>
            </a:r>
            <a:r>
              <a:rPr lang="en-US" altLang="ko-KR" sz="900" b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  <a:cs typeface="Times New Roman"/>
              </a:rPr>
              <a:t>© by</a:t>
            </a:r>
            <a:r>
              <a:rPr lang="ko-KR" altLang="en-US" sz="900" b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  <a:cs typeface="Times New Roman"/>
              </a:rPr>
              <a:t>  </a:t>
            </a:r>
            <a:r>
              <a:rPr lang="en-US" altLang="ko-KR" sz="900" b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  <a:cs typeface="Times New Roman"/>
              </a:rPr>
              <a:t>TERALEADER All Rights reserved.</a:t>
            </a:r>
            <a:endParaRPr lang="en-US" altLang="ko-KR" sz="900" b="1"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>
          <a:xfrm>
            <a:off x="106681" y="6250445"/>
            <a:ext cx="8316416" cy="64293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100135" tIns="50067" rIns="100135" bIns="50067" anchor="ctr"/>
          <a:lstStyle/>
          <a:p>
            <a:pPr defTabSz="955603" eaLnBrk="0" hangingPunct="0">
              <a:defRPr/>
            </a:pPr>
            <a:r>
              <a:rPr lang="en-US" altLang="ko-KR" sz="800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맑은 고딕"/>
                <a:ea typeface="맑은 고딕"/>
              </a:rPr>
              <a:t>Head Office / Factory</a:t>
            </a:r>
          </a:p>
          <a:p>
            <a:pPr defTabSz="955603" eaLnBrk="0" hangingPunct="0">
              <a:defRPr/>
            </a:pPr>
            <a:r>
              <a:rPr lang="en-US" altLang="ko-KR" sz="800" b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318, B-dong, 17, Techno 4-ro, Yuseong-gu, Daejeon, Korea / Tel. 82-42-368-1399 Fax 82-42-368-1398 </a:t>
            </a:r>
            <a:endParaRPr lang="en-US" altLang="ko-KR" sz="800" b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30" name="부제목 4"/>
          <p:cNvSpPr txBox="1"/>
          <p:nvPr/>
        </p:nvSpPr>
        <p:spPr bwMode="gray">
          <a:xfrm>
            <a:off x="343378" y="4645814"/>
            <a:ext cx="25499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/>
              <a:buChar char="v"/>
              <a:defRPr sz="2800" b="1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1600" dirty="0">
                <a:solidFill>
                  <a:srgbClr val="565656"/>
                </a:solidFill>
                <a:latin typeface="맑은 고딕"/>
                <a:ea typeface="맑은 고딕"/>
              </a:rPr>
              <a:t>이건창</a:t>
            </a:r>
            <a:r>
              <a:rPr lang="en-US" altLang="ko-KR" sz="1600" dirty="0">
                <a:solidFill>
                  <a:srgbClr val="565656"/>
                </a:solidFill>
                <a:latin typeface="맑은 고딕"/>
                <a:ea typeface="맑은 고딕"/>
              </a:rPr>
              <a:t>, </a:t>
            </a:r>
            <a:r>
              <a:rPr lang="ko-KR" altLang="en-US" sz="1600" dirty="0" err="1">
                <a:solidFill>
                  <a:srgbClr val="565656"/>
                </a:solidFill>
                <a:latin typeface="맑은 고딕"/>
                <a:ea typeface="맑은 고딕"/>
              </a:rPr>
              <a:t>문찬미</a:t>
            </a:r>
            <a:r>
              <a:rPr lang="en-US" altLang="ko-KR" sz="1600" dirty="0">
                <a:solidFill>
                  <a:srgbClr val="565656"/>
                </a:solidFill>
                <a:latin typeface="맑은 고딕"/>
                <a:ea typeface="맑은 고딕"/>
              </a:rPr>
              <a:t>,</a:t>
            </a:r>
            <a:r>
              <a:rPr lang="ko-KR" altLang="en-US" sz="1600" dirty="0">
                <a:solidFill>
                  <a:srgbClr val="565656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dirty="0" err="1">
                <a:solidFill>
                  <a:srgbClr val="565656"/>
                </a:solidFill>
                <a:latin typeface="맑은 고딕"/>
                <a:ea typeface="맑은 고딕"/>
              </a:rPr>
              <a:t>성연우</a:t>
            </a:r>
            <a:endParaRPr lang="ko-KR" altLang="en-US" sz="1600" dirty="0">
              <a:solidFill>
                <a:srgbClr val="565656"/>
              </a:solidFill>
              <a:latin typeface="맑은 고딕"/>
              <a:ea typeface="맑은 고딕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276387" y="4361119"/>
            <a:ext cx="2944554" cy="2617242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9246068" y="4352728"/>
            <a:ext cx="3003814" cy="2608262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53661" y="3921358"/>
            <a:ext cx="6277294" cy="14052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860258" y="112542"/>
            <a:ext cx="1178457" cy="531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852436" y="193395"/>
            <a:ext cx="1149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altLang="ko-KR" sz="900" b="0" i="0" u="none" strike="noStrike" kern="1200" cap="none" spc="0" normalizeH="0" baseline="0">
                <a:ln w="9525">
                  <a:solidFill>
                    <a:prstClr val="white">
                      <a:alpha val="0"/>
                    </a:prstClr>
                  </a:solidFill>
                </a:ln>
                <a:solidFill>
                  <a:srgbClr val="565656"/>
                </a:solidFill>
                <a:uLnTx/>
                <a:uFillTx/>
                <a:latin typeface="+mj-lt"/>
                <a:ea typeface="맑은 고딕"/>
                <a:cs typeface="+mn-cs"/>
              </a:rPr>
              <a:t>Visual Studio code </a:t>
            </a:r>
            <a:endParaRPr kumimoji="0" lang="ko-KR" altLang="en-US" sz="900" b="0" i="0" u="none" strike="noStrike" kern="1200" cap="none" spc="0" normalizeH="0" baseline="0">
              <a:ln w="9525">
                <a:solidFill>
                  <a:prstClr val="white">
                    <a:alpha val="0"/>
                  </a:prstClr>
                </a:solidFill>
              </a:ln>
              <a:solidFill>
                <a:srgbClr val="56565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25C946-AADE-4070-AED9-B110C0ADC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68" y="548121"/>
            <a:ext cx="8875385" cy="5760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E20B47A-0626-40A9-A1D8-2DF4CB34196A}"/>
              </a:ext>
            </a:extLst>
          </p:cNvPr>
          <p:cNvSpPr/>
          <p:nvPr/>
        </p:nvSpPr>
        <p:spPr>
          <a:xfrm>
            <a:off x="7811809" y="2505457"/>
            <a:ext cx="746976" cy="61727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43207FA-B1C2-4DED-BF75-544F1C28DD06}"/>
              </a:ext>
            </a:extLst>
          </p:cNvPr>
          <p:cNvSpPr/>
          <p:nvPr/>
        </p:nvSpPr>
        <p:spPr>
          <a:xfrm>
            <a:off x="8209284" y="1247392"/>
            <a:ext cx="2187444" cy="72136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65F063-6328-4DBC-B160-4287BCA63DAF}"/>
              </a:ext>
            </a:extLst>
          </p:cNvPr>
          <p:cNvSpPr txBox="1"/>
          <p:nvPr/>
        </p:nvSpPr>
        <p:spPr>
          <a:xfrm>
            <a:off x="10852436" y="1146411"/>
            <a:ext cx="1319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M211 </a:t>
            </a:r>
            <a:r>
              <a:rPr lang="ko-KR" altLang="en-US" dirty="0">
                <a:solidFill>
                  <a:srgbClr val="FFC000"/>
                </a:solidFill>
              </a:rPr>
              <a:t>읽기</a:t>
            </a:r>
            <a:endParaRPr lang="en-US" altLang="ko-KR" dirty="0">
              <a:solidFill>
                <a:srgbClr val="FFC000"/>
              </a:solidFill>
            </a:endParaRPr>
          </a:p>
          <a:p>
            <a:pPr algn="ctr"/>
            <a:endParaRPr lang="en-US" altLang="ko-KR" dirty="0">
              <a:solidFill>
                <a:srgbClr val="FFC000"/>
              </a:solidFill>
            </a:endParaRPr>
          </a:p>
          <a:p>
            <a:pPr algn="ctr"/>
            <a:r>
              <a:rPr lang="en-US" altLang="ko-KR" dirty="0">
                <a:solidFill>
                  <a:srgbClr val="FFC000"/>
                </a:solidFill>
              </a:rPr>
              <a:t>M201 </a:t>
            </a:r>
            <a:r>
              <a:rPr lang="ko-KR" altLang="en-US" dirty="0">
                <a:solidFill>
                  <a:srgbClr val="FFC000"/>
                </a:solidFill>
              </a:rPr>
              <a:t>쓰기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F500780-BF9C-4BD5-98AA-FFD62FD70BFD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10396728" y="1608076"/>
            <a:ext cx="455708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CC0BFE-7FF5-4F37-B2FE-CD4216DAEE46}"/>
              </a:ext>
            </a:extLst>
          </p:cNvPr>
          <p:cNvSpPr/>
          <p:nvPr/>
        </p:nvSpPr>
        <p:spPr>
          <a:xfrm>
            <a:off x="1796451" y="1247392"/>
            <a:ext cx="2971491" cy="72136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504873-2743-44F6-B04F-FF9E3F450968}"/>
              </a:ext>
            </a:extLst>
          </p:cNvPr>
          <p:cNvSpPr txBox="1"/>
          <p:nvPr/>
        </p:nvSpPr>
        <p:spPr>
          <a:xfrm>
            <a:off x="457686" y="1140173"/>
            <a:ext cx="776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M209</a:t>
            </a:r>
          </a:p>
          <a:p>
            <a:pPr algn="ctr"/>
            <a:r>
              <a:rPr lang="en-US" altLang="ko-KR" dirty="0">
                <a:solidFill>
                  <a:srgbClr val="FFC000"/>
                </a:solidFill>
              </a:rPr>
              <a:t>M210</a:t>
            </a:r>
          </a:p>
          <a:p>
            <a:pPr algn="ctr"/>
            <a:r>
              <a:rPr lang="ko-KR" altLang="en-US" dirty="0">
                <a:solidFill>
                  <a:srgbClr val="FFC000"/>
                </a:solidFill>
              </a:rPr>
              <a:t>읽기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A875E40-CA1E-44DF-8177-06066CED6C90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1233861" y="1601838"/>
            <a:ext cx="562590" cy="623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A9BDA87-81F7-4DFB-822F-B1E66E1CE606}"/>
              </a:ext>
            </a:extLst>
          </p:cNvPr>
          <p:cNvSpPr/>
          <p:nvPr/>
        </p:nvSpPr>
        <p:spPr>
          <a:xfrm>
            <a:off x="1912776" y="2223691"/>
            <a:ext cx="1231640" cy="149791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21EB8C0-1305-4712-AE02-1F10BD2D112F}"/>
              </a:ext>
            </a:extLst>
          </p:cNvPr>
          <p:cNvCxnSpPr>
            <a:cxnSpLocks/>
            <a:stCxn id="37" idx="3"/>
            <a:endCxn id="31" idx="1"/>
          </p:cNvCxnSpPr>
          <p:nvPr/>
        </p:nvCxnSpPr>
        <p:spPr>
          <a:xfrm>
            <a:off x="1233861" y="2972650"/>
            <a:ext cx="678915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A9FA6A5-F0A0-4C2E-97CE-C3902C471404}"/>
              </a:ext>
            </a:extLst>
          </p:cNvPr>
          <p:cNvSpPr txBox="1"/>
          <p:nvPr/>
        </p:nvSpPr>
        <p:spPr>
          <a:xfrm>
            <a:off x="457687" y="2649484"/>
            <a:ext cx="776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M200</a:t>
            </a:r>
          </a:p>
          <a:p>
            <a:pPr algn="ctr"/>
            <a:r>
              <a:rPr lang="ko-KR" altLang="en-US" dirty="0">
                <a:solidFill>
                  <a:srgbClr val="FFC000"/>
                </a:solidFill>
              </a:rPr>
              <a:t>쓰기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8D38BCC-E5B3-4B5B-B804-ABF322520058}"/>
              </a:ext>
            </a:extLst>
          </p:cNvPr>
          <p:cNvSpPr/>
          <p:nvPr/>
        </p:nvSpPr>
        <p:spPr>
          <a:xfrm>
            <a:off x="1912776" y="5326575"/>
            <a:ext cx="1231640" cy="69167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9AC5134-49DC-4BB3-B8F6-DA9CB2FED858}"/>
              </a:ext>
            </a:extLst>
          </p:cNvPr>
          <p:cNvSpPr/>
          <p:nvPr/>
        </p:nvSpPr>
        <p:spPr>
          <a:xfrm>
            <a:off x="3721608" y="2523746"/>
            <a:ext cx="746976" cy="58521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9191D6-E7F5-4BBB-85B2-4E062ABBE502}"/>
              </a:ext>
            </a:extLst>
          </p:cNvPr>
          <p:cNvSpPr txBox="1"/>
          <p:nvPr/>
        </p:nvSpPr>
        <p:spPr>
          <a:xfrm>
            <a:off x="281195" y="1475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PLC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02A523-29DE-472B-B9A8-195718423192}"/>
              </a:ext>
            </a:extLst>
          </p:cNvPr>
          <p:cNvSpPr/>
          <p:nvPr/>
        </p:nvSpPr>
        <p:spPr>
          <a:xfrm>
            <a:off x="3480212" y="3815736"/>
            <a:ext cx="1165772" cy="80614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480A99-203C-4FC3-88EE-F3066FC81407}"/>
              </a:ext>
            </a:extLst>
          </p:cNvPr>
          <p:cNvSpPr txBox="1"/>
          <p:nvPr/>
        </p:nvSpPr>
        <p:spPr>
          <a:xfrm>
            <a:off x="2502104" y="3892218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M203</a:t>
            </a:r>
          </a:p>
          <a:p>
            <a:pPr algn="ctr"/>
            <a:r>
              <a:rPr lang="ko-KR" altLang="en-US" dirty="0">
                <a:solidFill>
                  <a:srgbClr val="FFC000"/>
                </a:solidFill>
              </a:rPr>
              <a:t>쓰기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7066313-0F6C-4FCD-8B6F-95FB298D4B5E}"/>
              </a:ext>
            </a:extLst>
          </p:cNvPr>
          <p:cNvCxnSpPr>
            <a:cxnSpLocks/>
            <a:stCxn id="38" idx="3"/>
            <a:endCxn id="36" idx="1"/>
          </p:cNvCxnSpPr>
          <p:nvPr/>
        </p:nvCxnSpPr>
        <p:spPr>
          <a:xfrm>
            <a:off x="3278279" y="4215384"/>
            <a:ext cx="201933" cy="342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ED260E-7DEA-4655-B67A-F012BF4BD63E}"/>
              </a:ext>
            </a:extLst>
          </p:cNvPr>
          <p:cNvSpPr/>
          <p:nvPr/>
        </p:nvSpPr>
        <p:spPr>
          <a:xfrm>
            <a:off x="3480211" y="4718361"/>
            <a:ext cx="1231639" cy="120406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060EBE-6CEB-4EE4-92D3-DA196BDB9243}"/>
              </a:ext>
            </a:extLst>
          </p:cNvPr>
          <p:cNvSpPr/>
          <p:nvPr/>
        </p:nvSpPr>
        <p:spPr>
          <a:xfrm>
            <a:off x="5029888" y="5024079"/>
            <a:ext cx="1112805" cy="7549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2A502E3-B55A-4386-9EB0-8D9F53056D35}"/>
              </a:ext>
            </a:extLst>
          </p:cNvPr>
          <p:cNvSpPr/>
          <p:nvPr/>
        </p:nvSpPr>
        <p:spPr>
          <a:xfrm>
            <a:off x="6479751" y="4818224"/>
            <a:ext cx="1112805" cy="109505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98CBD54-833F-4D7F-97E7-0EA12F65067B}"/>
              </a:ext>
            </a:extLst>
          </p:cNvPr>
          <p:cNvSpPr/>
          <p:nvPr/>
        </p:nvSpPr>
        <p:spPr>
          <a:xfrm>
            <a:off x="7668492" y="4127301"/>
            <a:ext cx="1112804" cy="75493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8E27DB8-4117-4096-96CD-47A00EB31D46}"/>
              </a:ext>
            </a:extLst>
          </p:cNvPr>
          <p:cNvSpPr/>
          <p:nvPr/>
        </p:nvSpPr>
        <p:spPr>
          <a:xfrm>
            <a:off x="5499440" y="3634010"/>
            <a:ext cx="1149237" cy="7549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4D078AC-6814-4B5E-BC06-94D72DD9B09C}"/>
              </a:ext>
            </a:extLst>
          </p:cNvPr>
          <p:cNvSpPr/>
          <p:nvPr/>
        </p:nvSpPr>
        <p:spPr>
          <a:xfrm>
            <a:off x="5708591" y="2735406"/>
            <a:ext cx="1149237" cy="7549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B926851-53BB-4D16-AFA7-AFACCA4E5C56}"/>
              </a:ext>
            </a:extLst>
          </p:cNvPr>
          <p:cNvSpPr/>
          <p:nvPr/>
        </p:nvSpPr>
        <p:spPr>
          <a:xfrm>
            <a:off x="10995436" y="4290126"/>
            <a:ext cx="558904" cy="42927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B47264-065E-4C82-B7BE-A1A0109652CF}"/>
              </a:ext>
            </a:extLst>
          </p:cNvPr>
          <p:cNvSpPr txBox="1"/>
          <p:nvPr/>
        </p:nvSpPr>
        <p:spPr>
          <a:xfrm>
            <a:off x="10654095" y="4926760"/>
            <a:ext cx="133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트랜지스터</a:t>
            </a:r>
            <a:endParaRPr lang="en-US" altLang="ko-KR" dirty="0"/>
          </a:p>
          <a:p>
            <a:pPr algn="ctr"/>
            <a:r>
              <a:rPr lang="en-US" altLang="ko-KR" dirty="0"/>
              <a:t>(P16)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디지털 핀 </a:t>
            </a:r>
            <a:endParaRPr lang="en-US" altLang="ko-KR" dirty="0"/>
          </a:p>
          <a:p>
            <a:pPr algn="ctr"/>
            <a:r>
              <a:rPr lang="ko-KR" altLang="en-US" dirty="0"/>
              <a:t>출력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C26F5C-C9BD-4B54-9828-5FF4C9A3F662}"/>
              </a:ext>
            </a:extLst>
          </p:cNvPr>
          <p:cNvSpPr txBox="1"/>
          <p:nvPr/>
        </p:nvSpPr>
        <p:spPr>
          <a:xfrm>
            <a:off x="11092675" y="4818224"/>
            <a:ext cx="461665" cy="14362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7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0AE04A8-6B82-4E6C-81AA-3124B39CFEB8}"/>
              </a:ext>
            </a:extLst>
          </p:cNvPr>
          <p:cNvGrpSpPr/>
          <p:nvPr/>
        </p:nvGrpSpPr>
        <p:grpSpPr>
          <a:xfrm>
            <a:off x="4891687" y="3126302"/>
            <a:ext cx="2408625" cy="605395"/>
            <a:chOff x="4891687" y="3377601"/>
            <a:chExt cx="2408625" cy="605395"/>
          </a:xfrm>
        </p:grpSpPr>
        <p:cxnSp>
          <p:nvCxnSpPr>
            <p:cNvPr id="2" name="직선 연결선 1">
              <a:extLst>
                <a:ext uri="{FF2B5EF4-FFF2-40B4-BE49-F238E27FC236}">
                  <a16:creationId xmlns:a16="http://schemas.microsoft.com/office/drawing/2014/main" id="{6F0A1660-F246-4A47-8FAC-C71316CF1188}"/>
                </a:ext>
              </a:extLst>
            </p:cNvPr>
            <p:cNvCxnSpPr>
              <a:cxnSpLocks/>
            </p:cNvCxnSpPr>
            <p:nvPr/>
          </p:nvCxnSpPr>
          <p:spPr>
            <a:xfrm>
              <a:off x="4891687" y="3377601"/>
              <a:ext cx="240862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0361A3-5BE8-401F-AECE-7A723C9463B7}"/>
                </a:ext>
              </a:extLst>
            </p:cNvPr>
            <p:cNvSpPr txBox="1"/>
            <p:nvPr/>
          </p:nvSpPr>
          <p:spPr>
            <a:xfrm>
              <a:off x="5163899" y="3429000"/>
              <a:ext cx="1864200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ko-KR" altLang="en-US" sz="3000" dirty="0">
                  <a:ln w="9525"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565656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/>
                  <a:ea typeface="맑은 고딕"/>
                </a:rPr>
                <a:t>기능 설명</a:t>
              </a:r>
              <a:endParaRPr lang="en-US" altLang="ko-KR" sz="3000" b="1" i="0" dirty="0">
                <a:solidFill>
                  <a:srgbClr val="000000"/>
                </a:solidFill>
                <a:latin typeface="+mj-lt"/>
              </a:endParaRPr>
            </a:p>
          </p:txBody>
        </p:sp>
      </p:grpSp>
      <p:pic>
        <p:nvPicPr>
          <p:cNvPr id="6" name="그림 5">
            <a:hlinkClick r:id="rId3" action="ppaction://hlinksldjump"/>
            <a:extLst>
              <a:ext uri="{FF2B5EF4-FFF2-40B4-BE49-F238E27FC236}">
                <a16:creationId xmlns:a16="http://schemas.microsoft.com/office/drawing/2014/main" id="{8DAA18BB-1CF5-4A86-B096-B4C5052398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863109" y="6285911"/>
            <a:ext cx="122519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3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53661" y="3921358"/>
            <a:ext cx="6277294" cy="14052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860258" y="112542"/>
            <a:ext cx="1178457" cy="531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852436" y="193395"/>
            <a:ext cx="1149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altLang="ko-KR" sz="900" b="0" i="0" u="none" strike="noStrike" kern="1200" cap="none" spc="0" normalizeH="0" baseline="0">
                <a:ln w="9525">
                  <a:solidFill>
                    <a:prstClr val="white">
                      <a:alpha val="0"/>
                    </a:prstClr>
                  </a:solidFill>
                </a:ln>
                <a:solidFill>
                  <a:srgbClr val="565656"/>
                </a:solidFill>
                <a:uLnTx/>
                <a:uFillTx/>
                <a:latin typeface="+mj-lt"/>
                <a:ea typeface="맑은 고딕"/>
                <a:cs typeface="+mn-cs"/>
              </a:rPr>
              <a:t>Visual Studio code </a:t>
            </a:r>
            <a:endParaRPr kumimoji="0" lang="ko-KR" altLang="en-US" sz="900" b="0" i="0" u="none" strike="noStrike" kern="1200" cap="none" spc="0" normalizeH="0" baseline="0">
              <a:ln w="9525">
                <a:solidFill>
                  <a:prstClr val="white">
                    <a:alpha val="0"/>
                  </a:prstClr>
                </a:solidFill>
              </a:ln>
              <a:solidFill>
                <a:srgbClr val="56565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25C946-AADE-4070-AED9-B110C0ADC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90" y="555087"/>
            <a:ext cx="8875385" cy="5760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E20B47A-0626-40A9-A1D8-2DF4CB34196A}"/>
              </a:ext>
            </a:extLst>
          </p:cNvPr>
          <p:cNvSpPr/>
          <p:nvPr/>
        </p:nvSpPr>
        <p:spPr>
          <a:xfrm>
            <a:off x="9230955" y="2093975"/>
            <a:ext cx="1165773" cy="26739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6DEF1-0C62-4216-B41D-7E8222962F50}"/>
              </a:ext>
            </a:extLst>
          </p:cNvPr>
          <p:cNvSpPr txBox="1"/>
          <p:nvPr/>
        </p:nvSpPr>
        <p:spPr>
          <a:xfrm>
            <a:off x="10378340" y="5487744"/>
            <a:ext cx="186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Valve, Vent </a:t>
            </a:r>
            <a:r>
              <a:rPr lang="ko-KR" altLang="en-US" dirty="0">
                <a:solidFill>
                  <a:srgbClr val="FFC000"/>
                </a:solidFill>
              </a:rPr>
              <a:t>버튼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297FDFE-4E0A-4E4A-B6A6-253E9E6E6DBF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8883386" y="5663762"/>
            <a:ext cx="1494954" cy="864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43207FA-B1C2-4DED-BF75-544F1C28DD06}"/>
              </a:ext>
            </a:extLst>
          </p:cNvPr>
          <p:cNvSpPr/>
          <p:nvPr/>
        </p:nvSpPr>
        <p:spPr>
          <a:xfrm>
            <a:off x="8209284" y="1247392"/>
            <a:ext cx="2187444" cy="72136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65F063-6328-4DBC-B160-4287BCA63DAF}"/>
              </a:ext>
            </a:extLst>
          </p:cNvPr>
          <p:cNvSpPr txBox="1"/>
          <p:nvPr/>
        </p:nvSpPr>
        <p:spPr>
          <a:xfrm>
            <a:off x="10716957" y="142341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PV / SV </a:t>
            </a:r>
            <a:r>
              <a:rPr lang="ko-KR" altLang="en-US" dirty="0">
                <a:solidFill>
                  <a:srgbClr val="FFC000"/>
                </a:solidFill>
              </a:rPr>
              <a:t>온도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F500780-BF9C-4BD5-98AA-FFD62FD70BFD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10396728" y="1608076"/>
            <a:ext cx="320229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CC0BFE-7FF5-4F37-B2FE-CD4216DAEE46}"/>
              </a:ext>
            </a:extLst>
          </p:cNvPr>
          <p:cNvSpPr/>
          <p:nvPr/>
        </p:nvSpPr>
        <p:spPr>
          <a:xfrm>
            <a:off x="1796451" y="1247392"/>
            <a:ext cx="2971491" cy="72136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504873-2743-44F6-B04F-FF9E3F450968}"/>
              </a:ext>
            </a:extLst>
          </p:cNvPr>
          <p:cNvSpPr txBox="1"/>
          <p:nvPr/>
        </p:nvSpPr>
        <p:spPr>
          <a:xfrm>
            <a:off x="405215" y="14298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C000"/>
                </a:solidFill>
              </a:rPr>
              <a:t>진공도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A875E40-CA1E-44DF-8177-06066CED6C90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1282378" y="1608076"/>
            <a:ext cx="514073" cy="643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A9BDA87-81F7-4DFB-822F-B1E66E1CE606}"/>
              </a:ext>
            </a:extLst>
          </p:cNvPr>
          <p:cNvSpPr/>
          <p:nvPr/>
        </p:nvSpPr>
        <p:spPr>
          <a:xfrm>
            <a:off x="1912776" y="2223691"/>
            <a:ext cx="1231640" cy="157245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21EB8C0-1305-4712-AE02-1F10BD2D112F}"/>
              </a:ext>
            </a:extLst>
          </p:cNvPr>
          <p:cNvCxnSpPr>
            <a:cxnSpLocks/>
            <a:stCxn id="37" idx="3"/>
            <a:endCxn id="31" idx="1"/>
          </p:cNvCxnSpPr>
          <p:nvPr/>
        </p:nvCxnSpPr>
        <p:spPr>
          <a:xfrm>
            <a:off x="1168940" y="3009917"/>
            <a:ext cx="743836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A9FA6A5-F0A0-4C2E-97CE-C3902C471404}"/>
              </a:ext>
            </a:extLst>
          </p:cNvPr>
          <p:cNvSpPr txBox="1"/>
          <p:nvPr/>
        </p:nvSpPr>
        <p:spPr>
          <a:xfrm>
            <a:off x="522609" y="268675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C000"/>
                </a:solidFill>
              </a:rPr>
              <a:t>가스</a:t>
            </a:r>
            <a:endParaRPr lang="en-US" altLang="ko-KR" dirty="0">
              <a:solidFill>
                <a:srgbClr val="FFC000"/>
              </a:solidFill>
            </a:endParaRPr>
          </a:p>
          <a:p>
            <a:pPr algn="ctr"/>
            <a:r>
              <a:rPr lang="ko-KR" altLang="en-US" dirty="0">
                <a:solidFill>
                  <a:srgbClr val="FFC000"/>
                </a:solidFill>
              </a:rPr>
              <a:t>주입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8D38BCC-E5B3-4B5B-B804-ABF322520058}"/>
              </a:ext>
            </a:extLst>
          </p:cNvPr>
          <p:cNvSpPr/>
          <p:nvPr/>
        </p:nvSpPr>
        <p:spPr>
          <a:xfrm>
            <a:off x="1912776" y="5326575"/>
            <a:ext cx="1231640" cy="69167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8B728A5-939F-4377-A858-49171DB53045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>
            <a:off x="1318321" y="5672410"/>
            <a:ext cx="594455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506686-35B4-47E6-B7FF-0D781013C369}"/>
              </a:ext>
            </a:extLst>
          </p:cNvPr>
          <p:cNvSpPr txBox="1"/>
          <p:nvPr/>
        </p:nvSpPr>
        <p:spPr>
          <a:xfrm>
            <a:off x="359404" y="5349244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C000"/>
                </a:solidFill>
              </a:rPr>
              <a:t>냉각수 </a:t>
            </a:r>
            <a:endParaRPr lang="en-US" altLang="ko-KR" dirty="0">
              <a:solidFill>
                <a:srgbClr val="FFC000"/>
              </a:solidFill>
            </a:endParaRPr>
          </a:p>
          <a:p>
            <a:pPr algn="ctr"/>
            <a:r>
              <a:rPr lang="ko-KR" altLang="en-US" dirty="0">
                <a:solidFill>
                  <a:srgbClr val="FFC000"/>
                </a:solidFill>
              </a:rPr>
              <a:t>주입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9AC5134-49DC-4BB3-B8F6-DA9CB2FED858}"/>
              </a:ext>
            </a:extLst>
          </p:cNvPr>
          <p:cNvSpPr/>
          <p:nvPr/>
        </p:nvSpPr>
        <p:spPr>
          <a:xfrm>
            <a:off x="3314687" y="2215274"/>
            <a:ext cx="5568699" cy="380297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3BBDC3-82E9-4B22-837E-A8728F12563B}"/>
              </a:ext>
            </a:extLst>
          </p:cNvPr>
          <p:cNvSpPr/>
          <p:nvPr/>
        </p:nvSpPr>
        <p:spPr>
          <a:xfrm>
            <a:off x="1912776" y="4621893"/>
            <a:ext cx="1231640" cy="691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613498F-3982-491A-8E7C-C6B3AB9C586D}"/>
              </a:ext>
            </a:extLst>
          </p:cNvPr>
          <p:cNvCxnSpPr>
            <a:cxnSpLocks/>
            <a:stCxn id="51" idx="3"/>
            <a:endCxn id="49" idx="1"/>
          </p:cNvCxnSpPr>
          <p:nvPr/>
        </p:nvCxnSpPr>
        <p:spPr>
          <a:xfrm flipV="1">
            <a:off x="1320950" y="4967728"/>
            <a:ext cx="591826" cy="19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4F2A6EC-3928-4A1C-AD05-CAA4E12D4EBD}"/>
              </a:ext>
            </a:extLst>
          </p:cNvPr>
          <p:cNvSpPr txBox="1"/>
          <p:nvPr/>
        </p:nvSpPr>
        <p:spPr>
          <a:xfrm>
            <a:off x="362033" y="4785061"/>
            <a:ext cx="9589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미구현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D4036D-66A4-4196-95B8-27C8AF7D122B}"/>
              </a:ext>
            </a:extLst>
          </p:cNvPr>
          <p:cNvSpPr txBox="1"/>
          <p:nvPr/>
        </p:nvSpPr>
        <p:spPr>
          <a:xfrm>
            <a:off x="4562669" y="6376935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10.1 </a:t>
            </a:r>
            <a:r>
              <a:rPr lang="ko-KR" alt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인치 모니터 기준 제작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9191D6-E7F5-4BBB-85B2-4E062ABBE502}"/>
              </a:ext>
            </a:extLst>
          </p:cNvPr>
          <p:cNvSpPr txBox="1"/>
          <p:nvPr/>
        </p:nvSpPr>
        <p:spPr>
          <a:xfrm>
            <a:off x="153285" y="16686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15E2AC-22AA-490A-93DB-DC6BBC30CC33}"/>
              </a:ext>
            </a:extLst>
          </p:cNvPr>
          <p:cNvSpPr txBox="1"/>
          <p:nvPr/>
        </p:nvSpPr>
        <p:spPr>
          <a:xfrm>
            <a:off x="10764786" y="324629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C000"/>
                </a:solidFill>
              </a:rPr>
              <a:t>페이지 전환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6CB1685-CF06-441F-9F5A-9BB8FB0D08F1}"/>
              </a:ext>
            </a:extLst>
          </p:cNvPr>
          <p:cNvCxnSpPr>
            <a:cxnSpLocks/>
            <a:stCxn id="62" idx="1"/>
            <a:endCxn id="7" idx="3"/>
          </p:cNvCxnSpPr>
          <p:nvPr/>
        </p:nvCxnSpPr>
        <p:spPr>
          <a:xfrm flipH="1">
            <a:off x="10396728" y="3430959"/>
            <a:ext cx="368058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58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860258" y="112542"/>
            <a:ext cx="1178457" cy="531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852436" y="193395"/>
            <a:ext cx="1149625" cy="36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altLang="ko-KR" sz="900" b="0" i="0" u="none" strike="noStrike" kern="1200" cap="none" spc="0" normalizeH="0" baseline="0">
                <a:ln w="9525">
                  <a:solidFill>
                    <a:prstClr val="white">
                      <a:alpha val="0"/>
                    </a:prstClr>
                  </a:solidFill>
                </a:ln>
                <a:solidFill>
                  <a:srgbClr val="565656"/>
                </a:solidFill>
                <a:uLnTx/>
                <a:uFillTx/>
                <a:latin typeface="+mj-lt"/>
                <a:ea typeface="맑은 고딕"/>
                <a:cs typeface="+mn-cs"/>
              </a:rPr>
              <a:t>Visual Studio code </a:t>
            </a:r>
            <a:endParaRPr kumimoji="0" lang="ko-KR" altLang="en-US" sz="900" b="0" i="0" u="none" strike="noStrike" kern="1200" cap="none" spc="0" normalizeH="0" baseline="0">
              <a:ln w="9525">
                <a:solidFill>
                  <a:prstClr val="white">
                    <a:alpha val="0"/>
                  </a:prstClr>
                </a:solidFill>
              </a:ln>
              <a:solidFill>
                <a:srgbClr val="56565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97A12C-D971-4AD2-B48F-FCF07D16A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307" y="549000"/>
            <a:ext cx="8875385" cy="5760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148EAC6-4E5A-419B-806B-98A95ACB48E9}"/>
              </a:ext>
            </a:extLst>
          </p:cNvPr>
          <p:cNvSpPr/>
          <p:nvPr/>
        </p:nvSpPr>
        <p:spPr>
          <a:xfrm>
            <a:off x="4551685" y="3429000"/>
            <a:ext cx="2866152" cy="140250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A01E33-C291-4716-A439-07E6ED464C2A}"/>
              </a:ext>
            </a:extLst>
          </p:cNvPr>
          <p:cNvSpPr txBox="1"/>
          <p:nvPr/>
        </p:nvSpPr>
        <p:spPr>
          <a:xfrm>
            <a:off x="8527416" y="3807085"/>
            <a:ext cx="25573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Valve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  <a:r>
              <a:rPr lang="en-US" altLang="ko-KR" dirty="0">
                <a:solidFill>
                  <a:srgbClr val="FFC000"/>
                </a:solidFill>
              </a:rPr>
              <a:t>Line</a:t>
            </a:r>
            <a:r>
              <a:rPr lang="ko-KR" altLang="en-US" dirty="0">
                <a:solidFill>
                  <a:srgbClr val="FFC000"/>
                </a:solidFill>
              </a:rPr>
              <a:t> 색상 변환</a:t>
            </a:r>
            <a:endParaRPr lang="en-US" altLang="ko-KR" dirty="0">
              <a:solidFill>
                <a:srgbClr val="FFC000"/>
              </a:solidFill>
            </a:endParaRPr>
          </a:p>
          <a:p>
            <a:pPr algn="ctr"/>
            <a:r>
              <a:rPr lang="ko-KR" altLang="en-US" dirty="0">
                <a:solidFill>
                  <a:srgbClr val="FFC000"/>
                </a:solidFill>
              </a:rPr>
              <a:t>열린 </a:t>
            </a:r>
            <a:r>
              <a:rPr lang="en-US" altLang="ko-KR" dirty="0">
                <a:solidFill>
                  <a:srgbClr val="FFC000"/>
                </a:solidFill>
              </a:rPr>
              <a:t>Valve</a:t>
            </a:r>
            <a:r>
              <a:rPr lang="ko-KR" altLang="en-US" dirty="0">
                <a:solidFill>
                  <a:srgbClr val="FFC000"/>
                </a:solidFill>
              </a:rPr>
              <a:t> 색상 변환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1E8B5BB-DDDB-467E-91EA-38E784EF9152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7417837" y="4130251"/>
            <a:ext cx="1109579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3A4DF6-0ED2-41D6-BB9B-3B46D87FDECD}"/>
              </a:ext>
            </a:extLst>
          </p:cNvPr>
          <p:cNvSpPr txBox="1"/>
          <p:nvPr/>
        </p:nvSpPr>
        <p:spPr>
          <a:xfrm>
            <a:off x="153285" y="16686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MAIN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53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53661" y="3921358"/>
            <a:ext cx="6277294" cy="14052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860258" y="112542"/>
            <a:ext cx="1178457" cy="531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852436" y="193395"/>
            <a:ext cx="1149625" cy="36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altLang="ko-KR" sz="900" b="0" i="0" u="none" strike="noStrike" kern="1200" cap="none" spc="0" normalizeH="0" baseline="0">
                <a:ln w="9525">
                  <a:solidFill>
                    <a:prstClr val="white">
                      <a:alpha val="0"/>
                    </a:prstClr>
                  </a:solidFill>
                </a:ln>
                <a:solidFill>
                  <a:srgbClr val="565656"/>
                </a:solidFill>
                <a:uLnTx/>
                <a:uFillTx/>
                <a:latin typeface="+mj-lt"/>
                <a:ea typeface="맑은 고딕"/>
                <a:cs typeface="+mn-cs"/>
              </a:rPr>
              <a:t>Visual Studio code </a:t>
            </a:r>
            <a:endParaRPr kumimoji="0" lang="ko-KR" altLang="en-US" sz="900" b="0" i="0" u="none" strike="noStrike" kern="1200" cap="none" spc="0" normalizeH="0" baseline="0">
              <a:ln w="9525">
                <a:solidFill>
                  <a:prstClr val="white">
                    <a:alpha val="0"/>
                  </a:prstClr>
                </a:solidFill>
              </a:ln>
              <a:solidFill>
                <a:srgbClr val="56565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B929D7-06E5-440A-9E83-F1E3F87CC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615" y="484632"/>
            <a:ext cx="8875385" cy="576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B43B47-7062-4AC7-BA7A-BE369A85CD80}"/>
              </a:ext>
            </a:extLst>
          </p:cNvPr>
          <p:cNvSpPr/>
          <p:nvPr/>
        </p:nvSpPr>
        <p:spPr>
          <a:xfrm>
            <a:off x="1883130" y="2922646"/>
            <a:ext cx="1279948" cy="6229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9BDA4-0D6A-4ECC-AB99-126BEDC152F8}"/>
              </a:ext>
            </a:extLst>
          </p:cNvPr>
          <p:cNvSpPr txBox="1"/>
          <p:nvPr/>
        </p:nvSpPr>
        <p:spPr>
          <a:xfrm>
            <a:off x="84210" y="3049474"/>
            <a:ext cx="153098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C000"/>
                </a:solidFill>
              </a:rPr>
              <a:t>리니어 모터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37DA4AA-9047-41E9-8B37-DB5FAC42A511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615194" y="3234140"/>
            <a:ext cx="267936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D40F3C-05EC-406D-9209-725C9B8FA62E}"/>
              </a:ext>
            </a:extLst>
          </p:cNvPr>
          <p:cNvSpPr/>
          <p:nvPr/>
        </p:nvSpPr>
        <p:spPr>
          <a:xfrm>
            <a:off x="1883130" y="3698506"/>
            <a:ext cx="1279948" cy="6229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852AFB-C7F2-46FA-9909-6DFE51F7EE0B}"/>
              </a:ext>
            </a:extLst>
          </p:cNvPr>
          <p:cNvSpPr txBox="1"/>
          <p:nvPr/>
        </p:nvSpPr>
        <p:spPr>
          <a:xfrm>
            <a:off x="84210" y="3825334"/>
            <a:ext cx="153098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C000"/>
                </a:solidFill>
              </a:rPr>
              <a:t>리프트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A5265E-4363-4D87-9D48-2B25622A2676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1615194" y="4010000"/>
            <a:ext cx="267936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DE0A59-87B9-4E00-B04D-17A18C38AAE4}"/>
              </a:ext>
            </a:extLst>
          </p:cNvPr>
          <p:cNvSpPr/>
          <p:nvPr/>
        </p:nvSpPr>
        <p:spPr>
          <a:xfrm>
            <a:off x="1883130" y="4504328"/>
            <a:ext cx="1279948" cy="6229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53E306-50F6-4045-96C5-1B0B590CD90F}"/>
              </a:ext>
            </a:extLst>
          </p:cNvPr>
          <p:cNvSpPr txBox="1"/>
          <p:nvPr/>
        </p:nvSpPr>
        <p:spPr>
          <a:xfrm>
            <a:off x="84210" y="4631156"/>
            <a:ext cx="153098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C000"/>
                </a:solidFill>
              </a:rPr>
              <a:t>셔터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BC882F8-6B16-49D0-BCB8-2FA7E98D2306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1615194" y="4815822"/>
            <a:ext cx="267936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138D5C-1D97-4D23-991F-E5E19C54B358}"/>
              </a:ext>
            </a:extLst>
          </p:cNvPr>
          <p:cNvSpPr/>
          <p:nvPr/>
        </p:nvSpPr>
        <p:spPr>
          <a:xfrm>
            <a:off x="1883130" y="5276571"/>
            <a:ext cx="1279948" cy="6229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9CE20F-DCFD-4D7E-B9EC-748CA0A41F8D}"/>
              </a:ext>
            </a:extLst>
          </p:cNvPr>
          <p:cNvSpPr txBox="1"/>
          <p:nvPr/>
        </p:nvSpPr>
        <p:spPr>
          <a:xfrm>
            <a:off x="84210" y="5403399"/>
            <a:ext cx="153098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C000"/>
                </a:solidFill>
              </a:rPr>
              <a:t>샘플 돌리기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96B813-5980-489E-A9B0-E86284667834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1615194" y="5588065"/>
            <a:ext cx="267936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ED5767-549B-4815-B719-1D64238CD2AA}"/>
              </a:ext>
            </a:extLst>
          </p:cNvPr>
          <p:cNvSpPr/>
          <p:nvPr/>
        </p:nvSpPr>
        <p:spPr>
          <a:xfrm>
            <a:off x="4233609" y="5137615"/>
            <a:ext cx="3893354" cy="6229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EEBDCF-B219-4E4B-BDB9-ABCDDB99A381}"/>
              </a:ext>
            </a:extLst>
          </p:cNvPr>
          <p:cNvSpPr txBox="1"/>
          <p:nvPr/>
        </p:nvSpPr>
        <p:spPr>
          <a:xfrm>
            <a:off x="3851807" y="6362014"/>
            <a:ext cx="465695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PLASMA GENERATE</a:t>
            </a:r>
            <a:endParaRPr lang="ko-KR" altLang="en-US" dirty="0">
              <a:solidFill>
                <a:srgbClr val="FFC00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9B33A2-5A55-46B9-B42E-DF7C805E1A0F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6180286" y="5760602"/>
            <a:ext cx="0" cy="601412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2A931DE-1F76-4CA0-A26F-AFAA0A7DCD44}"/>
              </a:ext>
            </a:extLst>
          </p:cNvPr>
          <p:cNvSpPr txBox="1"/>
          <p:nvPr/>
        </p:nvSpPr>
        <p:spPr>
          <a:xfrm>
            <a:off x="-48310" y="157724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CHAMBER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01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860258" y="112542"/>
            <a:ext cx="1178457" cy="531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852436" y="193395"/>
            <a:ext cx="1149625" cy="36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altLang="ko-KR" sz="900" b="0" i="0" u="none" strike="noStrike" kern="1200" cap="none" spc="0" normalizeH="0" baseline="0">
                <a:ln w="9525">
                  <a:solidFill>
                    <a:prstClr val="white">
                      <a:alpha val="0"/>
                    </a:prstClr>
                  </a:solidFill>
                </a:ln>
                <a:solidFill>
                  <a:srgbClr val="565656"/>
                </a:solidFill>
                <a:uLnTx/>
                <a:uFillTx/>
                <a:latin typeface="+mj-lt"/>
                <a:ea typeface="맑은 고딕"/>
                <a:cs typeface="+mn-cs"/>
              </a:rPr>
              <a:t>Visual Studio code </a:t>
            </a:r>
            <a:endParaRPr kumimoji="0" lang="ko-KR" altLang="en-US" sz="900" b="0" i="0" u="none" strike="noStrike" kern="1200" cap="none" spc="0" normalizeH="0" baseline="0">
              <a:ln w="9525">
                <a:solidFill>
                  <a:prstClr val="white">
                    <a:alpha val="0"/>
                  </a:prstClr>
                </a:solidFill>
              </a:ln>
              <a:solidFill>
                <a:srgbClr val="56565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A3446F-5502-4BDA-8FAB-D833193AF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307" y="549000"/>
            <a:ext cx="8875385" cy="5760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9D89A19-BA46-428E-B2D4-0044956C10AE}"/>
              </a:ext>
            </a:extLst>
          </p:cNvPr>
          <p:cNvSpPr/>
          <p:nvPr/>
        </p:nvSpPr>
        <p:spPr>
          <a:xfrm>
            <a:off x="1798919" y="2129544"/>
            <a:ext cx="7055831" cy="292764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91C40-FF66-4789-8C31-3325AA7B663D}"/>
              </a:ext>
            </a:extLst>
          </p:cNvPr>
          <p:cNvSpPr txBox="1"/>
          <p:nvPr/>
        </p:nvSpPr>
        <p:spPr>
          <a:xfrm>
            <a:off x="255998" y="2439206"/>
            <a:ext cx="1083565" cy="2308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High Vacuum</a:t>
            </a:r>
          </a:p>
          <a:p>
            <a:pPr algn="ctr"/>
            <a:endParaRPr lang="en-US" altLang="ko-KR" dirty="0">
              <a:solidFill>
                <a:srgbClr val="FFC000"/>
              </a:solidFill>
            </a:endParaRPr>
          </a:p>
          <a:p>
            <a:pPr algn="ctr"/>
            <a:r>
              <a:rPr lang="en-US" altLang="ko-KR" dirty="0">
                <a:solidFill>
                  <a:srgbClr val="FFC000"/>
                </a:solidFill>
              </a:rPr>
              <a:t>Low</a:t>
            </a:r>
          </a:p>
          <a:p>
            <a:pPr algn="ctr"/>
            <a:r>
              <a:rPr lang="en-US" altLang="ko-KR" dirty="0">
                <a:solidFill>
                  <a:srgbClr val="FFC000"/>
                </a:solidFill>
              </a:rPr>
              <a:t>Vacuum</a:t>
            </a:r>
          </a:p>
          <a:p>
            <a:pPr algn="ctr"/>
            <a:endParaRPr lang="en-US" altLang="ko-KR" dirty="0">
              <a:solidFill>
                <a:srgbClr val="FFC000"/>
              </a:solidFill>
            </a:endParaRPr>
          </a:p>
          <a:p>
            <a:pPr algn="ctr"/>
            <a:r>
              <a:rPr lang="ko-KR" altLang="en-US" dirty="0">
                <a:solidFill>
                  <a:srgbClr val="FFC000"/>
                </a:solidFill>
              </a:rPr>
              <a:t>온도</a:t>
            </a:r>
            <a:endParaRPr lang="en-US" altLang="ko-KR" dirty="0">
              <a:solidFill>
                <a:srgbClr val="FFC000"/>
              </a:solidFill>
            </a:endParaRPr>
          </a:p>
          <a:p>
            <a:pPr algn="ctr"/>
            <a:r>
              <a:rPr lang="ko-KR" altLang="en-US" dirty="0">
                <a:solidFill>
                  <a:srgbClr val="FFC000"/>
                </a:solidFill>
              </a:rPr>
              <a:t>그래프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74E793C-08FB-41BE-A1AB-1D2F5570A1DC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1339563" y="3593368"/>
            <a:ext cx="459356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94EC95-BD0F-47A7-970C-561285C1EDEB}"/>
              </a:ext>
            </a:extLst>
          </p:cNvPr>
          <p:cNvSpPr/>
          <p:nvPr/>
        </p:nvSpPr>
        <p:spPr>
          <a:xfrm>
            <a:off x="1798919" y="5067839"/>
            <a:ext cx="7055830" cy="9504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6D1716F-7A07-4128-864F-B613894A6647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1339563" y="5543040"/>
            <a:ext cx="459356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2EC984-9E43-4EB6-950E-B894CAE5C8CE}"/>
              </a:ext>
            </a:extLst>
          </p:cNvPr>
          <p:cNvSpPr txBox="1"/>
          <p:nvPr/>
        </p:nvSpPr>
        <p:spPr>
          <a:xfrm>
            <a:off x="255998" y="5358374"/>
            <a:ext cx="108356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여분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EA6D35-F301-4960-9DA1-11E295A268B9}"/>
              </a:ext>
            </a:extLst>
          </p:cNvPr>
          <p:cNvSpPr txBox="1"/>
          <p:nvPr/>
        </p:nvSpPr>
        <p:spPr>
          <a:xfrm>
            <a:off x="71067" y="16776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GRAPH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4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A0BC42-FCFE-49D6-A85C-047B10D2A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307" y="549000"/>
            <a:ext cx="8875385" cy="5760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860258" y="112542"/>
            <a:ext cx="1178457" cy="531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852436" y="193395"/>
            <a:ext cx="1149625" cy="36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altLang="ko-KR" sz="900" b="0" i="0" u="none" strike="noStrike" kern="1200" cap="none" spc="0" normalizeH="0" baseline="0">
                <a:ln w="9525">
                  <a:solidFill>
                    <a:prstClr val="white">
                      <a:alpha val="0"/>
                    </a:prstClr>
                  </a:solidFill>
                </a:ln>
                <a:solidFill>
                  <a:srgbClr val="565656"/>
                </a:solidFill>
                <a:uLnTx/>
                <a:uFillTx/>
                <a:latin typeface="+mj-lt"/>
                <a:ea typeface="맑은 고딕"/>
                <a:cs typeface="+mn-cs"/>
              </a:rPr>
              <a:t>Visual Studio code </a:t>
            </a:r>
            <a:endParaRPr kumimoji="0" lang="ko-KR" altLang="en-US" sz="900" b="0" i="0" u="none" strike="noStrike" kern="1200" cap="none" spc="0" normalizeH="0" baseline="0">
              <a:ln w="9525">
                <a:solidFill>
                  <a:prstClr val="white">
                    <a:alpha val="0"/>
                  </a:prstClr>
                </a:solidFill>
              </a:ln>
              <a:solidFill>
                <a:srgbClr val="56565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618B2D-C004-4EE4-B93E-4BE7722713AF}"/>
              </a:ext>
            </a:extLst>
          </p:cNvPr>
          <p:cNvSpPr/>
          <p:nvPr/>
        </p:nvSpPr>
        <p:spPr>
          <a:xfrm>
            <a:off x="1798919" y="2586744"/>
            <a:ext cx="7271929" cy="35123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FE1634-A5CB-4370-BF70-EA788762B762}"/>
              </a:ext>
            </a:extLst>
          </p:cNvPr>
          <p:cNvSpPr txBox="1"/>
          <p:nvPr/>
        </p:nvSpPr>
        <p:spPr>
          <a:xfrm>
            <a:off x="297079" y="3881231"/>
            <a:ext cx="1083565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C000"/>
                </a:solidFill>
              </a:rPr>
              <a:t>유저 </a:t>
            </a:r>
            <a:endParaRPr lang="en-US" altLang="ko-KR" dirty="0">
              <a:solidFill>
                <a:srgbClr val="FFC000"/>
              </a:solidFill>
            </a:endParaRPr>
          </a:p>
          <a:p>
            <a:pPr algn="ctr"/>
            <a:r>
              <a:rPr lang="ko-KR" altLang="en-US" dirty="0">
                <a:solidFill>
                  <a:srgbClr val="FFC000"/>
                </a:solidFill>
              </a:rPr>
              <a:t>로그 </a:t>
            </a:r>
            <a:endParaRPr lang="en-US" altLang="ko-KR" dirty="0">
              <a:solidFill>
                <a:srgbClr val="FFC000"/>
              </a:solidFill>
            </a:endParaRPr>
          </a:p>
          <a:p>
            <a:pPr algn="ctr"/>
            <a:r>
              <a:rPr lang="ko-KR" altLang="en-US" dirty="0">
                <a:solidFill>
                  <a:srgbClr val="FFC000"/>
                </a:solidFill>
              </a:rPr>
              <a:t>저장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82CF9E5-D601-4F4F-B108-0566719D6830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1380644" y="4342896"/>
            <a:ext cx="418275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B8C17-2245-4D62-B37B-0F5B8B29D03B}"/>
              </a:ext>
            </a:extLst>
          </p:cNvPr>
          <p:cNvSpPr txBox="1"/>
          <p:nvPr/>
        </p:nvSpPr>
        <p:spPr>
          <a:xfrm>
            <a:off x="239775" y="161380"/>
            <a:ext cx="626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LOG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D033F2-F8EB-4B16-981E-88190DEE0EAB}"/>
              </a:ext>
            </a:extLst>
          </p:cNvPr>
          <p:cNvSpPr/>
          <p:nvPr/>
        </p:nvSpPr>
        <p:spPr>
          <a:xfrm>
            <a:off x="6684263" y="2139696"/>
            <a:ext cx="2386585" cy="44704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9F9A90-DBB5-40A5-B1D2-BF2B5F61AB04}"/>
              </a:ext>
            </a:extLst>
          </p:cNvPr>
          <p:cNvSpPr txBox="1"/>
          <p:nvPr/>
        </p:nvSpPr>
        <p:spPr>
          <a:xfrm>
            <a:off x="6684262" y="1457546"/>
            <a:ext cx="238658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C000"/>
                </a:solidFill>
              </a:rPr>
              <a:t>로그 삭제 저장</a:t>
            </a:r>
            <a:r>
              <a:rPr lang="en-US" altLang="ko-KR" dirty="0">
                <a:solidFill>
                  <a:srgbClr val="FFC000"/>
                </a:solidFill>
              </a:rPr>
              <a:t>(CSV)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2A5D2BF-A9EC-44E2-ABB8-F9083ED5B82F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7877555" y="1826878"/>
            <a:ext cx="1" cy="31281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0AE04A8-6B82-4E6C-81AA-3124B39CFEB8}"/>
              </a:ext>
            </a:extLst>
          </p:cNvPr>
          <p:cNvGrpSpPr/>
          <p:nvPr/>
        </p:nvGrpSpPr>
        <p:grpSpPr>
          <a:xfrm>
            <a:off x="4891687" y="3126302"/>
            <a:ext cx="2408625" cy="605395"/>
            <a:chOff x="4891687" y="3377601"/>
            <a:chExt cx="2408625" cy="605395"/>
          </a:xfrm>
        </p:grpSpPr>
        <p:cxnSp>
          <p:nvCxnSpPr>
            <p:cNvPr id="2" name="직선 연결선 1">
              <a:extLst>
                <a:ext uri="{FF2B5EF4-FFF2-40B4-BE49-F238E27FC236}">
                  <a16:creationId xmlns:a16="http://schemas.microsoft.com/office/drawing/2014/main" id="{6F0A1660-F246-4A47-8FAC-C71316CF1188}"/>
                </a:ext>
              </a:extLst>
            </p:cNvPr>
            <p:cNvCxnSpPr>
              <a:cxnSpLocks/>
            </p:cNvCxnSpPr>
            <p:nvPr/>
          </p:nvCxnSpPr>
          <p:spPr>
            <a:xfrm>
              <a:off x="4891687" y="3377601"/>
              <a:ext cx="240862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0361A3-5BE8-401F-AECE-7A723C9463B7}"/>
                </a:ext>
              </a:extLst>
            </p:cNvPr>
            <p:cNvSpPr txBox="1"/>
            <p:nvPr/>
          </p:nvSpPr>
          <p:spPr>
            <a:xfrm>
              <a:off x="5163899" y="3429000"/>
              <a:ext cx="1864200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ko-KR" altLang="en-US" sz="3000" dirty="0">
                  <a:ln w="9525"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565656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/>
                  <a:ea typeface="맑은 고딕"/>
                </a:rPr>
                <a:t>기본 로직</a:t>
              </a:r>
              <a:endParaRPr lang="en-US" altLang="ko-KR" sz="3000" b="1" i="0" dirty="0">
                <a:solidFill>
                  <a:srgbClr val="000000"/>
                </a:solidFill>
                <a:latin typeface="+mj-lt"/>
              </a:endParaRPr>
            </a:p>
          </p:txBody>
        </p:sp>
      </p:grpSp>
      <p:pic>
        <p:nvPicPr>
          <p:cNvPr id="6" name="그림 5">
            <a:hlinkClick r:id="rId3" action="ppaction://hlinksldjump"/>
            <a:extLst>
              <a:ext uri="{FF2B5EF4-FFF2-40B4-BE49-F238E27FC236}">
                <a16:creationId xmlns:a16="http://schemas.microsoft.com/office/drawing/2014/main" id="{8DAA18BB-1CF5-4A86-B096-B4C5052398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863109" y="6285911"/>
            <a:ext cx="122519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6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860258" y="112542"/>
            <a:ext cx="1178457" cy="531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852436" y="193395"/>
            <a:ext cx="1149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altLang="ko-KR" sz="900" b="0" i="0" u="none" strike="noStrike" kern="1200" cap="none" spc="0" normalizeH="0" baseline="0">
                <a:ln w="9525">
                  <a:solidFill>
                    <a:prstClr val="white">
                      <a:alpha val="0"/>
                    </a:prstClr>
                  </a:solidFill>
                </a:ln>
                <a:solidFill>
                  <a:srgbClr val="565656"/>
                </a:solidFill>
                <a:uLnTx/>
                <a:uFillTx/>
                <a:latin typeface="+mj-lt"/>
                <a:ea typeface="맑은 고딕"/>
                <a:cs typeface="+mn-cs"/>
              </a:rPr>
              <a:t>Visual Studio code </a:t>
            </a:r>
            <a:endParaRPr kumimoji="0" lang="ko-KR" altLang="en-US" sz="900" b="0" i="0" u="none" strike="noStrike" kern="1200" cap="none" spc="0" normalizeH="0" baseline="0">
              <a:ln w="9525">
                <a:solidFill>
                  <a:prstClr val="white">
                    <a:alpha val="0"/>
                  </a:prstClr>
                </a:solidFill>
              </a:ln>
              <a:solidFill>
                <a:srgbClr val="56565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D8030C-AD29-4322-A56D-BB275119AF68}"/>
              </a:ext>
            </a:extLst>
          </p:cNvPr>
          <p:cNvSpPr txBox="1"/>
          <p:nvPr/>
        </p:nvSpPr>
        <p:spPr>
          <a:xfrm>
            <a:off x="281195" y="1475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PLC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8827DD7-8D6C-4F24-971F-3C12A3DD3D49}"/>
              </a:ext>
            </a:extLst>
          </p:cNvPr>
          <p:cNvGrpSpPr/>
          <p:nvPr/>
        </p:nvGrpSpPr>
        <p:grpSpPr>
          <a:xfrm>
            <a:off x="536448" y="2368287"/>
            <a:ext cx="11119104" cy="768105"/>
            <a:chOff x="566928" y="2048247"/>
            <a:chExt cx="11119104" cy="76810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4C39723-F753-47E4-97D4-92DBB9B475D4}"/>
                </a:ext>
              </a:extLst>
            </p:cNvPr>
            <p:cNvSpPr/>
            <p:nvPr/>
          </p:nvSpPr>
          <p:spPr>
            <a:xfrm>
              <a:off x="566928" y="2048257"/>
              <a:ext cx="694944" cy="768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EMPTY</a:t>
              </a:r>
              <a:endParaRPr lang="ko-KR" altLang="en-US" sz="1200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9A8AF1E-8FA9-4BE2-A4B0-350DA08A903C}"/>
                </a:ext>
              </a:extLst>
            </p:cNvPr>
            <p:cNvSpPr/>
            <p:nvPr/>
          </p:nvSpPr>
          <p:spPr>
            <a:xfrm>
              <a:off x="1261872" y="2048256"/>
              <a:ext cx="694944" cy="768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EMPTY</a:t>
              </a:r>
              <a:endParaRPr lang="ko-KR" altLang="en-US" sz="1200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4F5DD97-5001-422A-AC71-89E1B5158C86}"/>
                </a:ext>
              </a:extLst>
            </p:cNvPr>
            <p:cNvSpPr/>
            <p:nvPr/>
          </p:nvSpPr>
          <p:spPr>
            <a:xfrm>
              <a:off x="1956816" y="2048255"/>
              <a:ext cx="694944" cy="768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EMPTY</a:t>
              </a:r>
              <a:endParaRPr lang="ko-KR" altLang="en-US" sz="1200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63193BA-9EF9-4425-B93F-8BFA3DA5F073}"/>
                </a:ext>
              </a:extLst>
            </p:cNvPr>
            <p:cNvSpPr/>
            <p:nvPr/>
          </p:nvSpPr>
          <p:spPr>
            <a:xfrm>
              <a:off x="2651760" y="2048254"/>
              <a:ext cx="694944" cy="768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EMPTY</a:t>
              </a:r>
              <a:endParaRPr lang="ko-KR" altLang="en-US" sz="1200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C0A1B9D-4BCB-4EE5-8608-BF0B4B992928}"/>
                </a:ext>
              </a:extLst>
            </p:cNvPr>
            <p:cNvSpPr/>
            <p:nvPr/>
          </p:nvSpPr>
          <p:spPr>
            <a:xfrm>
              <a:off x="3346704" y="2048253"/>
              <a:ext cx="694944" cy="768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EMPTY</a:t>
              </a:r>
              <a:endParaRPr lang="ko-KR" altLang="en-US" sz="1200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11E248C-72FA-45F9-8416-9AB022A6C135}"/>
                </a:ext>
              </a:extLst>
            </p:cNvPr>
            <p:cNvSpPr/>
            <p:nvPr/>
          </p:nvSpPr>
          <p:spPr>
            <a:xfrm>
              <a:off x="4041648" y="2048253"/>
              <a:ext cx="694944" cy="768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EMPTY</a:t>
              </a:r>
              <a:endParaRPr lang="ko-KR" altLang="en-US" sz="12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7EF1D18-8FD6-4133-AF60-8971B3B2DDE7}"/>
                </a:ext>
              </a:extLst>
            </p:cNvPr>
            <p:cNvSpPr/>
            <p:nvPr/>
          </p:nvSpPr>
          <p:spPr>
            <a:xfrm>
              <a:off x="4736592" y="2048252"/>
              <a:ext cx="694944" cy="768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Shutter</a:t>
              </a:r>
              <a:endParaRPr lang="ko-KR" altLang="en-US" sz="12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7158E54-30F0-4BF7-85B7-DF687378083E}"/>
                </a:ext>
              </a:extLst>
            </p:cNvPr>
            <p:cNvSpPr/>
            <p:nvPr/>
          </p:nvSpPr>
          <p:spPr>
            <a:xfrm>
              <a:off x="5431536" y="2048251"/>
              <a:ext cx="694944" cy="768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COOLANT</a:t>
              </a:r>
              <a:endParaRPr lang="ko-KR" altLang="en-US" sz="800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98ECAC8-96E5-4B70-9816-51EC0E9406E4}"/>
                </a:ext>
              </a:extLst>
            </p:cNvPr>
            <p:cNvSpPr/>
            <p:nvPr/>
          </p:nvSpPr>
          <p:spPr>
            <a:xfrm>
              <a:off x="6126480" y="2048250"/>
              <a:ext cx="694944" cy="768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Load</a:t>
              </a:r>
            </a:p>
            <a:p>
              <a:pPr algn="ctr"/>
              <a:r>
                <a:rPr lang="en-US" altLang="ko-KR" sz="1200" dirty="0"/>
                <a:t>Lock VENT</a:t>
              </a:r>
              <a:endParaRPr lang="ko-KR" altLang="en-US" sz="12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E8E41C7-8CB2-4067-97BA-EEE42998DF05}"/>
                </a:ext>
              </a:extLst>
            </p:cNvPr>
            <p:cNvSpPr/>
            <p:nvPr/>
          </p:nvSpPr>
          <p:spPr>
            <a:xfrm>
              <a:off x="6821424" y="2048249"/>
              <a:ext cx="694944" cy="768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Chamber</a:t>
              </a:r>
              <a:r>
                <a:rPr lang="en-US" altLang="ko-KR" sz="1100" dirty="0"/>
                <a:t> </a:t>
              </a:r>
            </a:p>
            <a:p>
              <a:pPr algn="ctr"/>
              <a:r>
                <a:rPr lang="en-US" altLang="ko-KR" sz="1200" dirty="0"/>
                <a:t>VENT</a:t>
              </a:r>
              <a:endParaRPr lang="ko-KR" altLang="en-US" sz="1200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FA33E29-B0E6-4CC2-B8F6-1360E9B16532}"/>
                </a:ext>
              </a:extLst>
            </p:cNvPr>
            <p:cNvSpPr/>
            <p:nvPr/>
          </p:nvSpPr>
          <p:spPr>
            <a:xfrm>
              <a:off x="7516368" y="2048252"/>
              <a:ext cx="694944" cy="768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LV</a:t>
              </a:r>
              <a:endParaRPr lang="ko-KR" altLang="en-US" sz="120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C236238-D924-43AB-B014-32C087C5B573}"/>
                </a:ext>
              </a:extLst>
            </p:cNvPr>
            <p:cNvSpPr/>
            <p:nvPr/>
          </p:nvSpPr>
          <p:spPr>
            <a:xfrm>
              <a:off x="8211312" y="2048251"/>
              <a:ext cx="694944" cy="768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GV</a:t>
              </a:r>
              <a:endParaRPr lang="ko-KR" altLang="en-US" sz="1200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83E226A-A652-456A-81C8-513A1B1FA0BF}"/>
                </a:ext>
              </a:extLst>
            </p:cNvPr>
            <p:cNvSpPr/>
            <p:nvPr/>
          </p:nvSpPr>
          <p:spPr>
            <a:xfrm>
              <a:off x="8906256" y="2048250"/>
              <a:ext cx="694944" cy="768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FV</a:t>
              </a:r>
              <a:endParaRPr lang="ko-KR" altLang="en-US" sz="1200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9579C6F-5C33-4D53-B763-C690B0E37B00}"/>
                </a:ext>
              </a:extLst>
            </p:cNvPr>
            <p:cNvSpPr/>
            <p:nvPr/>
          </p:nvSpPr>
          <p:spPr>
            <a:xfrm>
              <a:off x="9601200" y="2048249"/>
              <a:ext cx="694944" cy="768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RV</a:t>
              </a:r>
              <a:endParaRPr lang="ko-KR" altLang="en-US" sz="1200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A10B5D0-009E-4E46-9156-954788767378}"/>
                </a:ext>
              </a:extLst>
            </p:cNvPr>
            <p:cNvSpPr/>
            <p:nvPr/>
          </p:nvSpPr>
          <p:spPr>
            <a:xfrm>
              <a:off x="10296144" y="2048248"/>
              <a:ext cx="694944" cy="768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TMP</a:t>
              </a:r>
              <a:endParaRPr lang="ko-KR" altLang="en-US" sz="12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4C292B4-BCF1-4243-97B0-AC2F6A551A08}"/>
                </a:ext>
              </a:extLst>
            </p:cNvPr>
            <p:cNvSpPr/>
            <p:nvPr/>
          </p:nvSpPr>
          <p:spPr>
            <a:xfrm>
              <a:off x="10991088" y="2048247"/>
              <a:ext cx="694944" cy="768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Rotary</a:t>
              </a:r>
              <a:endParaRPr lang="ko-KR" altLang="en-US" sz="1200" dirty="0"/>
            </a:p>
          </p:txBody>
        </p:sp>
      </p:grpSp>
      <p:sp>
        <p:nvSpPr>
          <p:cNvPr id="87" name="왼쪽 중괄호 86">
            <a:extLst>
              <a:ext uri="{FF2B5EF4-FFF2-40B4-BE49-F238E27FC236}">
                <a16:creationId xmlns:a16="http://schemas.microsoft.com/office/drawing/2014/main" id="{BC336869-992E-4FC8-A55F-4183A5E59293}"/>
              </a:ext>
            </a:extLst>
          </p:cNvPr>
          <p:cNvSpPr/>
          <p:nvPr/>
        </p:nvSpPr>
        <p:spPr>
          <a:xfrm>
            <a:off x="128016" y="2002536"/>
            <a:ext cx="435468" cy="157276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오른쪽 중괄호 87">
            <a:extLst>
              <a:ext uri="{FF2B5EF4-FFF2-40B4-BE49-F238E27FC236}">
                <a16:creationId xmlns:a16="http://schemas.microsoft.com/office/drawing/2014/main" id="{D083C526-6914-49C7-81AC-D290C7DAB90F}"/>
              </a:ext>
            </a:extLst>
          </p:cNvPr>
          <p:cNvSpPr/>
          <p:nvPr/>
        </p:nvSpPr>
        <p:spPr>
          <a:xfrm>
            <a:off x="11655552" y="2002536"/>
            <a:ext cx="435468" cy="157276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D78E37D-B48E-42C8-9FE8-A13E204194B2}"/>
              </a:ext>
            </a:extLst>
          </p:cNvPr>
          <p:cNvSpPr txBox="1"/>
          <p:nvPr/>
        </p:nvSpPr>
        <p:spPr>
          <a:xfrm>
            <a:off x="4632298" y="5171926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ko-KR" alt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트랜지스터 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P016</a:t>
            </a:r>
            <a:r>
              <a:rPr lang="ko-KR" alt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쓰기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56BD563-74A9-4397-BB0E-251E76A65B09}"/>
              </a:ext>
            </a:extLst>
          </p:cNvPr>
          <p:cNvSpPr txBox="1"/>
          <p:nvPr/>
        </p:nvSpPr>
        <p:spPr>
          <a:xfrm>
            <a:off x="4764546" y="1684382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진수 리스트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(On / OFF)</a:t>
            </a:r>
            <a:endParaRPr lang="ko-KR" alt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화살표: 아래쪽 93">
            <a:extLst>
              <a:ext uri="{FF2B5EF4-FFF2-40B4-BE49-F238E27FC236}">
                <a16:creationId xmlns:a16="http://schemas.microsoft.com/office/drawing/2014/main" id="{567D57AE-FDDF-45E4-B40D-709FBA52A0D6}"/>
              </a:ext>
            </a:extLst>
          </p:cNvPr>
          <p:cNvSpPr/>
          <p:nvPr/>
        </p:nvSpPr>
        <p:spPr>
          <a:xfrm>
            <a:off x="5853684" y="35753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E5D74DB-70D5-4D4F-AE4A-53CA045A2716}"/>
              </a:ext>
            </a:extLst>
          </p:cNvPr>
          <p:cNvSpPr txBox="1"/>
          <p:nvPr/>
        </p:nvSpPr>
        <p:spPr>
          <a:xfrm>
            <a:off x="6249095" y="3754601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r>
              <a:rPr lang="ko-KR" altLang="en-US" dirty="0"/>
              <a:t>진수 변환</a:t>
            </a:r>
          </a:p>
        </p:txBody>
      </p:sp>
    </p:spTree>
    <p:extLst>
      <p:ext uri="{BB962C8B-B14F-4D97-AF65-F5344CB8AC3E}">
        <p14:creationId xmlns:p14="http://schemas.microsoft.com/office/powerpoint/2010/main" val="340304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262</Words>
  <Application>Microsoft Office PowerPoint</Application>
  <PresentationFormat>와이드스크린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한상헌</dc:creator>
  <cp:lastModifiedBy>성연우</cp:lastModifiedBy>
  <cp:revision>545</cp:revision>
  <dcterms:created xsi:type="dcterms:W3CDTF">2020-08-03T12:11:12Z</dcterms:created>
  <dcterms:modified xsi:type="dcterms:W3CDTF">2022-02-18T01:30:05Z</dcterms:modified>
  <cp:version/>
</cp:coreProperties>
</file>