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题目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ctr">
              <a:defRPr i="1" u="sng" sz="1600"/>
            </a:pPr>
            <a:r>
              <a:t>欢迎学习ppt制作</a:t>
            </a:r>
          </a:p>
          <a:p>
            <a:pPr algn="r">
              <a:defRPr sz="3200"/>
            </a:pPr>
            <a:r>
              <a:t>欢迎学习python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0" y="45720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FFFF00"/>
                </a:solidFill>
                <a:latin typeface="微软雅黑"/>
              </a:defRPr>
            </a:pPr>
            <a:r>
              <a:t>this is a para test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1828800"/>
          <a:ext cx="5486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</a:tblGrid>
              <a:tr h="91440">
                <a:tc>
                  <a:txBody>
                    <a:bodyPr/>
                    <a:lstStyle/>
                    <a:p>
                      <a:r>
                        <a:t>0:0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0:1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1:0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1:1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2:1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3:0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3:1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4:0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4:1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5:0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5:1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6:0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6:1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7:0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7:1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8:0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8:1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9:0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9:1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20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