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6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7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1264-2B33-4182-9D60-8E9F9E72F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AC85E-3429-4D3E-AE3D-C952B0CCC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59F39-CC45-415B-B9B0-577AD56B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6CD7-D5F9-4819-BE56-F35061B80E9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D5F17-AB16-4CDF-B3CB-E18D450AD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89AC3-E1EE-4CFF-A1FF-8CE9D323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F272-283E-4337-88FD-B3BB096C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6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A9AD-931A-4FFC-A574-47BD8B989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0A015-198D-4DB5-A1B3-849DB7BB6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3C632-93A8-4429-9191-8C48C207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6CD7-D5F9-4819-BE56-F35061B80E9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C1598-D1E7-419B-8224-BFA15F20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8B79E-B089-4C39-B48F-8DE17CE2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F272-283E-4337-88FD-B3BB096C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4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2E387-BA3D-4785-B0CD-65503954C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5BAE3-C1CC-4073-BFED-AF447EBFC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E6150-0E2F-4C4D-91D6-43E9BB7F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6CD7-D5F9-4819-BE56-F35061B80E9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369CA-BD32-43A2-A7CC-BEE0A750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53A45-8B21-4D2B-BAC1-2B75B716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F272-283E-4337-88FD-B3BB096C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9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E582-04DF-4E06-BBD5-77DAEAED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23D23-3494-414A-9E65-F3FD64442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B5F5F-99BD-454D-8059-706523F5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6CD7-D5F9-4819-BE56-F35061B80E9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1D2B2-04CC-4094-B96B-6E494F9D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36112-9874-4BA7-805F-416C4956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F272-283E-4337-88FD-B3BB096C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8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A1B5-E49D-45C6-8477-244DF2B80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95F13-CB8D-491D-AF9C-B3835D5AE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A6FE2-B14A-4014-AEF4-AA5B524A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6CD7-D5F9-4819-BE56-F35061B80E9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83FA1-A445-4191-AF5A-AA28A2F4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2D8B7-6108-4C7F-8EE2-E18F028C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F272-283E-4337-88FD-B3BB096C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1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B1AE-C3BF-4202-BC05-D0E3A1BA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E6A93-D325-4ED5-A661-BE89C0121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686A4-C0E7-4A04-A986-B065EDEC6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A73CA-05B7-44BE-850F-87958F57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6CD7-D5F9-4819-BE56-F35061B80E9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EA90A-39A5-4475-95B7-5F158C1B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49245-F559-4E52-AB60-2233FCA8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F272-283E-4337-88FD-B3BB096C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0081-5680-4BFF-922D-CBA997381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7F132-7BE0-45CA-931F-78732A930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F8852-6E6F-4140-B4D9-DFCEFFEF5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7E252-111E-4768-B9F1-A1159FFB6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C6DD4-404F-48D9-A9A9-DB9571FBA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02E33-C1B0-4847-9ECD-C1D87F816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6CD7-D5F9-4819-BE56-F35061B80E9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CCE37-9EDE-4C88-AF15-DF774BB6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029702-24C3-4EB7-9888-DB8DFA78A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F272-283E-4337-88FD-B3BB096C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3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1D93-71E5-401E-B360-7B624B0B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D91-2DD2-499D-B8B0-6D65E6FA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6CD7-D5F9-4819-BE56-F35061B80E9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83CED-C307-49EE-AE4C-71E49B16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26143-39AE-4A4D-9C3F-758EEE3F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F272-283E-4337-88FD-B3BB096C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993D8-6494-4659-ACE6-29A54F1E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6CD7-D5F9-4819-BE56-F35061B80E9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1D269-1689-4751-A0F4-391EFEEA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249BF-661E-4CA5-9989-3302B0EC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F272-283E-4337-88FD-B3BB096C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4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8C61-D2B9-43FC-93B1-F82940CE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C2CE0-43B5-448F-98A8-F43BAB64F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74F0B-E1B8-441A-8075-D22433B86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C9BA8-CFCC-4200-A00D-58A34054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6CD7-D5F9-4819-BE56-F35061B80E9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C316E-BDEF-4022-A46A-C4DE55DF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6DF00-9088-460A-8943-C9CFF54C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F272-283E-4337-88FD-B3BB096C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5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915F-4EB6-4DDE-914F-93991CF5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F665E-61E6-49FA-960E-747B7EE6E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50289-0A80-4BAE-AAA2-17189FCBE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BF2F4-861B-41AD-81A1-8FCC9160F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6CD7-D5F9-4819-BE56-F35061B80E9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966AE-2939-438E-B5BF-3575DEC3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254E1-91B6-4C89-BE07-B72765CA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F272-283E-4337-88FD-B3BB096C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1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26528B-95C0-458F-814B-20577E962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6C981-381F-413C-A0E9-7ADB3AF09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AF555-77DF-4C00-B700-EEE89DD31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66CD7-D5F9-4819-BE56-F35061B80E9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79E0F-6D2B-4F80-A21F-D8A1DB70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D35B2-4624-474F-8E4A-020479FA4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EF272-283E-4337-88FD-B3BB096C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3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Youssef%20Mahmoud\Downloads\DB_Presentation\Lean%20Canvas%20-%20Saviors%20(2)%20(2).pdf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!!BGRectangle">
            <a:extLst>
              <a:ext uri="{FF2B5EF4-FFF2-40B4-BE49-F238E27FC236}">
                <a16:creationId xmlns:a16="http://schemas.microsoft.com/office/drawing/2014/main" id="{F1611BA9-268A-49A6-84F8-FC9153668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czema and Health Insurance | Help with Eczema Prescription Costs">
            <a:extLst>
              <a:ext uri="{FF2B5EF4-FFF2-40B4-BE49-F238E27FC236}">
                <a16:creationId xmlns:a16="http://schemas.microsoft.com/office/drawing/2014/main" id="{432F23A9-D7E9-4124-83C7-7177654CCB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E45BA1-1FD4-4128-98EA-0D1FC0A81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Health 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41134-4635-4392-ADB2-E32672E26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981" y="1200152"/>
            <a:ext cx="3347517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r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FFFFFF"/>
                </a:solidFill>
              </a:rPr>
              <a:t>Team 6 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FFFFFF"/>
                </a:solidFill>
              </a:rPr>
              <a:t>Youssef Mahmoud   201901093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FFFFFF"/>
                </a:solidFill>
              </a:rPr>
              <a:t>Mohamed Helmy    201900859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FFFFFF"/>
                </a:solidFill>
              </a:rPr>
              <a:t>Youssef Islam          201900667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FFFFFF"/>
                </a:solidFill>
              </a:rPr>
              <a:t>Omar Emad            201901607</a:t>
            </a:r>
          </a:p>
        </p:txBody>
      </p:sp>
      <p:sp>
        <p:nvSpPr>
          <p:cNvPr id="75" name="!!Line">
            <a:extLst>
              <a:ext uri="{FF2B5EF4-FFF2-40B4-BE49-F238E27FC236}">
                <a16:creationId xmlns:a16="http://schemas.microsoft.com/office/drawing/2014/main" id="{1825D5AF-D278-4D9A-A4F5-A1A1D3507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6" y="2286000"/>
            <a:ext cx="27432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43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veloping Patient Teach-Back to Improve Patient Education">
            <a:extLst>
              <a:ext uri="{FF2B5EF4-FFF2-40B4-BE49-F238E27FC236}">
                <a16:creationId xmlns:a16="http://schemas.microsoft.com/office/drawing/2014/main" id="{D8C61989-01D7-43DB-8747-D57AD86F24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8" b="4268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33764C-04FA-45A7-BF04-AE202277A9BA}"/>
              </a:ext>
            </a:extLst>
          </p:cNvPr>
          <p:cNvSpPr txBox="1"/>
          <p:nvPr/>
        </p:nvSpPr>
        <p:spPr>
          <a:xfrm>
            <a:off x="838201" y="1065862"/>
            <a:ext cx="3313164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dirty="0"/>
              <a:t>Lean Canvas</a:t>
            </a:r>
            <a:endParaRPr lang="en-US" sz="4000" b="1" u="sng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u="sng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3">
            <a:hlinkClick r:id="rId3" action="ppaction://hlinkfile"/>
            <a:extLst>
              <a:ext uri="{FF2B5EF4-FFF2-40B4-BE49-F238E27FC236}">
                <a16:creationId xmlns:a16="http://schemas.microsoft.com/office/drawing/2014/main" id="{6ABBC30D-277A-47E5-865B-6C72826F77D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030830"/>
              </p:ext>
            </p:extLst>
          </p:nvPr>
        </p:nvGraphicFramePr>
        <p:xfrm>
          <a:off x="4989546" y="2756647"/>
          <a:ext cx="3814248" cy="97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922040" imgH="491040" progId="Package">
                  <p:embed/>
                </p:oleObj>
              </mc:Choice>
              <mc:Fallback>
                <p:oleObj name="Packager Shell Object" showAsIcon="1" r:id="rId4" imgW="1922040" imgH="491040" progId="Package">
                  <p:embed/>
                  <p:pic>
                    <p:nvPicPr>
                      <p:cNvPr id="4" name="Content Placeholder 3">
                        <a:hlinkClick r:id="rId3" action="ppaction://hlinkfile"/>
                        <a:extLst>
                          <a:ext uri="{FF2B5EF4-FFF2-40B4-BE49-F238E27FC236}">
                            <a16:creationId xmlns:a16="http://schemas.microsoft.com/office/drawing/2014/main" id="{EBC2C79D-E84A-4147-BE43-FC31452352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89546" y="2756647"/>
                        <a:ext cx="3814248" cy="973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659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veloping Patient Teach-Back to Improve Patient Education">
            <a:extLst>
              <a:ext uri="{FF2B5EF4-FFF2-40B4-BE49-F238E27FC236}">
                <a16:creationId xmlns:a16="http://schemas.microsoft.com/office/drawing/2014/main" id="{D8C61989-01D7-43DB-8747-D57AD86F24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8" b="4268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33764C-04FA-45A7-BF04-AE202277A9BA}"/>
              </a:ext>
            </a:extLst>
          </p:cNvPr>
          <p:cNvSpPr txBox="1"/>
          <p:nvPr/>
        </p:nvSpPr>
        <p:spPr>
          <a:xfrm>
            <a:off x="838201" y="1065862"/>
            <a:ext cx="3313164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Health Care In Egypt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u="sng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1637CC-97C0-48B6-85CA-22F6913CE242}"/>
              </a:ext>
            </a:extLst>
          </p:cNvPr>
          <p:cNvSpPr txBox="1"/>
          <p:nvPr/>
        </p:nvSpPr>
        <p:spPr>
          <a:xfrm>
            <a:off x="5155379" y="1065862"/>
            <a:ext cx="5744685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No Medical Record Tracking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New graduates from medicine  schools facing obstacles in reaching patients (Marketing).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Connection between patients and clinics in appointments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0E13A-014D-4768-8638-9F5D03E7EB36}"/>
              </a:ext>
            </a:extLst>
          </p:cNvPr>
          <p:cNvSpPr txBox="1"/>
          <p:nvPr/>
        </p:nvSpPr>
        <p:spPr>
          <a:xfrm>
            <a:off x="3420920" y="1408837"/>
            <a:ext cx="2464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2615410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veloping Patient Teach-Back to Improve Patient Education">
            <a:extLst>
              <a:ext uri="{FF2B5EF4-FFF2-40B4-BE49-F238E27FC236}">
                <a16:creationId xmlns:a16="http://schemas.microsoft.com/office/drawing/2014/main" id="{D8C61989-01D7-43DB-8747-D57AD86F24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8" b="4268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33764C-04FA-45A7-BF04-AE202277A9BA}"/>
              </a:ext>
            </a:extLst>
          </p:cNvPr>
          <p:cNvSpPr txBox="1"/>
          <p:nvPr/>
        </p:nvSpPr>
        <p:spPr>
          <a:xfrm>
            <a:off x="838201" y="1065862"/>
            <a:ext cx="3313164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Health Care Web Application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u="sng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1637CC-97C0-48B6-85CA-22F6913CE242}"/>
              </a:ext>
            </a:extLst>
          </p:cNvPr>
          <p:cNvSpPr txBox="1"/>
          <p:nvPr/>
        </p:nvSpPr>
        <p:spPr>
          <a:xfrm>
            <a:off x="5155399" y="2152540"/>
            <a:ext cx="7036601" cy="2883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Medical Record Tracking for patients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Connection between clinics 'Physicians, and patients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0E13A-014D-4768-8638-9F5D03E7EB36}"/>
              </a:ext>
            </a:extLst>
          </p:cNvPr>
          <p:cNvSpPr txBox="1"/>
          <p:nvPr/>
        </p:nvSpPr>
        <p:spPr>
          <a:xfrm>
            <a:off x="3420920" y="1408837"/>
            <a:ext cx="2464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575276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veloping Patient Teach-Back to Improve Patient Education">
            <a:extLst>
              <a:ext uri="{FF2B5EF4-FFF2-40B4-BE49-F238E27FC236}">
                <a16:creationId xmlns:a16="http://schemas.microsoft.com/office/drawing/2014/main" id="{D8C61989-01D7-43DB-8747-D57AD86F24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8" b="4268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33764C-04FA-45A7-BF04-AE202277A9BA}"/>
              </a:ext>
            </a:extLst>
          </p:cNvPr>
          <p:cNvSpPr txBox="1"/>
          <p:nvPr/>
        </p:nvSpPr>
        <p:spPr>
          <a:xfrm>
            <a:off x="838201" y="1065862"/>
            <a:ext cx="3313164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u="sng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1637CC-97C0-48B6-85CA-22F6913CE242}"/>
              </a:ext>
            </a:extLst>
          </p:cNvPr>
          <p:cNvSpPr txBox="1"/>
          <p:nvPr/>
        </p:nvSpPr>
        <p:spPr>
          <a:xfrm>
            <a:off x="5299340" y="2734054"/>
            <a:ext cx="5744685" cy="1275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Patients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Clinics’ physicians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0E13A-014D-4768-8638-9F5D03E7EB36}"/>
              </a:ext>
            </a:extLst>
          </p:cNvPr>
          <p:cNvSpPr txBox="1"/>
          <p:nvPr/>
        </p:nvSpPr>
        <p:spPr>
          <a:xfrm>
            <a:off x="1398539" y="2734054"/>
            <a:ext cx="2464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Targeted Customers</a:t>
            </a:r>
          </a:p>
        </p:txBody>
      </p:sp>
    </p:spTree>
    <p:extLst>
      <p:ext uri="{BB962C8B-B14F-4D97-AF65-F5344CB8AC3E}">
        <p14:creationId xmlns:p14="http://schemas.microsoft.com/office/powerpoint/2010/main" val="4293391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veloping Patient Teach-Back to Improve Patient Education">
            <a:extLst>
              <a:ext uri="{FF2B5EF4-FFF2-40B4-BE49-F238E27FC236}">
                <a16:creationId xmlns:a16="http://schemas.microsoft.com/office/drawing/2014/main" id="{D8C61989-01D7-43DB-8747-D57AD86F24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8" b="4268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33764C-04FA-45A7-BF04-AE202277A9BA}"/>
              </a:ext>
            </a:extLst>
          </p:cNvPr>
          <p:cNvSpPr txBox="1"/>
          <p:nvPr/>
        </p:nvSpPr>
        <p:spPr>
          <a:xfrm>
            <a:off x="838201" y="1065862"/>
            <a:ext cx="3313164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Patient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u="sng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1637CC-97C0-48B6-85CA-22F6913CE242}"/>
              </a:ext>
            </a:extLst>
          </p:cNvPr>
          <p:cNvSpPr txBox="1"/>
          <p:nvPr/>
        </p:nvSpPr>
        <p:spPr>
          <a:xfrm>
            <a:off x="5155399" y="2152540"/>
            <a:ext cx="7036601" cy="2883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Book Visits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Store his (Rays, Medical tests, Prescriptions, Surgeries, and Visits’ data)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0E13A-014D-4768-8638-9F5D03E7EB36}"/>
              </a:ext>
            </a:extLst>
          </p:cNvPr>
          <p:cNvSpPr txBox="1"/>
          <p:nvPr/>
        </p:nvSpPr>
        <p:spPr>
          <a:xfrm>
            <a:off x="3420920" y="1408837"/>
            <a:ext cx="2464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Unique Value Proposition </a:t>
            </a:r>
          </a:p>
        </p:txBody>
      </p:sp>
    </p:spTree>
    <p:extLst>
      <p:ext uri="{BB962C8B-B14F-4D97-AF65-F5344CB8AC3E}">
        <p14:creationId xmlns:p14="http://schemas.microsoft.com/office/powerpoint/2010/main" val="1819571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veloping Patient Teach-Back to Improve Patient Education">
            <a:extLst>
              <a:ext uri="{FF2B5EF4-FFF2-40B4-BE49-F238E27FC236}">
                <a16:creationId xmlns:a16="http://schemas.microsoft.com/office/drawing/2014/main" id="{D8C61989-01D7-43DB-8747-D57AD86F24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8" b="4268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33764C-04FA-45A7-BF04-AE202277A9BA}"/>
              </a:ext>
            </a:extLst>
          </p:cNvPr>
          <p:cNvSpPr txBox="1"/>
          <p:nvPr/>
        </p:nvSpPr>
        <p:spPr>
          <a:xfrm>
            <a:off x="838201" y="1065862"/>
            <a:ext cx="3313164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Patient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u="sng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1637CC-97C0-48B6-85CA-22F6913CE242}"/>
              </a:ext>
            </a:extLst>
          </p:cNvPr>
          <p:cNvSpPr txBox="1"/>
          <p:nvPr/>
        </p:nvSpPr>
        <p:spPr>
          <a:xfrm>
            <a:off x="5155399" y="2152539"/>
            <a:ext cx="7036601" cy="3296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Show his profile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Store, and edit his (Rays, Medical tests, Prescriptions, Surgeries data)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See different physicians in different majors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 (Book, Cancel) a visit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Show Upcoming Visits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Show All finished visits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0E13A-014D-4768-8638-9F5D03E7EB36}"/>
              </a:ext>
            </a:extLst>
          </p:cNvPr>
          <p:cNvSpPr txBox="1"/>
          <p:nvPr/>
        </p:nvSpPr>
        <p:spPr>
          <a:xfrm>
            <a:off x="3420920" y="1408837"/>
            <a:ext cx="2464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659035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veloping Patient Teach-Back to Improve Patient Education">
            <a:extLst>
              <a:ext uri="{FF2B5EF4-FFF2-40B4-BE49-F238E27FC236}">
                <a16:creationId xmlns:a16="http://schemas.microsoft.com/office/drawing/2014/main" id="{D8C61989-01D7-43DB-8747-D57AD86F24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8" b="4268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33764C-04FA-45A7-BF04-AE202277A9BA}"/>
              </a:ext>
            </a:extLst>
          </p:cNvPr>
          <p:cNvSpPr txBox="1"/>
          <p:nvPr/>
        </p:nvSpPr>
        <p:spPr>
          <a:xfrm>
            <a:off x="838201" y="1065862"/>
            <a:ext cx="3313164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Physician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u="sng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1637CC-97C0-48B6-85CA-22F6913CE242}"/>
              </a:ext>
            </a:extLst>
          </p:cNvPr>
          <p:cNvSpPr txBox="1"/>
          <p:nvPr/>
        </p:nvSpPr>
        <p:spPr>
          <a:xfrm>
            <a:off x="5155399" y="2588590"/>
            <a:ext cx="7036601" cy="1742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Marketing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Visualize patients’ history, and diagnose better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 Store his visits to review them when needed again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0E13A-014D-4768-8638-9F5D03E7EB36}"/>
              </a:ext>
            </a:extLst>
          </p:cNvPr>
          <p:cNvSpPr txBox="1"/>
          <p:nvPr/>
        </p:nvSpPr>
        <p:spPr>
          <a:xfrm>
            <a:off x="3420920" y="1408837"/>
            <a:ext cx="2464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Unique Value Proposition </a:t>
            </a:r>
          </a:p>
        </p:txBody>
      </p:sp>
    </p:spTree>
    <p:extLst>
      <p:ext uri="{BB962C8B-B14F-4D97-AF65-F5344CB8AC3E}">
        <p14:creationId xmlns:p14="http://schemas.microsoft.com/office/powerpoint/2010/main" val="545548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veloping Patient Teach-Back to Improve Patient Education">
            <a:extLst>
              <a:ext uri="{FF2B5EF4-FFF2-40B4-BE49-F238E27FC236}">
                <a16:creationId xmlns:a16="http://schemas.microsoft.com/office/drawing/2014/main" id="{D8C61989-01D7-43DB-8747-D57AD86F24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8" b="4268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33764C-04FA-45A7-BF04-AE202277A9BA}"/>
              </a:ext>
            </a:extLst>
          </p:cNvPr>
          <p:cNvSpPr txBox="1"/>
          <p:nvPr/>
        </p:nvSpPr>
        <p:spPr>
          <a:xfrm>
            <a:off x="838201" y="1065862"/>
            <a:ext cx="3313164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Physician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u="sng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1637CC-97C0-48B6-85CA-22F6913CE242}"/>
              </a:ext>
            </a:extLst>
          </p:cNvPr>
          <p:cNvSpPr txBox="1"/>
          <p:nvPr/>
        </p:nvSpPr>
        <p:spPr>
          <a:xfrm>
            <a:off x="5155399" y="2152540"/>
            <a:ext cx="7036601" cy="2883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Insert,  Update Timetable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View Patient History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Choosing medicine with its data without writing it manually in the prescription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 Add a visit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0E13A-014D-4768-8638-9F5D03E7EB36}"/>
              </a:ext>
            </a:extLst>
          </p:cNvPr>
          <p:cNvSpPr txBox="1"/>
          <p:nvPr/>
        </p:nvSpPr>
        <p:spPr>
          <a:xfrm>
            <a:off x="3420920" y="1408837"/>
            <a:ext cx="2464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418563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veloping Patient Teach-Back to Improve Patient Education">
            <a:extLst>
              <a:ext uri="{FF2B5EF4-FFF2-40B4-BE49-F238E27FC236}">
                <a16:creationId xmlns:a16="http://schemas.microsoft.com/office/drawing/2014/main" id="{D8C61989-01D7-43DB-8747-D57AD86F24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8" b="4268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33764C-04FA-45A7-BF04-AE202277A9BA}"/>
              </a:ext>
            </a:extLst>
          </p:cNvPr>
          <p:cNvSpPr txBox="1"/>
          <p:nvPr/>
        </p:nvSpPr>
        <p:spPr>
          <a:xfrm>
            <a:off x="838201" y="1065862"/>
            <a:ext cx="3313164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Admin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u="sng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1637CC-97C0-48B6-85CA-22F6913CE242}"/>
              </a:ext>
            </a:extLst>
          </p:cNvPr>
          <p:cNvSpPr txBox="1"/>
          <p:nvPr/>
        </p:nvSpPr>
        <p:spPr>
          <a:xfrm>
            <a:off x="5155399" y="1960805"/>
            <a:ext cx="7036601" cy="2883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Show Physician requests (Accept or deny)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Show The system physicians (delete)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Show the system patients (delete)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0E13A-014D-4768-8638-9F5D03E7EB36}"/>
              </a:ext>
            </a:extLst>
          </p:cNvPr>
          <p:cNvSpPr txBox="1"/>
          <p:nvPr/>
        </p:nvSpPr>
        <p:spPr>
          <a:xfrm>
            <a:off x="3420920" y="1408837"/>
            <a:ext cx="2464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251644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208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Package</vt:lpstr>
      <vt:lpstr>Health Care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</dc:title>
  <dc:creator>Youssef Mahmoud Mohamed - 201901093</dc:creator>
  <cp:lastModifiedBy>Youssef Mahmoud Mohamed - 201901093</cp:lastModifiedBy>
  <cp:revision>16</cp:revision>
  <dcterms:created xsi:type="dcterms:W3CDTF">2021-06-05T16:47:52Z</dcterms:created>
  <dcterms:modified xsi:type="dcterms:W3CDTF">2021-06-05T18:38:21Z</dcterms:modified>
</cp:coreProperties>
</file>