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76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6044-E4F4-5EE9-09E7-2D3CA0C6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B0278-6D26-3524-B9DE-D06CE9C83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74018-BFE5-8C84-9E5D-061EB79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19844-35EA-E2FC-DA69-E1ADF215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68D8A-40E9-6834-BF9B-7FEC70EA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855F-569D-40E4-6ECD-AD8CBC2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9DD16-0C07-3E06-5CC1-A08A3B3E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2A30A-288B-4198-C411-C1213067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9ACB4-C595-9D03-BCDA-4E77D41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78447-EC0A-F20D-79B1-0980556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8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40E58-F67D-7FA7-5773-A7B7F813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83F5D-D9C4-5E9F-DBAC-1EBA2B55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E0B01-D0DC-C7DB-9DB7-962636F0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AB271-D198-80FC-AF11-CB8CAE5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CFEC1-90E9-190C-79DA-7964D7D5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B776-B7E7-5102-1006-1651FE1A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1E964-22A5-AE44-62F8-313E92FF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947D-69DA-AC14-A1DC-B4FB9514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2C57E-8694-06D3-ECFD-19EB3A45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42D84-3891-6749-ABA4-BEB6F36E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F237F-6EA0-204A-8A70-5A86F45E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2F21F-421C-7802-DF9B-F15BE82B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CADDD-2C0C-0D3F-0BE6-EDF2A208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E0C36-8C00-8910-BA62-D5ECB752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6C043-AEE2-6E33-F37B-514CBC7C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CEA2E-B2A0-44B5-DC17-94C9122C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0048-DF5B-93ED-A634-11E3EB74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77C9F-7CF3-69C9-D0D9-F21EA01A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1E28-1360-8003-D7DA-7F73D3A8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D0850-0391-02F6-E53F-94D3C39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2B21E-8F05-2EDE-C36C-13D2BF6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A37E-DB22-5BC4-7099-8D83B02A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53AC1-D8CC-C7DF-C78D-56278865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89A7C-0D0D-EFC6-C2F3-871389920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A61A8-407C-8A18-4B80-BFD9E8AE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F95147-B75C-8E3E-3656-4B70F8EB3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170447-3CD7-F878-CCCB-17553246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E515FE-2FAE-2CDB-16E0-E993BDA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CEB27-6AA7-2C0C-EE5F-CA810FD5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5046-BC14-6AEF-54B8-A65C003F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56DE0-8BFD-CE05-E0E6-669D957A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1D438-85E6-D522-7A47-26410D1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9F545D-B3C7-1C1B-AF70-95674233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1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78DDF-759B-247D-7092-F8B6EA5D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789ED-4D43-4910-74FC-1A7293FA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6D79F-7675-A97B-CDA9-7F17751B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9098-6769-9FA5-18B7-F33239AD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F58A9-7AC3-D1F4-A524-962552FE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ACF87-B8E7-718B-78AC-DE01DB32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D933D-A95C-E924-6EC5-E62DEDC7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B218D-F60A-D4D5-A9E5-D06EF7CA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E8AE2-AD2B-CA32-C248-99E07996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5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06E7-D993-DDDB-018C-533A880B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00A26-8584-9E43-F480-32AC994C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C5013-4970-4823-784F-4CA23E1E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CEF7B-A1E0-61DD-5A9C-D2AAB669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5007C-DBF2-A32A-D80A-032BF07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87026-D1A2-C491-ACFE-7C406FD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1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2DAD44-B1DD-67D0-4E10-A85A54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BF954-D991-F39B-756F-3501E36C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3268E-F91E-A78B-942C-D779786A8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B00DD-47B3-4712-AA31-F0ED39D88F55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EDE26-296B-07D6-F01E-83B53CF3E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949B4-4139-CE88-4F6C-155146524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20F0-8A12-478E-BC39-3EF3DA456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4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567EEEF-049A-F514-4AB5-4C1FA4AA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8" y="1362477"/>
            <a:ext cx="5486400" cy="4114801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F230C02C-EE0D-90FA-6D5F-D36124688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8326" y="742924"/>
            <a:ext cx="7315200" cy="9144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6A4C5C34-89E6-376C-AD23-9ED977D37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429656"/>
            <a:ext cx="5486400" cy="41148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912EA8-51D4-886D-0241-A101F17D9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211" y="742924"/>
            <a:ext cx="73152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0C339-9A33-786B-12B1-96B3D811769E}"/>
              </a:ext>
            </a:extLst>
          </p:cNvPr>
          <p:cNvSpPr txBox="1"/>
          <p:nvPr/>
        </p:nvSpPr>
        <p:spPr>
          <a:xfrm>
            <a:off x="2691063" y="5349963"/>
            <a:ext cx="94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B5C2DE-6FB9-B30B-16C0-B3FDB711CC60}"/>
              </a:ext>
            </a:extLst>
          </p:cNvPr>
          <p:cNvSpPr txBox="1"/>
          <p:nvPr/>
        </p:nvSpPr>
        <p:spPr>
          <a:xfrm>
            <a:off x="8650705" y="5394079"/>
            <a:ext cx="94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YuanYe</dc:creator>
  <cp:lastModifiedBy>YuanYe</cp:lastModifiedBy>
  <cp:revision>1</cp:revision>
  <dcterms:created xsi:type="dcterms:W3CDTF">2023-02-01T05:52:09Z</dcterms:created>
  <dcterms:modified xsi:type="dcterms:W3CDTF">2023-02-01T05:55:41Z</dcterms:modified>
</cp:coreProperties>
</file>