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5928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--</a:t>
            </a:r>
            <a:r>
              <a:rPr lang="zh-CN" altLang="en-US"/>
              <a:t>preparations</a:t>
            </a:r>
            <a:endParaRPr lang="zh-CN" altLang="en-US"/>
          </a:p>
          <a:p>
            <a:pPr algn="l"/>
            <a:r>
              <a:rPr lang="en-US" altLang="zh-CN"/>
              <a:t>--</a:t>
            </a:r>
            <a:r>
              <a:rPr lang="zh-CN" altLang="en-US"/>
              <a:t>Link</a:t>
            </a:r>
            <a:endParaRPr lang="zh-CN" altLang="en-US"/>
          </a:p>
          <a:p>
            <a:pPr algn="l"/>
            <a:r>
              <a:rPr lang="en-US" altLang="zh-CN"/>
              <a:t>--</a:t>
            </a:r>
            <a:r>
              <a:rPr lang="zh-CN" altLang="en-US"/>
              <a:t>Code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475740" y="1012825"/>
            <a:ext cx="89598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/>
              <a:t>A vehicle that relies on vision sensors for automatic tracking</a:t>
            </a:r>
            <a:endParaRPr lang="en-US" sz="4400"/>
          </a:p>
        </p:txBody>
      </p:sp>
      <p:sp>
        <p:nvSpPr>
          <p:cNvPr id="5" name="Text Box 4"/>
          <p:cNvSpPr txBox="1"/>
          <p:nvPr/>
        </p:nvSpPr>
        <p:spPr>
          <a:xfrm>
            <a:off x="1634490" y="3146425"/>
            <a:ext cx="8388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Name:YE JIANZE</a:t>
            </a:r>
            <a:endParaRPr lang="en-US"/>
          </a:p>
          <a:p>
            <a:r>
              <a:rPr lang="en-US"/>
              <a:t>Number:2310176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Vehicle</a:t>
            </a:r>
            <a:r>
              <a:rPr lang="zh-CN" altLang="en-US"/>
              <a:t> and camera setu</a:t>
            </a:r>
            <a:r>
              <a:rPr lang="en-US" altLang="zh-CN"/>
              <a:t>p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09445" y="3003550"/>
            <a:ext cx="2329815" cy="145796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3045" y="2355850"/>
            <a:ext cx="2301875" cy="3119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Connecting to </a:t>
            </a:r>
            <a:r>
              <a:rPr lang="en-US"/>
              <a:t>ceppelia</a:t>
            </a:r>
            <a:r>
              <a:t>sim using zmqremote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client = RemoteAPIClient()</a:t>
            </a:r>
            <a:endParaRPr lang="en-US"/>
          </a:p>
          <a:p>
            <a:r>
              <a:rPr lang="en-US"/>
              <a:t>sim = client.require('sim')</a:t>
            </a:r>
            <a:endParaRPr lang="en-US"/>
          </a:p>
          <a:p>
            <a:r>
              <a:rPr lang="en-US"/>
              <a:t>defaultIdleFps = sim.getInt32Param(sim.intparam_idle_fps)</a:t>
            </a:r>
            <a:endParaRPr lang="en-US"/>
          </a:p>
          <a:p>
            <a:r>
              <a:rPr lang="en-US"/>
              <a:t>sim.setInt32Param(sim.intparam_idle_fps, 0)</a:t>
            </a:r>
            <a:endParaRPr lang="en-US"/>
          </a:p>
          <a:p>
            <a:r>
              <a:rPr lang="en-US"/>
              <a:t>client.setStepping(False)</a:t>
            </a:r>
            <a:endParaRPr lang="en-US"/>
          </a:p>
          <a:p>
            <a:r>
              <a:rPr lang="en-US"/>
              <a:t>sim.startSimulation()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Read camera information and get </a:t>
            </a:r>
            <a:r>
              <a:rPr lang="en-US" altLang="zh-CN"/>
              <a:t>vehicle</a:t>
            </a:r>
            <a:r>
              <a:rPr lang="zh-CN" altLang="en-US"/>
              <a:t> control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wheelJoints = [1,1,1,1] #wheel joints handle</a:t>
            </a:r>
            <a:endParaRPr lang="en-US"/>
          </a:p>
          <a:p>
            <a:r>
              <a:rPr lang="en-US"/>
              <a:t>wheelJoints[0] = sim.getObject('./rollingJoint_fl')</a:t>
            </a:r>
            <a:endParaRPr lang="en-US"/>
          </a:p>
          <a:p>
            <a:r>
              <a:rPr lang="en-US"/>
              <a:t>wheelJoints[1] = sim.getObject('./rollingJoint_rl')</a:t>
            </a:r>
            <a:endParaRPr lang="en-US"/>
          </a:p>
          <a:p>
            <a:r>
              <a:rPr lang="en-US"/>
              <a:t>wheelJoints[2] = sim.getObject('./rollingJoint_rr')</a:t>
            </a:r>
            <a:endParaRPr lang="en-US"/>
          </a:p>
          <a:p>
            <a:r>
              <a:rPr lang="en-US"/>
              <a:t>wheelJoints[3] = sim.getObject('./rollingJoint_fr')</a:t>
            </a:r>
            <a:endParaRPr lang="en-US"/>
          </a:p>
          <a:p>
            <a:r>
              <a:rPr lang="en-US"/>
              <a:t>visionSensorHandle = sim.getObject('./Vision_sensor')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image processing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06965" cy="2009140"/>
          </a:xfrm>
        </p:spPr>
        <p:txBody>
          <a:bodyPr/>
          <a:p>
            <a:r>
              <a:rPr lang="en-US">
                <a:sym typeface="+mn-ea"/>
              </a:rPr>
              <a:t> img, [resX, resY] = sim.getVisionSensorImg(visionSensorHandle)</a:t>
            </a:r>
            <a:endParaRPr lang="en-US"/>
          </a:p>
          <a:p>
            <a:r>
              <a:rPr lang="en-US">
                <a:sym typeface="+mn-ea"/>
              </a:rPr>
              <a:t>    resolution, [resX, resY] = sim.getVisionSensorImg(visionSensorHandle)</a:t>
            </a:r>
            <a:endParaRPr lang="en-US"/>
          </a:p>
          <a:p>
            <a:r>
              <a:rPr lang="en-US">
                <a:sym typeface="+mn-ea"/>
              </a:rPr>
              <a:t>    img = np.frombuffer(img, dtype=np.uint8).reshape(resY, resX, 3)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06500" y="3796665"/>
            <a:ext cx="9532620" cy="2644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Camera tracking </a:t>
            </a:r>
            <a:r>
              <a:rPr lang="en-US"/>
              <a:t>by </a:t>
            </a:r>
            <a:r>
              <a:t>using the KCF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91250" cy="435165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tracker = cv2.TrackerKCF_create()</a:t>
            </a:r>
            <a:endParaRPr lang="en-US"/>
          </a:p>
          <a:p>
            <a:pPr marL="0" indent="0">
              <a:buNone/>
            </a:pPr>
            <a:r>
              <a:rPr lang="en-US"/>
              <a:t>bbox1 = cv2.selectROI(image, False)</a:t>
            </a:r>
            <a:endParaRPr lang="en-US"/>
          </a:p>
          <a:p>
            <a:pPr marL="0" indent="0">
              <a:buNone/>
            </a:pPr>
            <a:r>
              <a:rPr lang="en-US"/>
              <a:t>tracker.init(image, bbox1)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while (time.time() - t) &lt; 180:      </a:t>
            </a:r>
            <a:endParaRPr lang="en-US"/>
          </a:p>
          <a:p>
            <a:pPr marL="0" indent="0">
              <a:buNone/>
            </a:pPr>
            <a:r>
              <a:rPr lang="en-US"/>
              <a:t>    image = readVisionSensor()</a:t>
            </a:r>
            <a:endParaRPr lang="en-US"/>
          </a:p>
          <a:p>
            <a:pPr marL="0" indent="0">
              <a:buNone/>
            </a:pPr>
            <a:r>
              <a:rPr lang="en-US"/>
              <a:t>    success, bbox = tracker.update(image)</a:t>
            </a:r>
            <a:endParaRPr lang="en-US"/>
          </a:p>
          <a:p>
            <a:pPr marL="0" indent="0">
              <a:buNone/>
            </a:pPr>
            <a:r>
              <a:rPr lang="en-US"/>
              <a:t>    if success:</a:t>
            </a:r>
            <a:endParaRPr lang="en-US"/>
          </a:p>
          <a:p>
            <a:pPr marL="0" indent="0">
              <a:buNone/>
            </a:pPr>
            <a:r>
              <a:rPr lang="en-US"/>
              <a:t>        p1 = (int(bbox[0]), int(bbox[1]))</a:t>
            </a:r>
            <a:endParaRPr lang="en-US"/>
          </a:p>
          <a:p>
            <a:pPr marL="0" indent="0">
              <a:buNone/>
            </a:pPr>
            <a:r>
              <a:rPr lang="en-US"/>
              <a:t>        p2 = (int(bbox[0] + bbox[2]), int(bbox[1] + bbox[3]))</a:t>
            </a:r>
            <a:endParaRPr lang="en-US"/>
          </a:p>
          <a:p>
            <a:pPr marL="0" indent="0">
              <a:buNone/>
            </a:pPr>
            <a:r>
              <a:rPr lang="en-US"/>
              <a:t>        cv2.rectangle(image, p1, p2, (200, 0, 0))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95185" y="1691005"/>
            <a:ext cx="295783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Control </a:t>
            </a:r>
            <a:r>
              <a:rPr lang="en-US" altLang="zh-CN"/>
              <a:t>the vehicle</a:t>
            </a:r>
            <a:r>
              <a:rPr lang="zh-CN" altLang="en-US"/>
              <a:t> in the loop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def actuate_car(forwBackVel,leftRightVel,rotVel):    #set four wheel speed according to vx,vy,w</a:t>
            </a:r>
            <a:endParaRPr lang="en-US"/>
          </a:p>
          <a:p>
            <a:r>
              <a:rPr lang="en-US"/>
              <a:t>    v0 = (-forwBackVel + leftRightVel + rotVel) / r</a:t>
            </a:r>
            <a:endParaRPr lang="en-US"/>
          </a:p>
          <a:p>
            <a:r>
              <a:rPr lang="en-US"/>
              <a:t>    v1 = (-forwBackVel - leftRightVel + rotVel) / r</a:t>
            </a:r>
            <a:endParaRPr lang="en-US"/>
          </a:p>
          <a:p>
            <a:r>
              <a:rPr lang="en-US"/>
              <a:t>    v2 = (-forwBackVel + leftRightVel - rotVel) / r</a:t>
            </a:r>
            <a:endParaRPr lang="en-US"/>
          </a:p>
          <a:p>
            <a:r>
              <a:rPr lang="en-US"/>
              <a:t>    v3 = (-forwBackVel - leftRightVel - rotVel) / r</a:t>
            </a:r>
            <a:endParaRPr lang="en-US"/>
          </a:p>
          <a:p>
            <a:r>
              <a:rPr lang="en-US"/>
              <a:t>    sim.setJointTargetVelocity(wheelJoints[0], v0)</a:t>
            </a:r>
            <a:endParaRPr lang="en-US"/>
          </a:p>
          <a:p>
            <a:r>
              <a:rPr lang="en-US"/>
              <a:t>    sim.setJointTargetVelocity(wheelJoints[1], v1)</a:t>
            </a:r>
            <a:endParaRPr lang="en-US"/>
          </a:p>
          <a:p>
            <a:r>
              <a:rPr lang="en-US"/>
              <a:t>    sim.setJointTargetVelocity(wheelJoints[2], v2 )</a:t>
            </a:r>
            <a:endParaRPr lang="en-US"/>
          </a:p>
          <a:p>
            <a:r>
              <a:rPr lang="en-US"/>
              <a:t>    sim.setJointTargetVelocity(wheelJoints[3], v3)</a:t>
            </a:r>
            <a:endParaRPr lang="en-US"/>
          </a:p>
          <a:p>
            <a:r>
              <a:rPr lang="en-US"/>
              <a:t>    time.sleep(0.2)  # loop executes once every 0.2 seconds (= 5 Hz)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/>
            <a:r>
              <a:t>Calculation of the angle of rotation based on the b</a:t>
            </a:r>
            <a:r>
              <a:rPr lang="en-US"/>
              <a:t>ounding</a:t>
            </a:r>
            <a:r>
              <a:t>box's offset from the centre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85865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centerx = (int(bbox[0]) + int(bbox[2]) // 2)</a:t>
            </a:r>
            <a:endParaRPr lang="en-US"/>
          </a:p>
          <a:p>
            <a:pPr marL="0" indent="0">
              <a:buNone/>
            </a:pPr>
            <a:r>
              <a:rPr lang="en-US"/>
              <a:t>centery = (int(bbox[1]) + int(bbox[3]) // 2)</a:t>
            </a:r>
            <a:endParaRPr lang="en-US"/>
          </a:p>
          <a:p>
            <a:pPr marL="0" indent="0">
              <a:buNone/>
            </a:pPr>
            <a:r>
              <a:rPr lang="en-US"/>
              <a:t>target_center_x.append(centerx)</a:t>
            </a:r>
            <a:endParaRPr lang="en-US"/>
          </a:p>
          <a:p>
            <a:pPr marL="0" indent="0">
              <a:buNone/>
            </a:pPr>
            <a:r>
              <a:rPr lang="en-US"/>
              <a:t>target_center_y.append(centery)</a:t>
            </a:r>
            <a:endParaRPr lang="en-US"/>
          </a:p>
          <a:p>
            <a:pPr marL="0" indent="0">
              <a:buNone/>
            </a:pPr>
            <a:r>
              <a:rPr lang="en-US"/>
              <a:t> theta1 = (math.atan(2.0 * (centerx - resolution[0] / 2) *      math.tan(persAngle * PI / 360.0) / 128)) * 180 / PI         sight_angle=theta1  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50455" y="2049145"/>
            <a:ext cx="3361690" cy="3713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2339</Words>
  <Application>WPS Presentation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YE　JIANZE</cp:lastModifiedBy>
  <cp:revision>1</cp:revision>
  <dcterms:created xsi:type="dcterms:W3CDTF">2023-12-01T06:51:35Z</dcterms:created>
  <dcterms:modified xsi:type="dcterms:W3CDTF">2023-12-01T06:51:35Z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931AFB7F18E04860ADB6A566EA648BD9_12</vt:lpwstr>
  </property>
  <property fmtid="{D5CDD505-2E9C-101B-9397-08002B2CF9AE}" pid="3" name="KSOProductBuildVer">
    <vt:lpwstr>1033-12.2.0.13215</vt:lpwstr>
  </property>
</Properties>
</file>