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371" r:id="rId5"/>
    <p:sldId id="259" r:id="rId6"/>
    <p:sldId id="372" r:id="rId7"/>
    <p:sldId id="311" r:id="rId8"/>
    <p:sldId id="373" r:id="rId9"/>
    <p:sldId id="312" r:id="rId10"/>
    <p:sldId id="313" r:id="rId11"/>
    <p:sldId id="314" r:id="rId12"/>
    <p:sldId id="374" r:id="rId13"/>
    <p:sldId id="315" r:id="rId14"/>
    <p:sldId id="261" r:id="rId15"/>
    <p:sldId id="378" r:id="rId16"/>
    <p:sldId id="375" r:id="rId17"/>
    <p:sldId id="262" r:id="rId18"/>
    <p:sldId id="263" r:id="rId19"/>
    <p:sldId id="264" r:id="rId20"/>
    <p:sldId id="377" r:id="rId21"/>
    <p:sldId id="310" r:id="rId22"/>
    <p:sldId id="376" r:id="rId23"/>
    <p:sldId id="308" r:id="rId24"/>
    <p:sldId id="307" r:id="rId25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A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80" y="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10209866" y="244475"/>
            <a:ext cx="1245534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000" cap="all">
                <a:solidFill>
                  <a:schemeClr val="bg1"/>
                </a:solidFill>
              </a:rPr>
              <a:t>Academic report</a:t>
            </a:r>
            <a:endParaRPr lang="en-US" altLang="zh-CN" sz="1000" cap="all">
              <a:solidFill>
                <a:schemeClr val="bg1"/>
              </a:solidFill>
            </a:endParaRPr>
          </a:p>
          <a:p>
            <a:r>
              <a:rPr lang="en-US" altLang="zh-CN" sz="1000" cap="all">
                <a:solidFill>
                  <a:schemeClr val="bg1"/>
                </a:solidFill>
              </a:rPr>
              <a:t>presentation</a:t>
            </a:r>
            <a:endParaRPr lang="zh-CN" altLang="en-US" sz="1000" cap="all">
              <a:solidFill>
                <a:schemeClr val="bg1"/>
              </a:solidFill>
            </a:endParaRPr>
          </a:p>
        </p:txBody>
      </p:sp>
      <p:sp>
        <p:nvSpPr>
          <p:cNvPr id="9" name="任意多边形: 形状 8"/>
          <p:cNvSpPr/>
          <p:nvPr userDrawn="1"/>
        </p:nvSpPr>
        <p:spPr>
          <a:xfrm>
            <a:off x="736600" y="266700"/>
            <a:ext cx="1661579" cy="222250"/>
          </a:xfrm>
          <a:custGeom>
            <a:avLst/>
            <a:gdLst>
              <a:gd name="connsiteX0" fmla="*/ 1232440 w 1495425"/>
              <a:gd name="connsiteY0" fmla="*/ 178500 h 200025"/>
              <a:gd name="connsiteX1" fmla="*/ 1239870 w 1495425"/>
              <a:gd name="connsiteY1" fmla="*/ 181354 h 200025"/>
              <a:gd name="connsiteX2" fmla="*/ 1242822 w 1495425"/>
              <a:gd name="connsiteY2" fmla="*/ 188727 h 200025"/>
              <a:gd name="connsiteX3" fmla="*/ 1239870 w 1495425"/>
              <a:gd name="connsiteY3" fmla="*/ 196101 h 200025"/>
              <a:gd name="connsiteX4" fmla="*/ 1232440 w 1495425"/>
              <a:gd name="connsiteY4" fmla="*/ 199073 h 200025"/>
              <a:gd name="connsiteX5" fmla="*/ 1225296 w 1495425"/>
              <a:gd name="connsiteY5" fmla="*/ 196101 h 200025"/>
              <a:gd name="connsiteX6" fmla="*/ 1222438 w 1495425"/>
              <a:gd name="connsiteY6" fmla="*/ 188727 h 200025"/>
              <a:gd name="connsiteX7" fmla="*/ 1225296 w 1495425"/>
              <a:gd name="connsiteY7" fmla="*/ 181354 h 200025"/>
              <a:gd name="connsiteX8" fmla="*/ 1232440 w 1495425"/>
              <a:gd name="connsiteY8" fmla="*/ 178500 h 200025"/>
              <a:gd name="connsiteX9" fmla="*/ 561804 w 1495425"/>
              <a:gd name="connsiteY9" fmla="*/ 72895 h 200025"/>
              <a:gd name="connsiteX10" fmla="*/ 531676 w 1495425"/>
              <a:gd name="connsiteY10" fmla="*/ 85268 h 200025"/>
              <a:gd name="connsiteX11" fmla="*/ 516970 w 1495425"/>
              <a:gd name="connsiteY11" fmla="*/ 120825 h 200025"/>
              <a:gd name="connsiteX12" fmla="*/ 599980 w 1495425"/>
              <a:gd name="connsiteY12" fmla="*/ 120825 h 200025"/>
              <a:gd name="connsiteX13" fmla="*/ 589236 w 1495425"/>
              <a:gd name="connsiteY13" fmla="*/ 85449 h 200025"/>
              <a:gd name="connsiteX14" fmla="*/ 561804 w 1495425"/>
              <a:gd name="connsiteY14" fmla="*/ 72895 h 200025"/>
              <a:gd name="connsiteX15" fmla="*/ 346062 w 1495425"/>
              <a:gd name="connsiteY15" fmla="*/ 65284 h 200025"/>
              <a:gd name="connsiteX16" fmla="*/ 357616 w 1495425"/>
              <a:gd name="connsiteY16" fmla="*/ 65284 h 200025"/>
              <a:gd name="connsiteX17" fmla="*/ 357616 w 1495425"/>
              <a:gd name="connsiteY17" fmla="*/ 196814 h 200025"/>
              <a:gd name="connsiteX18" fmla="*/ 346062 w 1495425"/>
              <a:gd name="connsiteY18" fmla="*/ 196814 h 200025"/>
              <a:gd name="connsiteX19" fmla="*/ 1452372 w 1495425"/>
              <a:gd name="connsiteY19" fmla="*/ 62074 h 200025"/>
              <a:gd name="connsiteX20" fmla="*/ 1484376 w 1495425"/>
              <a:gd name="connsiteY20" fmla="*/ 76286 h 200025"/>
              <a:gd name="connsiteX21" fmla="*/ 1495425 w 1495425"/>
              <a:gd name="connsiteY21" fmla="*/ 116777 h 200025"/>
              <a:gd name="connsiteX22" fmla="*/ 1495425 w 1495425"/>
              <a:gd name="connsiteY22" fmla="*/ 196814 h 200025"/>
              <a:gd name="connsiteX23" fmla="*/ 1483900 w 1495425"/>
              <a:gd name="connsiteY23" fmla="*/ 196814 h 200025"/>
              <a:gd name="connsiteX24" fmla="*/ 1483900 w 1495425"/>
              <a:gd name="connsiteY24" fmla="*/ 120225 h 200025"/>
              <a:gd name="connsiteX25" fmla="*/ 1450372 w 1495425"/>
              <a:gd name="connsiteY25" fmla="*/ 72895 h 200025"/>
              <a:gd name="connsiteX26" fmla="*/ 1419606 w 1495425"/>
              <a:gd name="connsiteY26" fmla="*/ 86811 h 200025"/>
              <a:gd name="connsiteX27" fmla="*/ 1407605 w 1495425"/>
              <a:gd name="connsiteY27" fmla="*/ 121301 h 200025"/>
              <a:gd name="connsiteX28" fmla="*/ 1407605 w 1495425"/>
              <a:gd name="connsiteY28" fmla="*/ 196814 h 200025"/>
              <a:gd name="connsiteX29" fmla="*/ 1396079 w 1495425"/>
              <a:gd name="connsiteY29" fmla="*/ 196814 h 200025"/>
              <a:gd name="connsiteX30" fmla="*/ 1396079 w 1495425"/>
              <a:gd name="connsiteY30" fmla="*/ 65284 h 200025"/>
              <a:gd name="connsiteX31" fmla="*/ 1407605 w 1495425"/>
              <a:gd name="connsiteY31" fmla="*/ 65284 h 200025"/>
              <a:gd name="connsiteX32" fmla="*/ 1407605 w 1495425"/>
              <a:gd name="connsiteY32" fmla="*/ 89192 h 200025"/>
              <a:gd name="connsiteX33" fmla="*/ 1408176 w 1495425"/>
              <a:gd name="connsiteY33" fmla="*/ 89192 h 200025"/>
              <a:gd name="connsiteX34" fmla="*/ 1452372 w 1495425"/>
              <a:gd name="connsiteY34" fmla="*/ 62074 h 200025"/>
              <a:gd name="connsiteX35" fmla="*/ 1337215 w 1495425"/>
              <a:gd name="connsiteY35" fmla="*/ 62074 h 200025"/>
              <a:gd name="connsiteX36" fmla="*/ 1365790 w 1495425"/>
              <a:gd name="connsiteY36" fmla="*/ 68256 h 200025"/>
              <a:gd name="connsiteX37" fmla="*/ 1365790 w 1495425"/>
              <a:gd name="connsiteY37" fmla="*/ 81582 h 200025"/>
              <a:gd name="connsiteX38" fmla="*/ 1335405 w 1495425"/>
              <a:gd name="connsiteY38" fmla="*/ 72895 h 200025"/>
              <a:gd name="connsiteX39" fmla="*/ 1298638 w 1495425"/>
              <a:gd name="connsiteY39" fmla="*/ 89545 h 200025"/>
              <a:gd name="connsiteX40" fmla="*/ 1284541 w 1495425"/>
              <a:gd name="connsiteY40" fmla="*/ 132598 h 200025"/>
              <a:gd name="connsiteX41" fmla="*/ 1297400 w 1495425"/>
              <a:gd name="connsiteY41" fmla="*/ 173684 h 200025"/>
              <a:gd name="connsiteX42" fmla="*/ 1331596 w 1495425"/>
              <a:gd name="connsiteY42" fmla="*/ 189203 h 200025"/>
              <a:gd name="connsiteX43" fmla="*/ 1365313 w 1495425"/>
              <a:gd name="connsiteY43" fmla="*/ 178738 h 200025"/>
              <a:gd name="connsiteX44" fmla="*/ 1365313 w 1495425"/>
              <a:gd name="connsiteY44" fmla="*/ 190987 h 200025"/>
              <a:gd name="connsiteX45" fmla="*/ 1331023 w 1495425"/>
              <a:gd name="connsiteY45" fmla="*/ 200025 h 200025"/>
              <a:gd name="connsiteX46" fmla="*/ 1288542 w 1495425"/>
              <a:gd name="connsiteY46" fmla="*/ 181592 h 200025"/>
              <a:gd name="connsiteX47" fmla="*/ 1272349 w 1495425"/>
              <a:gd name="connsiteY47" fmla="*/ 133312 h 200025"/>
              <a:gd name="connsiteX48" fmla="*/ 1290542 w 1495425"/>
              <a:gd name="connsiteY48" fmla="*/ 82058 h 200025"/>
              <a:gd name="connsiteX49" fmla="*/ 1337215 w 1495425"/>
              <a:gd name="connsiteY49" fmla="*/ 62074 h 200025"/>
              <a:gd name="connsiteX50" fmla="*/ 562270 w 1495425"/>
              <a:gd name="connsiteY50" fmla="*/ 62074 h 200025"/>
              <a:gd name="connsiteX51" fmla="*/ 599218 w 1495425"/>
              <a:gd name="connsiteY51" fmla="*/ 79324 h 200025"/>
              <a:gd name="connsiteX52" fmla="*/ 612124 w 1495425"/>
              <a:gd name="connsiteY52" fmla="*/ 126292 h 200025"/>
              <a:gd name="connsiteX53" fmla="*/ 612124 w 1495425"/>
              <a:gd name="connsiteY53" fmla="*/ 131531 h 200025"/>
              <a:gd name="connsiteX54" fmla="*/ 516503 w 1495425"/>
              <a:gd name="connsiteY54" fmla="*/ 131531 h 200025"/>
              <a:gd name="connsiteX55" fmla="*/ 528761 w 1495425"/>
              <a:gd name="connsiteY55" fmla="*/ 173922 h 200025"/>
              <a:gd name="connsiteX56" fmla="*/ 562499 w 1495425"/>
              <a:gd name="connsiteY56" fmla="*/ 189203 h 200025"/>
              <a:gd name="connsiteX57" fmla="*/ 604885 w 1495425"/>
              <a:gd name="connsiteY57" fmla="*/ 172911 h 200025"/>
              <a:gd name="connsiteX58" fmla="*/ 604885 w 1495425"/>
              <a:gd name="connsiteY58" fmla="*/ 185517 h 200025"/>
              <a:gd name="connsiteX59" fmla="*/ 560165 w 1495425"/>
              <a:gd name="connsiteY59" fmla="*/ 200025 h 200025"/>
              <a:gd name="connsiteX60" fmla="*/ 519769 w 1495425"/>
              <a:gd name="connsiteY60" fmla="*/ 181770 h 200025"/>
              <a:gd name="connsiteX61" fmla="*/ 504358 w 1495425"/>
              <a:gd name="connsiteY61" fmla="*/ 130340 h 200025"/>
              <a:gd name="connsiteX62" fmla="*/ 520475 w 1495425"/>
              <a:gd name="connsiteY62" fmla="*/ 81820 h 200025"/>
              <a:gd name="connsiteX63" fmla="*/ 562270 w 1495425"/>
              <a:gd name="connsiteY63" fmla="*/ 62074 h 200025"/>
              <a:gd name="connsiteX64" fmla="*/ 454800 w 1495425"/>
              <a:gd name="connsiteY64" fmla="*/ 62074 h 200025"/>
              <a:gd name="connsiteX65" fmla="*/ 483403 w 1495425"/>
              <a:gd name="connsiteY65" fmla="*/ 68256 h 200025"/>
              <a:gd name="connsiteX66" fmla="*/ 483403 w 1495425"/>
              <a:gd name="connsiteY66" fmla="*/ 81582 h 200025"/>
              <a:gd name="connsiteX67" fmla="*/ 453047 w 1495425"/>
              <a:gd name="connsiteY67" fmla="*/ 72895 h 200025"/>
              <a:gd name="connsiteX68" fmla="*/ 416271 w 1495425"/>
              <a:gd name="connsiteY68" fmla="*/ 89545 h 200025"/>
              <a:gd name="connsiteX69" fmla="*/ 402145 w 1495425"/>
              <a:gd name="connsiteY69" fmla="*/ 132598 h 200025"/>
              <a:gd name="connsiteX70" fmla="*/ 415042 w 1495425"/>
              <a:gd name="connsiteY70" fmla="*/ 173684 h 200025"/>
              <a:gd name="connsiteX71" fmla="*/ 449199 w 1495425"/>
              <a:gd name="connsiteY71" fmla="*/ 189203 h 200025"/>
              <a:gd name="connsiteX72" fmla="*/ 482937 w 1495425"/>
              <a:gd name="connsiteY72" fmla="*/ 178738 h 200025"/>
              <a:gd name="connsiteX73" fmla="*/ 482937 w 1495425"/>
              <a:gd name="connsiteY73" fmla="*/ 190987 h 200025"/>
              <a:gd name="connsiteX74" fmla="*/ 448609 w 1495425"/>
              <a:gd name="connsiteY74" fmla="*/ 200025 h 200025"/>
              <a:gd name="connsiteX75" fmla="*/ 406175 w 1495425"/>
              <a:gd name="connsiteY75" fmla="*/ 181592 h 200025"/>
              <a:gd name="connsiteX76" fmla="*/ 390001 w 1495425"/>
              <a:gd name="connsiteY76" fmla="*/ 133312 h 200025"/>
              <a:gd name="connsiteX77" fmla="*/ 408156 w 1495425"/>
              <a:gd name="connsiteY77" fmla="*/ 82058 h 200025"/>
              <a:gd name="connsiteX78" fmla="*/ 454800 w 1495425"/>
              <a:gd name="connsiteY78" fmla="*/ 62074 h 200025"/>
              <a:gd name="connsiteX79" fmla="*/ 671313 w 1495425"/>
              <a:gd name="connsiteY79" fmla="*/ 30089 h 200025"/>
              <a:gd name="connsiteX80" fmla="*/ 671313 w 1495425"/>
              <a:gd name="connsiteY80" fmla="*/ 102289 h 200025"/>
              <a:gd name="connsiteX81" fmla="*/ 693163 w 1495425"/>
              <a:gd name="connsiteY81" fmla="*/ 102289 h 200025"/>
              <a:gd name="connsiteX82" fmla="*/ 725986 w 1495425"/>
              <a:gd name="connsiteY82" fmla="*/ 92650 h 200025"/>
              <a:gd name="connsiteX83" fmla="*/ 737206 w 1495425"/>
              <a:gd name="connsiteY83" fmla="*/ 65018 h 200025"/>
              <a:gd name="connsiteX84" fmla="*/ 695401 w 1495425"/>
              <a:gd name="connsiteY84" fmla="*/ 30089 h 200025"/>
              <a:gd name="connsiteX85" fmla="*/ 85115 w 1495425"/>
              <a:gd name="connsiteY85" fmla="*/ 21165 h 200025"/>
              <a:gd name="connsiteX86" fmla="*/ 33214 w 1495425"/>
              <a:gd name="connsiteY86" fmla="*/ 44415 h 200025"/>
              <a:gd name="connsiteX87" fmla="*/ 12840 w 1495425"/>
              <a:gd name="connsiteY87" fmla="*/ 105242 h 200025"/>
              <a:gd name="connsiteX88" fmla="*/ 32109 w 1495425"/>
              <a:gd name="connsiteY88" fmla="*/ 165835 h 200025"/>
              <a:gd name="connsiteX89" fmla="*/ 83591 w 1495425"/>
              <a:gd name="connsiteY89" fmla="*/ 188371 h 200025"/>
              <a:gd name="connsiteX90" fmla="*/ 136655 w 1495425"/>
              <a:gd name="connsiteY90" fmla="*/ 166073 h 200025"/>
              <a:gd name="connsiteX91" fmla="*/ 156220 w 1495425"/>
              <a:gd name="connsiteY91" fmla="*/ 103937 h 200025"/>
              <a:gd name="connsiteX92" fmla="*/ 137122 w 1495425"/>
              <a:gd name="connsiteY92" fmla="*/ 43053 h 200025"/>
              <a:gd name="connsiteX93" fmla="*/ 85115 w 1495425"/>
              <a:gd name="connsiteY93" fmla="*/ 21165 h 200025"/>
              <a:gd name="connsiteX94" fmla="*/ 351777 w 1495425"/>
              <a:gd name="connsiteY94" fmla="*/ 12602 h 200025"/>
              <a:gd name="connsiteX95" fmla="*/ 358616 w 1495425"/>
              <a:gd name="connsiteY95" fmla="*/ 15164 h 200025"/>
              <a:gd name="connsiteX96" fmla="*/ 361588 w 1495425"/>
              <a:gd name="connsiteY96" fmla="*/ 22117 h 200025"/>
              <a:gd name="connsiteX97" fmla="*/ 358673 w 1495425"/>
              <a:gd name="connsiteY97" fmla="*/ 29194 h 200025"/>
              <a:gd name="connsiteX98" fmla="*/ 351777 w 1495425"/>
              <a:gd name="connsiteY98" fmla="*/ 32109 h 200025"/>
              <a:gd name="connsiteX99" fmla="*/ 345072 w 1495425"/>
              <a:gd name="connsiteY99" fmla="*/ 29318 h 200025"/>
              <a:gd name="connsiteX100" fmla="*/ 342205 w 1495425"/>
              <a:gd name="connsiteY100" fmla="*/ 22117 h 200025"/>
              <a:gd name="connsiteX101" fmla="*/ 345129 w 1495425"/>
              <a:gd name="connsiteY101" fmla="*/ 15278 h 200025"/>
              <a:gd name="connsiteX102" fmla="*/ 351777 w 1495425"/>
              <a:gd name="connsiteY102" fmla="*/ 12602 h 200025"/>
              <a:gd name="connsiteX103" fmla="*/ 1142048 w 1495425"/>
              <a:gd name="connsiteY103" fmla="*/ 9525 h 200025"/>
              <a:gd name="connsiteX104" fmla="*/ 1182720 w 1495425"/>
              <a:gd name="connsiteY104" fmla="*/ 16192 h 200025"/>
              <a:gd name="connsiteX105" fmla="*/ 1182720 w 1495425"/>
              <a:gd name="connsiteY105" fmla="*/ 42129 h 200025"/>
              <a:gd name="connsiteX106" fmla="*/ 1140237 w 1495425"/>
              <a:gd name="connsiteY106" fmla="*/ 30585 h 200025"/>
              <a:gd name="connsiteX107" fmla="*/ 1112425 w 1495425"/>
              <a:gd name="connsiteY107" fmla="*/ 37662 h 200025"/>
              <a:gd name="connsiteX108" fmla="*/ 1101662 w 1495425"/>
              <a:gd name="connsiteY108" fmla="*/ 57360 h 200025"/>
              <a:gd name="connsiteX109" fmla="*/ 1109090 w 1495425"/>
              <a:gd name="connsiteY109" fmla="*/ 75562 h 200025"/>
              <a:gd name="connsiteX110" fmla="*/ 1141380 w 1495425"/>
              <a:gd name="connsiteY110" fmla="*/ 94717 h 200025"/>
              <a:gd name="connsiteX111" fmla="*/ 1179671 w 1495425"/>
              <a:gd name="connsiteY111" fmla="*/ 120663 h 200025"/>
              <a:gd name="connsiteX112" fmla="*/ 1190625 w 1495425"/>
              <a:gd name="connsiteY112" fmla="*/ 149812 h 200025"/>
              <a:gd name="connsiteX113" fmla="*/ 1172813 w 1495425"/>
              <a:gd name="connsiteY113" fmla="*/ 187056 h 200025"/>
              <a:gd name="connsiteX114" fmla="*/ 1123473 w 1495425"/>
              <a:gd name="connsiteY114" fmla="*/ 200025 h 200025"/>
              <a:gd name="connsiteX115" fmla="*/ 1097756 w 1495425"/>
              <a:gd name="connsiteY115" fmla="*/ 196990 h 200025"/>
              <a:gd name="connsiteX116" fmla="*/ 1076325 w 1495425"/>
              <a:gd name="connsiteY116" fmla="*/ 189435 h 200025"/>
              <a:gd name="connsiteX117" fmla="*/ 1076325 w 1495425"/>
              <a:gd name="connsiteY117" fmla="*/ 162306 h 200025"/>
              <a:gd name="connsiteX118" fmla="*/ 1099185 w 1495425"/>
              <a:gd name="connsiteY118" fmla="*/ 174443 h 200025"/>
              <a:gd name="connsiteX119" fmla="*/ 1126236 w 1495425"/>
              <a:gd name="connsiteY119" fmla="*/ 179202 h 200025"/>
              <a:gd name="connsiteX120" fmla="*/ 1165384 w 1495425"/>
              <a:gd name="connsiteY120" fmla="*/ 151597 h 200025"/>
              <a:gd name="connsiteX121" fmla="*/ 1161193 w 1495425"/>
              <a:gd name="connsiteY121" fmla="*/ 137674 h 200025"/>
              <a:gd name="connsiteX122" fmla="*/ 1149667 w 1495425"/>
              <a:gd name="connsiteY122" fmla="*/ 126730 h 200025"/>
              <a:gd name="connsiteX123" fmla="*/ 1122235 w 1495425"/>
              <a:gd name="connsiteY123" fmla="*/ 112090 h 200025"/>
              <a:gd name="connsiteX124" fmla="*/ 1085373 w 1495425"/>
              <a:gd name="connsiteY124" fmla="*/ 86449 h 200025"/>
              <a:gd name="connsiteX125" fmla="*/ 1076420 w 1495425"/>
              <a:gd name="connsiteY125" fmla="*/ 59379 h 200025"/>
              <a:gd name="connsiteX126" fmla="*/ 1095089 w 1495425"/>
              <a:gd name="connsiteY126" fmla="*/ 22974 h 200025"/>
              <a:gd name="connsiteX127" fmla="*/ 1142048 w 1495425"/>
              <a:gd name="connsiteY127" fmla="*/ 9525 h 200025"/>
              <a:gd name="connsiteX128" fmla="*/ 904875 w 1495425"/>
              <a:gd name="connsiteY128" fmla="*/ 9525 h 200025"/>
              <a:gd name="connsiteX129" fmla="*/ 929354 w 1495425"/>
              <a:gd name="connsiteY129" fmla="*/ 9525 h 200025"/>
              <a:gd name="connsiteX130" fmla="*/ 929354 w 1495425"/>
              <a:gd name="connsiteY130" fmla="*/ 122253 h 200025"/>
              <a:gd name="connsiteX131" fmla="*/ 977075 w 1495425"/>
              <a:gd name="connsiteY131" fmla="*/ 178496 h 200025"/>
              <a:gd name="connsiteX132" fmla="*/ 1023271 w 1495425"/>
              <a:gd name="connsiteY132" fmla="*/ 124063 h 200025"/>
              <a:gd name="connsiteX133" fmla="*/ 1023271 w 1495425"/>
              <a:gd name="connsiteY133" fmla="*/ 9525 h 200025"/>
              <a:gd name="connsiteX134" fmla="*/ 1047750 w 1495425"/>
              <a:gd name="connsiteY134" fmla="*/ 9525 h 200025"/>
              <a:gd name="connsiteX135" fmla="*/ 1047750 w 1495425"/>
              <a:gd name="connsiteY135" fmla="*/ 120558 h 200025"/>
              <a:gd name="connsiteX136" fmla="*/ 974789 w 1495425"/>
              <a:gd name="connsiteY136" fmla="*/ 200025 h 200025"/>
              <a:gd name="connsiteX137" fmla="*/ 904875 w 1495425"/>
              <a:gd name="connsiteY137" fmla="*/ 123339 h 200025"/>
              <a:gd name="connsiteX138" fmla="*/ 790575 w 1495425"/>
              <a:gd name="connsiteY138" fmla="*/ 9525 h 200025"/>
              <a:gd name="connsiteX139" fmla="*/ 813911 w 1495425"/>
              <a:gd name="connsiteY139" fmla="*/ 9525 h 200025"/>
              <a:gd name="connsiteX140" fmla="*/ 813911 w 1495425"/>
              <a:gd name="connsiteY140" fmla="*/ 169820 h 200025"/>
              <a:gd name="connsiteX141" fmla="*/ 885825 w 1495425"/>
              <a:gd name="connsiteY141" fmla="*/ 169820 h 200025"/>
              <a:gd name="connsiteX142" fmla="*/ 885825 w 1495425"/>
              <a:gd name="connsiteY142" fmla="*/ 190500 h 200025"/>
              <a:gd name="connsiteX143" fmla="*/ 790575 w 1495425"/>
              <a:gd name="connsiteY143" fmla="*/ 190500 h 200025"/>
              <a:gd name="connsiteX144" fmla="*/ 647700 w 1495425"/>
              <a:gd name="connsiteY144" fmla="*/ 9525 h 200025"/>
              <a:gd name="connsiteX145" fmla="*/ 699659 w 1495425"/>
              <a:gd name="connsiteY145" fmla="*/ 9525 h 200025"/>
              <a:gd name="connsiteX146" fmla="*/ 745646 w 1495425"/>
              <a:gd name="connsiteY146" fmla="*/ 23660 h 200025"/>
              <a:gd name="connsiteX147" fmla="*/ 762000 w 1495425"/>
              <a:gd name="connsiteY147" fmla="*/ 64084 h 200025"/>
              <a:gd name="connsiteX148" fmla="*/ 742874 w 1495425"/>
              <a:gd name="connsiteY148" fmla="*/ 107252 h 200025"/>
              <a:gd name="connsiteX149" fmla="*/ 695049 w 1495425"/>
              <a:gd name="connsiteY149" fmla="*/ 122853 h 200025"/>
              <a:gd name="connsiteX150" fmla="*/ 671313 w 1495425"/>
              <a:gd name="connsiteY150" fmla="*/ 122853 h 200025"/>
              <a:gd name="connsiteX151" fmla="*/ 671313 w 1495425"/>
              <a:gd name="connsiteY151" fmla="*/ 190500 h 200025"/>
              <a:gd name="connsiteX152" fmla="*/ 647700 w 1495425"/>
              <a:gd name="connsiteY152" fmla="*/ 190500 h 200025"/>
              <a:gd name="connsiteX153" fmla="*/ 87211 w 1495425"/>
              <a:gd name="connsiteY153" fmla="*/ 9515 h 200025"/>
              <a:gd name="connsiteX154" fmla="*/ 146409 w 1495425"/>
              <a:gd name="connsiteY154" fmla="*/ 35023 h 200025"/>
              <a:gd name="connsiteX155" fmla="*/ 169059 w 1495425"/>
              <a:gd name="connsiteY155" fmla="*/ 101917 h 200025"/>
              <a:gd name="connsiteX156" fmla="*/ 145885 w 1495425"/>
              <a:gd name="connsiteY156" fmla="*/ 173803 h 200025"/>
              <a:gd name="connsiteX157" fmla="*/ 83830 w 1495425"/>
              <a:gd name="connsiteY157" fmla="*/ 200025 h 200025"/>
              <a:gd name="connsiteX158" fmla="*/ 22765 w 1495425"/>
              <a:gd name="connsiteY158" fmla="*/ 174100 h 200025"/>
              <a:gd name="connsiteX159" fmla="*/ 0 w 1495425"/>
              <a:gd name="connsiteY159" fmla="*/ 106670 h 200025"/>
              <a:gd name="connsiteX160" fmla="*/ 23356 w 1495425"/>
              <a:gd name="connsiteY160" fmla="*/ 36033 h 200025"/>
              <a:gd name="connsiteX161" fmla="*/ 87211 w 1495425"/>
              <a:gd name="connsiteY161" fmla="*/ 9515 h 200025"/>
              <a:gd name="connsiteX162" fmla="*/ 317440 w 1495425"/>
              <a:gd name="connsiteY162" fmla="*/ 0 h 200025"/>
              <a:gd name="connsiteX163" fmla="*/ 331098 w 1495425"/>
              <a:gd name="connsiteY163" fmla="*/ 2496 h 200025"/>
              <a:gd name="connsiteX164" fmla="*/ 331098 w 1495425"/>
              <a:gd name="connsiteY164" fmla="*/ 14507 h 200025"/>
              <a:gd name="connsiteX165" fmla="*/ 316973 w 1495425"/>
              <a:gd name="connsiteY165" fmla="*/ 10820 h 200025"/>
              <a:gd name="connsiteX166" fmla="*/ 293151 w 1495425"/>
              <a:gd name="connsiteY166" fmla="*/ 43405 h 200025"/>
              <a:gd name="connsiteX167" fmla="*/ 293151 w 1495425"/>
              <a:gd name="connsiteY167" fmla="*/ 65284 h 200025"/>
              <a:gd name="connsiteX168" fmla="*/ 327365 w 1495425"/>
              <a:gd name="connsiteY168" fmla="*/ 65284 h 200025"/>
              <a:gd name="connsiteX169" fmla="*/ 327365 w 1495425"/>
              <a:gd name="connsiteY169" fmla="*/ 76105 h 200025"/>
              <a:gd name="connsiteX170" fmla="*/ 293151 w 1495425"/>
              <a:gd name="connsiteY170" fmla="*/ 76105 h 200025"/>
              <a:gd name="connsiteX171" fmla="*/ 293151 w 1495425"/>
              <a:gd name="connsiteY171" fmla="*/ 196814 h 200025"/>
              <a:gd name="connsiteX172" fmla="*/ 281597 w 1495425"/>
              <a:gd name="connsiteY172" fmla="*/ 196814 h 200025"/>
              <a:gd name="connsiteX173" fmla="*/ 281597 w 1495425"/>
              <a:gd name="connsiteY173" fmla="*/ 76105 h 200025"/>
              <a:gd name="connsiteX174" fmla="*/ 258356 w 1495425"/>
              <a:gd name="connsiteY174" fmla="*/ 76105 h 200025"/>
              <a:gd name="connsiteX175" fmla="*/ 258356 w 1495425"/>
              <a:gd name="connsiteY175" fmla="*/ 65284 h 200025"/>
              <a:gd name="connsiteX176" fmla="*/ 281597 w 1495425"/>
              <a:gd name="connsiteY176" fmla="*/ 65284 h 200025"/>
              <a:gd name="connsiteX177" fmla="*/ 281597 w 1495425"/>
              <a:gd name="connsiteY177" fmla="*/ 42453 h 200025"/>
              <a:gd name="connsiteX178" fmla="*/ 291865 w 1495425"/>
              <a:gd name="connsiteY178" fmla="*/ 10820 h 200025"/>
              <a:gd name="connsiteX179" fmla="*/ 317440 w 1495425"/>
              <a:gd name="connsiteY179" fmla="*/ 0 h 200025"/>
              <a:gd name="connsiteX180" fmla="*/ 245964 w 1495425"/>
              <a:gd name="connsiteY180" fmla="*/ 0 h 200025"/>
              <a:gd name="connsiteX181" fmla="*/ 259623 w 1495425"/>
              <a:gd name="connsiteY181" fmla="*/ 2496 h 200025"/>
              <a:gd name="connsiteX182" fmla="*/ 259623 w 1495425"/>
              <a:gd name="connsiteY182" fmla="*/ 14507 h 200025"/>
              <a:gd name="connsiteX183" fmla="*/ 245497 w 1495425"/>
              <a:gd name="connsiteY183" fmla="*/ 10820 h 200025"/>
              <a:gd name="connsiteX184" fmla="*/ 221675 w 1495425"/>
              <a:gd name="connsiteY184" fmla="*/ 43405 h 200025"/>
              <a:gd name="connsiteX185" fmla="*/ 221675 w 1495425"/>
              <a:gd name="connsiteY185" fmla="*/ 65284 h 200025"/>
              <a:gd name="connsiteX186" fmla="*/ 255889 w 1495425"/>
              <a:gd name="connsiteY186" fmla="*/ 65284 h 200025"/>
              <a:gd name="connsiteX187" fmla="*/ 255889 w 1495425"/>
              <a:gd name="connsiteY187" fmla="*/ 76105 h 200025"/>
              <a:gd name="connsiteX188" fmla="*/ 221675 w 1495425"/>
              <a:gd name="connsiteY188" fmla="*/ 76105 h 200025"/>
              <a:gd name="connsiteX189" fmla="*/ 221675 w 1495425"/>
              <a:gd name="connsiteY189" fmla="*/ 196814 h 200025"/>
              <a:gd name="connsiteX190" fmla="*/ 210121 w 1495425"/>
              <a:gd name="connsiteY190" fmla="*/ 196814 h 200025"/>
              <a:gd name="connsiteX191" fmla="*/ 210121 w 1495425"/>
              <a:gd name="connsiteY191" fmla="*/ 76105 h 200025"/>
              <a:gd name="connsiteX192" fmla="*/ 186890 w 1495425"/>
              <a:gd name="connsiteY192" fmla="*/ 76105 h 200025"/>
              <a:gd name="connsiteX193" fmla="*/ 186890 w 1495425"/>
              <a:gd name="connsiteY193" fmla="*/ 65284 h 200025"/>
              <a:gd name="connsiteX194" fmla="*/ 210121 w 1495425"/>
              <a:gd name="connsiteY194" fmla="*/ 65284 h 200025"/>
              <a:gd name="connsiteX195" fmla="*/ 210121 w 1495425"/>
              <a:gd name="connsiteY195" fmla="*/ 42453 h 200025"/>
              <a:gd name="connsiteX196" fmla="*/ 220389 w 1495425"/>
              <a:gd name="connsiteY196" fmla="*/ 10820 h 200025"/>
              <a:gd name="connsiteX197" fmla="*/ 245964 w 1495425"/>
              <a:gd name="connsiteY197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495425" h="200025">
                <a:moveTo>
                  <a:pt x="1232440" y="178500"/>
                </a:moveTo>
                <a:cubicBezTo>
                  <a:pt x="1235392" y="178500"/>
                  <a:pt x="1237773" y="179452"/>
                  <a:pt x="1239870" y="181354"/>
                </a:cubicBezTo>
                <a:cubicBezTo>
                  <a:pt x="1241870" y="183257"/>
                  <a:pt x="1242822" y="185715"/>
                  <a:pt x="1242822" y="188727"/>
                </a:cubicBezTo>
                <a:cubicBezTo>
                  <a:pt x="1242822" y="191661"/>
                  <a:pt x="1241870" y="194119"/>
                  <a:pt x="1239870" y="196101"/>
                </a:cubicBezTo>
                <a:cubicBezTo>
                  <a:pt x="1237773" y="198083"/>
                  <a:pt x="1235392" y="199073"/>
                  <a:pt x="1232440" y="199073"/>
                </a:cubicBezTo>
                <a:cubicBezTo>
                  <a:pt x="1229582" y="199073"/>
                  <a:pt x="1227201" y="198083"/>
                  <a:pt x="1225296" y="196101"/>
                </a:cubicBezTo>
                <a:cubicBezTo>
                  <a:pt x="1223391" y="194119"/>
                  <a:pt x="1222438" y="191661"/>
                  <a:pt x="1222438" y="188727"/>
                </a:cubicBezTo>
                <a:cubicBezTo>
                  <a:pt x="1222438" y="185715"/>
                  <a:pt x="1223391" y="183257"/>
                  <a:pt x="1225296" y="181354"/>
                </a:cubicBezTo>
                <a:cubicBezTo>
                  <a:pt x="1227201" y="179452"/>
                  <a:pt x="1229582" y="178500"/>
                  <a:pt x="1232440" y="178500"/>
                </a:cubicBezTo>
                <a:close/>
                <a:moveTo>
                  <a:pt x="561804" y="72895"/>
                </a:moveTo>
                <a:cubicBezTo>
                  <a:pt x="549659" y="72895"/>
                  <a:pt x="539620" y="77019"/>
                  <a:pt x="531676" y="85268"/>
                </a:cubicBezTo>
                <a:cubicBezTo>
                  <a:pt x="523742" y="93507"/>
                  <a:pt x="518836" y="105366"/>
                  <a:pt x="516970" y="120825"/>
                </a:cubicBezTo>
                <a:lnTo>
                  <a:pt x="599980" y="120825"/>
                </a:lnTo>
                <a:cubicBezTo>
                  <a:pt x="599437" y="105604"/>
                  <a:pt x="595856" y="93812"/>
                  <a:pt x="589236" y="85449"/>
                </a:cubicBezTo>
                <a:cubicBezTo>
                  <a:pt x="582626" y="77076"/>
                  <a:pt x="573471" y="72895"/>
                  <a:pt x="561804" y="72895"/>
                </a:cubicBezTo>
                <a:close/>
                <a:moveTo>
                  <a:pt x="346062" y="65284"/>
                </a:moveTo>
                <a:lnTo>
                  <a:pt x="357616" y="65284"/>
                </a:lnTo>
                <a:lnTo>
                  <a:pt x="357616" y="196814"/>
                </a:lnTo>
                <a:lnTo>
                  <a:pt x="346062" y="196814"/>
                </a:lnTo>
                <a:close/>
                <a:moveTo>
                  <a:pt x="1452372" y="62074"/>
                </a:moveTo>
                <a:cubicBezTo>
                  <a:pt x="1466278" y="62074"/>
                  <a:pt x="1476947" y="66818"/>
                  <a:pt x="1484376" y="76286"/>
                </a:cubicBezTo>
                <a:cubicBezTo>
                  <a:pt x="1491710" y="85763"/>
                  <a:pt x="1495425" y="99260"/>
                  <a:pt x="1495425" y="116777"/>
                </a:cubicBezTo>
                <a:lnTo>
                  <a:pt x="1495425" y="196814"/>
                </a:lnTo>
                <a:lnTo>
                  <a:pt x="1483900" y="196814"/>
                </a:lnTo>
                <a:lnTo>
                  <a:pt x="1483900" y="120225"/>
                </a:lnTo>
                <a:cubicBezTo>
                  <a:pt x="1483900" y="88678"/>
                  <a:pt x="1472660" y="72895"/>
                  <a:pt x="1450372" y="72895"/>
                </a:cubicBezTo>
                <a:cubicBezTo>
                  <a:pt x="1437894" y="72895"/>
                  <a:pt x="1427702" y="77533"/>
                  <a:pt x="1419606" y="86811"/>
                </a:cubicBezTo>
                <a:cubicBezTo>
                  <a:pt x="1411605" y="96088"/>
                  <a:pt x="1407605" y="107585"/>
                  <a:pt x="1407605" y="121301"/>
                </a:cubicBezTo>
                <a:lnTo>
                  <a:pt x="1407605" y="196814"/>
                </a:lnTo>
                <a:lnTo>
                  <a:pt x="1396079" y="196814"/>
                </a:lnTo>
                <a:lnTo>
                  <a:pt x="1396079" y="65284"/>
                </a:lnTo>
                <a:lnTo>
                  <a:pt x="1407605" y="65284"/>
                </a:lnTo>
                <a:lnTo>
                  <a:pt x="1407605" y="89192"/>
                </a:lnTo>
                <a:lnTo>
                  <a:pt x="1408176" y="89192"/>
                </a:lnTo>
                <a:cubicBezTo>
                  <a:pt x="1417605" y="71114"/>
                  <a:pt x="1432370" y="62074"/>
                  <a:pt x="1452372" y="62074"/>
                </a:cubicBezTo>
                <a:close/>
                <a:moveTo>
                  <a:pt x="1337215" y="62074"/>
                </a:moveTo>
                <a:cubicBezTo>
                  <a:pt x="1347026" y="62074"/>
                  <a:pt x="1356551" y="64141"/>
                  <a:pt x="1365790" y="68256"/>
                </a:cubicBezTo>
                <a:lnTo>
                  <a:pt x="1365790" y="81582"/>
                </a:lnTo>
                <a:cubicBezTo>
                  <a:pt x="1356551" y="75790"/>
                  <a:pt x="1346454" y="72895"/>
                  <a:pt x="1335405" y="72895"/>
                </a:cubicBezTo>
                <a:cubicBezTo>
                  <a:pt x="1320356" y="72895"/>
                  <a:pt x="1308068" y="78448"/>
                  <a:pt x="1298638" y="89545"/>
                </a:cubicBezTo>
                <a:cubicBezTo>
                  <a:pt x="1289209" y="100651"/>
                  <a:pt x="1284541" y="114995"/>
                  <a:pt x="1284541" y="132598"/>
                </a:cubicBezTo>
                <a:cubicBezTo>
                  <a:pt x="1284541" y="149642"/>
                  <a:pt x="1288828" y="163338"/>
                  <a:pt x="1297400" y="173684"/>
                </a:cubicBezTo>
                <a:cubicBezTo>
                  <a:pt x="1305973" y="184031"/>
                  <a:pt x="1317403" y="189203"/>
                  <a:pt x="1331596" y="189203"/>
                </a:cubicBezTo>
                <a:cubicBezTo>
                  <a:pt x="1344454" y="189203"/>
                  <a:pt x="1355693" y="185715"/>
                  <a:pt x="1365313" y="178738"/>
                </a:cubicBezTo>
                <a:lnTo>
                  <a:pt x="1365313" y="190987"/>
                </a:lnTo>
                <a:cubicBezTo>
                  <a:pt x="1355693" y="197012"/>
                  <a:pt x="1344263" y="200025"/>
                  <a:pt x="1331023" y="200025"/>
                </a:cubicBezTo>
                <a:cubicBezTo>
                  <a:pt x="1313498" y="200025"/>
                  <a:pt x="1299306" y="193880"/>
                  <a:pt x="1288542" y="181592"/>
                </a:cubicBezTo>
                <a:cubicBezTo>
                  <a:pt x="1277779" y="169304"/>
                  <a:pt x="1272349" y="153210"/>
                  <a:pt x="1272349" y="133312"/>
                </a:cubicBezTo>
                <a:cubicBezTo>
                  <a:pt x="1272349" y="112462"/>
                  <a:pt x="1278445" y="95374"/>
                  <a:pt x="1290542" y="82058"/>
                </a:cubicBezTo>
                <a:cubicBezTo>
                  <a:pt x="1302639" y="68732"/>
                  <a:pt x="1318165" y="62074"/>
                  <a:pt x="1337215" y="62074"/>
                </a:cubicBezTo>
                <a:close/>
                <a:moveTo>
                  <a:pt x="562270" y="62074"/>
                </a:moveTo>
                <a:cubicBezTo>
                  <a:pt x="578301" y="62074"/>
                  <a:pt x="590617" y="67828"/>
                  <a:pt x="599218" y="79324"/>
                </a:cubicBezTo>
                <a:cubicBezTo>
                  <a:pt x="607819" y="90811"/>
                  <a:pt x="612124" y="106470"/>
                  <a:pt x="612124" y="126292"/>
                </a:cubicBezTo>
                <a:lnTo>
                  <a:pt x="612124" y="131531"/>
                </a:lnTo>
                <a:lnTo>
                  <a:pt x="516503" y="131531"/>
                </a:lnTo>
                <a:cubicBezTo>
                  <a:pt x="516503" y="149603"/>
                  <a:pt x="520589" y="163734"/>
                  <a:pt x="528761" y="173922"/>
                </a:cubicBezTo>
                <a:cubicBezTo>
                  <a:pt x="536934" y="184110"/>
                  <a:pt x="548183" y="189203"/>
                  <a:pt x="562499" y="189203"/>
                </a:cubicBezTo>
                <a:cubicBezTo>
                  <a:pt x="576977" y="189203"/>
                  <a:pt x="591102" y="183773"/>
                  <a:pt x="604885" y="172911"/>
                </a:cubicBezTo>
                <a:lnTo>
                  <a:pt x="604885" y="185517"/>
                </a:lnTo>
                <a:cubicBezTo>
                  <a:pt x="591493" y="195189"/>
                  <a:pt x="576586" y="200025"/>
                  <a:pt x="560165" y="200025"/>
                </a:cubicBezTo>
                <a:cubicBezTo>
                  <a:pt x="543506" y="200025"/>
                  <a:pt x="530047" y="193940"/>
                  <a:pt x="519769" y="181770"/>
                </a:cubicBezTo>
                <a:cubicBezTo>
                  <a:pt x="509492" y="169601"/>
                  <a:pt x="504358" y="152456"/>
                  <a:pt x="504358" y="130340"/>
                </a:cubicBezTo>
                <a:cubicBezTo>
                  <a:pt x="504358" y="111147"/>
                  <a:pt x="509731" y="94974"/>
                  <a:pt x="520475" y="81820"/>
                </a:cubicBezTo>
                <a:cubicBezTo>
                  <a:pt x="531209" y="68656"/>
                  <a:pt x="545144" y="62074"/>
                  <a:pt x="562270" y="62074"/>
                </a:cubicBezTo>
                <a:close/>
                <a:moveTo>
                  <a:pt x="454800" y="62074"/>
                </a:moveTo>
                <a:cubicBezTo>
                  <a:pt x="464687" y="62074"/>
                  <a:pt x="474221" y="64141"/>
                  <a:pt x="483403" y="68256"/>
                </a:cubicBezTo>
                <a:lnTo>
                  <a:pt x="483403" y="81582"/>
                </a:lnTo>
                <a:cubicBezTo>
                  <a:pt x="474221" y="75790"/>
                  <a:pt x="464096" y="72895"/>
                  <a:pt x="453047" y="72895"/>
                </a:cubicBezTo>
                <a:cubicBezTo>
                  <a:pt x="437950" y="72895"/>
                  <a:pt x="425691" y="78448"/>
                  <a:pt x="416271" y="89545"/>
                </a:cubicBezTo>
                <a:cubicBezTo>
                  <a:pt x="406851" y="100651"/>
                  <a:pt x="402145" y="114995"/>
                  <a:pt x="402145" y="132598"/>
                </a:cubicBezTo>
                <a:cubicBezTo>
                  <a:pt x="402145" y="149642"/>
                  <a:pt x="406441" y="163338"/>
                  <a:pt x="415042" y="173684"/>
                </a:cubicBezTo>
                <a:cubicBezTo>
                  <a:pt x="423643" y="184031"/>
                  <a:pt x="435026" y="189203"/>
                  <a:pt x="449199" y="189203"/>
                </a:cubicBezTo>
                <a:cubicBezTo>
                  <a:pt x="462115" y="189203"/>
                  <a:pt x="473364" y="185715"/>
                  <a:pt x="482937" y="178738"/>
                </a:cubicBezTo>
                <a:lnTo>
                  <a:pt x="482937" y="190987"/>
                </a:lnTo>
                <a:cubicBezTo>
                  <a:pt x="473364" y="197012"/>
                  <a:pt x="461924" y="200025"/>
                  <a:pt x="448609" y="200025"/>
                </a:cubicBezTo>
                <a:cubicBezTo>
                  <a:pt x="431102" y="200025"/>
                  <a:pt x="416947" y="193880"/>
                  <a:pt x="406175" y="181592"/>
                </a:cubicBezTo>
                <a:cubicBezTo>
                  <a:pt x="395392" y="169304"/>
                  <a:pt x="390001" y="153210"/>
                  <a:pt x="390001" y="133312"/>
                </a:cubicBezTo>
                <a:cubicBezTo>
                  <a:pt x="390001" y="112462"/>
                  <a:pt x="396050" y="95374"/>
                  <a:pt x="408156" y="82058"/>
                </a:cubicBezTo>
                <a:cubicBezTo>
                  <a:pt x="420262" y="68732"/>
                  <a:pt x="435807" y="62074"/>
                  <a:pt x="454800" y="62074"/>
                </a:cubicBezTo>
                <a:close/>
                <a:moveTo>
                  <a:pt x="671313" y="30089"/>
                </a:moveTo>
                <a:lnTo>
                  <a:pt x="671313" y="102289"/>
                </a:lnTo>
                <a:lnTo>
                  <a:pt x="693163" y="102289"/>
                </a:lnTo>
                <a:cubicBezTo>
                  <a:pt x="707564" y="102289"/>
                  <a:pt x="718509" y="99079"/>
                  <a:pt x="725986" y="92650"/>
                </a:cubicBezTo>
                <a:cubicBezTo>
                  <a:pt x="733463" y="86230"/>
                  <a:pt x="737206" y="77019"/>
                  <a:pt x="737206" y="65018"/>
                </a:cubicBezTo>
                <a:cubicBezTo>
                  <a:pt x="737206" y="41729"/>
                  <a:pt x="723272" y="30089"/>
                  <a:pt x="695401" y="30089"/>
                </a:cubicBezTo>
                <a:close/>
                <a:moveTo>
                  <a:pt x="85115" y="21165"/>
                </a:moveTo>
                <a:cubicBezTo>
                  <a:pt x="64094" y="21165"/>
                  <a:pt x="46797" y="28918"/>
                  <a:pt x="33214" y="44415"/>
                </a:cubicBezTo>
                <a:cubicBezTo>
                  <a:pt x="19631" y="59912"/>
                  <a:pt x="12840" y="80191"/>
                  <a:pt x="12840" y="105242"/>
                </a:cubicBezTo>
                <a:cubicBezTo>
                  <a:pt x="12840" y="130616"/>
                  <a:pt x="19269" y="150811"/>
                  <a:pt x="32109" y="165835"/>
                </a:cubicBezTo>
                <a:cubicBezTo>
                  <a:pt x="44948" y="180859"/>
                  <a:pt x="62112" y="188371"/>
                  <a:pt x="83591" y="188371"/>
                </a:cubicBezTo>
                <a:cubicBezTo>
                  <a:pt x="105937" y="188371"/>
                  <a:pt x="123625" y="180938"/>
                  <a:pt x="136655" y="166073"/>
                </a:cubicBezTo>
                <a:cubicBezTo>
                  <a:pt x="149695" y="151207"/>
                  <a:pt x="156220" y="130492"/>
                  <a:pt x="156220" y="103937"/>
                </a:cubicBezTo>
                <a:cubicBezTo>
                  <a:pt x="156220" y="77934"/>
                  <a:pt x="149857" y="57636"/>
                  <a:pt x="137122" y="43053"/>
                </a:cubicBezTo>
                <a:cubicBezTo>
                  <a:pt x="124396" y="28461"/>
                  <a:pt x="107061" y="21165"/>
                  <a:pt x="85115" y="21165"/>
                </a:cubicBezTo>
                <a:close/>
                <a:moveTo>
                  <a:pt x="351777" y="12602"/>
                </a:moveTo>
                <a:cubicBezTo>
                  <a:pt x="354349" y="12602"/>
                  <a:pt x="356625" y="13459"/>
                  <a:pt x="358616" y="15164"/>
                </a:cubicBezTo>
                <a:cubicBezTo>
                  <a:pt x="360597" y="16869"/>
                  <a:pt x="361588" y="19183"/>
                  <a:pt x="361588" y="22117"/>
                </a:cubicBezTo>
                <a:cubicBezTo>
                  <a:pt x="361588" y="24898"/>
                  <a:pt x="360616" y="27251"/>
                  <a:pt x="358673" y="29194"/>
                </a:cubicBezTo>
                <a:cubicBezTo>
                  <a:pt x="356721" y="31137"/>
                  <a:pt x="354425" y="32109"/>
                  <a:pt x="351777" y="32109"/>
                </a:cubicBezTo>
                <a:cubicBezTo>
                  <a:pt x="349215" y="32109"/>
                  <a:pt x="346977" y="31175"/>
                  <a:pt x="345072" y="29318"/>
                </a:cubicBezTo>
                <a:cubicBezTo>
                  <a:pt x="343167" y="27451"/>
                  <a:pt x="342205" y="25051"/>
                  <a:pt x="342205" y="22117"/>
                </a:cubicBezTo>
                <a:cubicBezTo>
                  <a:pt x="342205" y="19345"/>
                  <a:pt x="343186" y="17069"/>
                  <a:pt x="345129" y="15278"/>
                </a:cubicBezTo>
                <a:cubicBezTo>
                  <a:pt x="347072" y="13497"/>
                  <a:pt x="349291" y="12602"/>
                  <a:pt x="351777" y="12602"/>
                </a:cubicBezTo>
                <a:close/>
                <a:moveTo>
                  <a:pt x="1142048" y="9525"/>
                </a:moveTo>
                <a:cubicBezTo>
                  <a:pt x="1160526" y="9525"/>
                  <a:pt x="1174052" y="11744"/>
                  <a:pt x="1182720" y="16192"/>
                </a:cubicBezTo>
                <a:lnTo>
                  <a:pt x="1182720" y="42129"/>
                </a:lnTo>
                <a:cubicBezTo>
                  <a:pt x="1171480" y="34433"/>
                  <a:pt x="1157288" y="30585"/>
                  <a:pt x="1140237" y="30585"/>
                </a:cubicBezTo>
                <a:cubicBezTo>
                  <a:pt x="1128808" y="30585"/>
                  <a:pt x="1119569" y="32947"/>
                  <a:pt x="1112425" y="37662"/>
                </a:cubicBezTo>
                <a:cubicBezTo>
                  <a:pt x="1105281" y="42386"/>
                  <a:pt x="1101662" y="48949"/>
                  <a:pt x="1101662" y="57360"/>
                </a:cubicBezTo>
                <a:cubicBezTo>
                  <a:pt x="1101662" y="64818"/>
                  <a:pt x="1104138" y="70885"/>
                  <a:pt x="1109090" y="75562"/>
                </a:cubicBezTo>
                <a:cubicBezTo>
                  <a:pt x="1114044" y="80248"/>
                  <a:pt x="1124807" y="86630"/>
                  <a:pt x="1141380" y="94717"/>
                </a:cubicBezTo>
                <a:cubicBezTo>
                  <a:pt x="1159669" y="103365"/>
                  <a:pt x="1172432" y="112014"/>
                  <a:pt x="1179671" y="120663"/>
                </a:cubicBezTo>
                <a:cubicBezTo>
                  <a:pt x="1187005" y="129302"/>
                  <a:pt x="1190625" y="139027"/>
                  <a:pt x="1190625" y="149812"/>
                </a:cubicBezTo>
                <a:cubicBezTo>
                  <a:pt x="1190625" y="165994"/>
                  <a:pt x="1184720" y="178409"/>
                  <a:pt x="1172813" y="187056"/>
                </a:cubicBezTo>
                <a:cubicBezTo>
                  <a:pt x="1161002" y="195702"/>
                  <a:pt x="1144524" y="200025"/>
                  <a:pt x="1123473" y="200025"/>
                </a:cubicBezTo>
                <a:cubicBezTo>
                  <a:pt x="1116140" y="200025"/>
                  <a:pt x="1107567" y="199013"/>
                  <a:pt x="1097756" y="196990"/>
                </a:cubicBezTo>
                <a:cubicBezTo>
                  <a:pt x="1087945" y="194968"/>
                  <a:pt x="1080801" y="192450"/>
                  <a:pt x="1076325" y="189435"/>
                </a:cubicBezTo>
                <a:lnTo>
                  <a:pt x="1076325" y="162306"/>
                </a:lnTo>
                <a:cubicBezTo>
                  <a:pt x="1082040" y="167224"/>
                  <a:pt x="1089660" y="171269"/>
                  <a:pt x="1099185" y="174443"/>
                </a:cubicBezTo>
                <a:cubicBezTo>
                  <a:pt x="1108710" y="177616"/>
                  <a:pt x="1117663" y="179202"/>
                  <a:pt x="1126236" y="179202"/>
                </a:cubicBezTo>
                <a:cubicBezTo>
                  <a:pt x="1152334" y="179202"/>
                  <a:pt x="1165384" y="170000"/>
                  <a:pt x="1165384" y="151597"/>
                </a:cubicBezTo>
                <a:cubicBezTo>
                  <a:pt x="1165384" y="146440"/>
                  <a:pt x="1164050" y="141799"/>
                  <a:pt x="1161193" y="137674"/>
                </a:cubicBezTo>
                <a:cubicBezTo>
                  <a:pt x="1158430" y="133550"/>
                  <a:pt x="1154525" y="129902"/>
                  <a:pt x="1149667" y="126730"/>
                </a:cubicBezTo>
                <a:cubicBezTo>
                  <a:pt x="1144809" y="123558"/>
                  <a:pt x="1135666" y="118672"/>
                  <a:pt x="1122235" y="112090"/>
                </a:cubicBezTo>
                <a:cubicBezTo>
                  <a:pt x="1103566" y="102889"/>
                  <a:pt x="1091279" y="94345"/>
                  <a:pt x="1085373" y="86449"/>
                </a:cubicBezTo>
                <a:cubicBezTo>
                  <a:pt x="1079372" y="78562"/>
                  <a:pt x="1076420" y="69533"/>
                  <a:pt x="1076420" y="59379"/>
                </a:cubicBezTo>
                <a:cubicBezTo>
                  <a:pt x="1076420" y="44072"/>
                  <a:pt x="1082612" y="31937"/>
                  <a:pt x="1095089" y="22974"/>
                </a:cubicBezTo>
                <a:cubicBezTo>
                  <a:pt x="1107472" y="14011"/>
                  <a:pt x="1123093" y="9525"/>
                  <a:pt x="1142048" y="9525"/>
                </a:cubicBezTo>
                <a:close/>
                <a:moveTo>
                  <a:pt x="904875" y="9525"/>
                </a:moveTo>
                <a:lnTo>
                  <a:pt x="929354" y="9525"/>
                </a:lnTo>
                <a:lnTo>
                  <a:pt x="929354" y="122253"/>
                </a:lnTo>
                <a:cubicBezTo>
                  <a:pt x="929354" y="159748"/>
                  <a:pt x="945261" y="178496"/>
                  <a:pt x="977075" y="178496"/>
                </a:cubicBezTo>
                <a:cubicBezTo>
                  <a:pt x="1007841" y="178496"/>
                  <a:pt x="1023271" y="160352"/>
                  <a:pt x="1023271" y="124063"/>
                </a:cubicBezTo>
                <a:lnTo>
                  <a:pt x="1023271" y="9525"/>
                </a:lnTo>
                <a:lnTo>
                  <a:pt x="1047750" y="9525"/>
                </a:lnTo>
                <a:lnTo>
                  <a:pt x="1047750" y="120558"/>
                </a:lnTo>
                <a:cubicBezTo>
                  <a:pt x="1047750" y="173536"/>
                  <a:pt x="1023461" y="200025"/>
                  <a:pt x="974789" y="200025"/>
                </a:cubicBezTo>
                <a:cubicBezTo>
                  <a:pt x="928211" y="200025"/>
                  <a:pt x="904875" y="174464"/>
                  <a:pt x="904875" y="123339"/>
                </a:cubicBezTo>
                <a:close/>
                <a:moveTo>
                  <a:pt x="790575" y="9525"/>
                </a:moveTo>
                <a:lnTo>
                  <a:pt x="813911" y="9525"/>
                </a:lnTo>
                <a:lnTo>
                  <a:pt x="813911" y="169820"/>
                </a:lnTo>
                <a:lnTo>
                  <a:pt x="885825" y="169820"/>
                </a:lnTo>
                <a:lnTo>
                  <a:pt x="885825" y="190500"/>
                </a:lnTo>
                <a:lnTo>
                  <a:pt x="790575" y="190500"/>
                </a:lnTo>
                <a:close/>
                <a:moveTo>
                  <a:pt x="647700" y="9525"/>
                </a:moveTo>
                <a:lnTo>
                  <a:pt x="699659" y="9525"/>
                </a:lnTo>
                <a:cubicBezTo>
                  <a:pt x="719414" y="9525"/>
                  <a:pt x="734739" y="14240"/>
                  <a:pt x="745646" y="23660"/>
                </a:cubicBezTo>
                <a:cubicBezTo>
                  <a:pt x="756551" y="33090"/>
                  <a:pt x="762000" y="46558"/>
                  <a:pt x="762000" y="64084"/>
                </a:cubicBezTo>
                <a:cubicBezTo>
                  <a:pt x="762000" y="81848"/>
                  <a:pt x="755628" y="96231"/>
                  <a:pt x="742874" y="107252"/>
                </a:cubicBezTo>
                <a:cubicBezTo>
                  <a:pt x="730120" y="118281"/>
                  <a:pt x="714175" y="123473"/>
                  <a:pt x="695049" y="122853"/>
                </a:cubicBezTo>
                <a:lnTo>
                  <a:pt x="671313" y="122853"/>
                </a:lnTo>
                <a:lnTo>
                  <a:pt x="671313" y="190500"/>
                </a:lnTo>
                <a:lnTo>
                  <a:pt x="647700" y="190500"/>
                </a:lnTo>
                <a:close/>
                <a:moveTo>
                  <a:pt x="87211" y="9515"/>
                </a:moveTo>
                <a:cubicBezTo>
                  <a:pt x="111576" y="9515"/>
                  <a:pt x="131312" y="18012"/>
                  <a:pt x="146409" y="35023"/>
                </a:cubicBezTo>
                <a:cubicBezTo>
                  <a:pt x="161506" y="52026"/>
                  <a:pt x="169059" y="74324"/>
                  <a:pt x="169059" y="101917"/>
                </a:cubicBezTo>
                <a:cubicBezTo>
                  <a:pt x="169059" y="132359"/>
                  <a:pt x="161334" y="156321"/>
                  <a:pt x="145885" y="173803"/>
                </a:cubicBezTo>
                <a:cubicBezTo>
                  <a:pt x="130435" y="191284"/>
                  <a:pt x="109747" y="200025"/>
                  <a:pt x="83830" y="200025"/>
                </a:cubicBezTo>
                <a:cubicBezTo>
                  <a:pt x="58302" y="200025"/>
                  <a:pt x="37948" y="191383"/>
                  <a:pt x="22765" y="174100"/>
                </a:cubicBezTo>
                <a:cubicBezTo>
                  <a:pt x="7591" y="156817"/>
                  <a:pt x="0" y="134341"/>
                  <a:pt x="0" y="106670"/>
                </a:cubicBezTo>
                <a:cubicBezTo>
                  <a:pt x="0" y="77257"/>
                  <a:pt x="7782" y="53711"/>
                  <a:pt x="23356" y="36033"/>
                </a:cubicBezTo>
                <a:cubicBezTo>
                  <a:pt x="38919" y="18355"/>
                  <a:pt x="60207" y="9515"/>
                  <a:pt x="87211" y="9515"/>
                </a:cubicBezTo>
                <a:close/>
                <a:moveTo>
                  <a:pt x="317440" y="0"/>
                </a:moveTo>
                <a:cubicBezTo>
                  <a:pt x="322964" y="0"/>
                  <a:pt x="327517" y="829"/>
                  <a:pt x="331098" y="2496"/>
                </a:cubicBezTo>
                <a:lnTo>
                  <a:pt x="331098" y="14507"/>
                </a:lnTo>
                <a:cubicBezTo>
                  <a:pt x="327984" y="12049"/>
                  <a:pt x="323279" y="10820"/>
                  <a:pt x="316973" y="10820"/>
                </a:cubicBezTo>
                <a:cubicBezTo>
                  <a:pt x="301095" y="10820"/>
                  <a:pt x="293151" y="21679"/>
                  <a:pt x="293151" y="43405"/>
                </a:cubicBezTo>
                <a:lnTo>
                  <a:pt x="293151" y="65284"/>
                </a:lnTo>
                <a:lnTo>
                  <a:pt x="327365" y="65284"/>
                </a:lnTo>
                <a:lnTo>
                  <a:pt x="327365" y="76105"/>
                </a:lnTo>
                <a:lnTo>
                  <a:pt x="293151" y="76105"/>
                </a:lnTo>
                <a:lnTo>
                  <a:pt x="293151" y="196814"/>
                </a:lnTo>
                <a:lnTo>
                  <a:pt x="281597" y="196814"/>
                </a:lnTo>
                <a:lnTo>
                  <a:pt x="281597" y="76105"/>
                </a:lnTo>
                <a:lnTo>
                  <a:pt x="258356" y="76105"/>
                </a:lnTo>
                <a:lnTo>
                  <a:pt x="258356" y="65284"/>
                </a:lnTo>
                <a:lnTo>
                  <a:pt x="281597" y="65284"/>
                </a:lnTo>
                <a:lnTo>
                  <a:pt x="281597" y="42453"/>
                </a:lnTo>
                <a:cubicBezTo>
                  <a:pt x="281597" y="28585"/>
                  <a:pt x="285016" y="18040"/>
                  <a:pt x="291865" y="10820"/>
                </a:cubicBezTo>
                <a:cubicBezTo>
                  <a:pt x="298714" y="3610"/>
                  <a:pt x="307238" y="0"/>
                  <a:pt x="317440" y="0"/>
                </a:cubicBezTo>
                <a:close/>
                <a:moveTo>
                  <a:pt x="245964" y="0"/>
                </a:moveTo>
                <a:cubicBezTo>
                  <a:pt x="251489" y="0"/>
                  <a:pt x="256041" y="829"/>
                  <a:pt x="259623" y="2496"/>
                </a:cubicBezTo>
                <a:lnTo>
                  <a:pt x="259623" y="14507"/>
                </a:lnTo>
                <a:cubicBezTo>
                  <a:pt x="256508" y="12049"/>
                  <a:pt x="251803" y="10820"/>
                  <a:pt x="245497" y="10820"/>
                </a:cubicBezTo>
                <a:cubicBezTo>
                  <a:pt x="229619" y="10820"/>
                  <a:pt x="221675" y="21679"/>
                  <a:pt x="221675" y="43405"/>
                </a:cubicBezTo>
                <a:lnTo>
                  <a:pt x="221675" y="65284"/>
                </a:lnTo>
                <a:lnTo>
                  <a:pt x="255889" y="65284"/>
                </a:lnTo>
                <a:lnTo>
                  <a:pt x="255889" y="76105"/>
                </a:lnTo>
                <a:lnTo>
                  <a:pt x="221675" y="76105"/>
                </a:lnTo>
                <a:lnTo>
                  <a:pt x="221675" y="196814"/>
                </a:lnTo>
                <a:lnTo>
                  <a:pt x="210121" y="196814"/>
                </a:lnTo>
                <a:lnTo>
                  <a:pt x="210121" y="76105"/>
                </a:lnTo>
                <a:lnTo>
                  <a:pt x="186890" y="76105"/>
                </a:lnTo>
                <a:lnTo>
                  <a:pt x="186890" y="65284"/>
                </a:lnTo>
                <a:lnTo>
                  <a:pt x="210121" y="65284"/>
                </a:lnTo>
                <a:lnTo>
                  <a:pt x="210121" y="42453"/>
                </a:lnTo>
                <a:cubicBezTo>
                  <a:pt x="210121" y="28585"/>
                  <a:pt x="213541" y="18040"/>
                  <a:pt x="220389" y="10820"/>
                </a:cubicBezTo>
                <a:cubicBezTo>
                  <a:pt x="227247" y="3610"/>
                  <a:pt x="235763" y="0"/>
                  <a:pt x="245964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多边形: 形状 2"/>
          <p:cNvSpPr/>
          <p:nvPr userDrawn="1"/>
        </p:nvSpPr>
        <p:spPr>
          <a:xfrm>
            <a:off x="736600" y="266700"/>
            <a:ext cx="1661579" cy="222250"/>
          </a:xfrm>
          <a:custGeom>
            <a:avLst/>
            <a:gdLst>
              <a:gd name="connsiteX0" fmla="*/ 1232440 w 1495425"/>
              <a:gd name="connsiteY0" fmla="*/ 178500 h 200025"/>
              <a:gd name="connsiteX1" fmla="*/ 1239870 w 1495425"/>
              <a:gd name="connsiteY1" fmla="*/ 181354 h 200025"/>
              <a:gd name="connsiteX2" fmla="*/ 1242822 w 1495425"/>
              <a:gd name="connsiteY2" fmla="*/ 188727 h 200025"/>
              <a:gd name="connsiteX3" fmla="*/ 1239870 w 1495425"/>
              <a:gd name="connsiteY3" fmla="*/ 196101 h 200025"/>
              <a:gd name="connsiteX4" fmla="*/ 1232440 w 1495425"/>
              <a:gd name="connsiteY4" fmla="*/ 199073 h 200025"/>
              <a:gd name="connsiteX5" fmla="*/ 1225296 w 1495425"/>
              <a:gd name="connsiteY5" fmla="*/ 196101 h 200025"/>
              <a:gd name="connsiteX6" fmla="*/ 1222438 w 1495425"/>
              <a:gd name="connsiteY6" fmla="*/ 188727 h 200025"/>
              <a:gd name="connsiteX7" fmla="*/ 1225296 w 1495425"/>
              <a:gd name="connsiteY7" fmla="*/ 181354 h 200025"/>
              <a:gd name="connsiteX8" fmla="*/ 1232440 w 1495425"/>
              <a:gd name="connsiteY8" fmla="*/ 178500 h 200025"/>
              <a:gd name="connsiteX9" fmla="*/ 561804 w 1495425"/>
              <a:gd name="connsiteY9" fmla="*/ 72895 h 200025"/>
              <a:gd name="connsiteX10" fmla="*/ 531676 w 1495425"/>
              <a:gd name="connsiteY10" fmla="*/ 85268 h 200025"/>
              <a:gd name="connsiteX11" fmla="*/ 516970 w 1495425"/>
              <a:gd name="connsiteY11" fmla="*/ 120825 h 200025"/>
              <a:gd name="connsiteX12" fmla="*/ 599980 w 1495425"/>
              <a:gd name="connsiteY12" fmla="*/ 120825 h 200025"/>
              <a:gd name="connsiteX13" fmla="*/ 589236 w 1495425"/>
              <a:gd name="connsiteY13" fmla="*/ 85449 h 200025"/>
              <a:gd name="connsiteX14" fmla="*/ 561804 w 1495425"/>
              <a:gd name="connsiteY14" fmla="*/ 72895 h 200025"/>
              <a:gd name="connsiteX15" fmla="*/ 346062 w 1495425"/>
              <a:gd name="connsiteY15" fmla="*/ 65284 h 200025"/>
              <a:gd name="connsiteX16" fmla="*/ 357616 w 1495425"/>
              <a:gd name="connsiteY16" fmla="*/ 65284 h 200025"/>
              <a:gd name="connsiteX17" fmla="*/ 357616 w 1495425"/>
              <a:gd name="connsiteY17" fmla="*/ 196814 h 200025"/>
              <a:gd name="connsiteX18" fmla="*/ 346062 w 1495425"/>
              <a:gd name="connsiteY18" fmla="*/ 196814 h 200025"/>
              <a:gd name="connsiteX19" fmla="*/ 1452372 w 1495425"/>
              <a:gd name="connsiteY19" fmla="*/ 62074 h 200025"/>
              <a:gd name="connsiteX20" fmla="*/ 1484376 w 1495425"/>
              <a:gd name="connsiteY20" fmla="*/ 76286 h 200025"/>
              <a:gd name="connsiteX21" fmla="*/ 1495425 w 1495425"/>
              <a:gd name="connsiteY21" fmla="*/ 116777 h 200025"/>
              <a:gd name="connsiteX22" fmla="*/ 1495425 w 1495425"/>
              <a:gd name="connsiteY22" fmla="*/ 196814 h 200025"/>
              <a:gd name="connsiteX23" fmla="*/ 1483900 w 1495425"/>
              <a:gd name="connsiteY23" fmla="*/ 196814 h 200025"/>
              <a:gd name="connsiteX24" fmla="*/ 1483900 w 1495425"/>
              <a:gd name="connsiteY24" fmla="*/ 120225 h 200025"/>
              <a:gd name="connsiteX25" fmla="*/ 1450372 w 1495425"/>
              <a:gd name="connsiteY25" fmla="*/ 72895 h 200025"/>
              <a:gd name="connsiteX26" fmla="*/ 1419606 w 1495425"/>
              <a:gd name="connsiteY26" fmla="*/ 86811 h 200025"/>
              <a:gd name="connsiteX27" fmla="*/ 1407605 w 1495425"/>
              <a:gd name="connsiteY27" fmla="*/ 121301 h 200025"/>
              <a:gd name="connsiteX28" fmla="*/ 1407605 w 1495425"/>
              <a:gd name="connsiteY28" fmla="*/ 196814 h 200025"/>
              <a:gd name="connsiteX29" fmla="*/ 1396079 w 1495425"/>
              <a:gd name="connsiteY29" fmla="*/ 196814 h 200025"/>
              <a:gd name="connsiteX30" fmla="*/ 1396079 w 1495425"/>
              <a:gd name="connsiteY30" fmla="*/ 65284 h 200025"/>
              <a:gd name="connsiteX31" fmla="*/ 1407605 w 1495425"/>
              <a:gd name="connsiteY31" fmla="*/ 65284 h 200025"/>
              <a:gd name="connsiteX32" fmla="*/ 1407605 w 1495425"/>
              <a:gd name="connsiteY32" fmla="*/ 89192 h 200025"/>
              <a:gd name="connsiteX33" fmla="*/ 1408176 w 1495425"/>
              <a:gd name="connsiteY33" fmla="*/ 89192 h 200025"/>
              <a:gd name="connsiteX34" fmla="*/ 1452372 w 1495425"/>
              <a:gd name="connsiteY34" fmla="*/ 62074 h 200025"/>
              <a:gd name="connsiteX35" fmla="*/ 1337215 w 1495425"/>
              <a:gd name="connsiteY35" fmla="*/ 62074 h 200025"/>
              <a:gd name="connsiteX36" fmla="*/ 1365790 w 1495425"/>
              <a:gd name="connsiteY36" fmla="*/ 68256 h 200025"/>
              <a:gd name="connsiteX37" fmla="*/ 1365790 w 1495425"/>
              <a:gd name="connsiteY37" fmla="*/ 81582 h 200025"/>
              <a:gd name="connsiteX38" fmla="*/ 1335405 w 1495425"/>
              <a:gd name="connsiteY38" fmla="*/ 72895 h 200025"/>
              <a:gd name="connsiteX39" fmla="*/ 1298638 w 1495425"/>
              <a:gd name="connsiteY39" fmla="*/ 89545 h 200025"/>
              <a:gd name="connsiteX40" fmla="*/ 1284541 w 1495425"/>
              <a:gd name="connsiteY40" fmla="*/ 132598 h 200025"/>
              <a:gd name="connsiteX41" fmla="*/ 1297400 w 1495425"/>
              <a:gd name="connsiteY41" fmla="*/ 173684 h 200025"/>
              <a:gd name="connsiteX42" fmla="*/ 1331596 w 1495425"/>
              <a:gd name="connsiteY42" fmla="*/ 189203 h 200025"/>
              <a:gd name="connsiteX43" fmla="*/ 1365313 w 1495425"/>
              <a:gd name="connsiteY43" fmla="*/ 178738 h 200025"/>
              <a:gd name="connsiteX44" fmla="*/ 1365313 w 1495425"/>
              <a:gd name="connsiteY44" fmla="*/ 190987 h 200025"/>
              <a:gd name="connsiteX45" fmla="*/ 1331023 w 1495425"/>
              <a:gd name="connsiteY45" fmla="*/ 200025 h 200025"/>
              <a:gd name="connsiteX46" fmla="*/ 1288542 w 1495425"/>
              <a:gd name="connsiteY46" fmla="*/ 181592 h 200025"/>
              <a:gd name="connsiteX47" fmla="*/ 1272349 w 1495425"/>
              <a:gd name="connsiteY47" fmla="*/ 133312 h 200025"/>
              <a:gd name="connsiteX48" fmla="*/ 1290542 w 1495425"/>
              <a:gd name="connsiteY48" fmla="*/ 82058 h 200025"/>
              <a:gd name="connsiteX49" fmla="*/ 1337215 w 1495425"/>
              <a:gd name="connsiteY49" fmla="*/ 62074 h 200025"/>
              <a:gd name="connsiteX50" fmla="*/ 562270 w 1495425"/>
              <a:gd name="connsiteY50" fmla="*/ 62074 h 200025"/>
              <a:gd name="connsiteX51" fmla="*/ 599218 w 1495425"/>
              <a:gd name="connsiteY51" fmla="*/ 79324 h 200025"/>
              <a:gd name="connsiteX52" fmla="*/ 612124 w 1495425"/>
              <a:gd name="connsiteY52" fmla="*/ 126292 h 200025"/>
              <a:gd name="connsiteX53" fmla="*/ 612124 w 1495425"/>
              <a:gd name="connsiteY53" fmla="*/ 131531 h 200025"/>
              <a:gd name="connsiteX54" fmla="*/ 516503 w 1495425"/>
              <a:gd name="connsiteY54" fmla="*/ 131531 h 200025"/>
              <a:gd name="connsiteX55" fmla="*/ 528761 w 1495425"/>
              <a:gd name="connsiteY55" fmla="*/ 173922 h 200025"/>
              <a:gd name="connsiteX56" fmla="*/ 562499 w 1495425"/>
              <a:gd name="connsiteY56" fmla="*/ 189203 h 200025"/>
              <a:gd name="connsiteX57" fmla="*/ 604885 w 1495425"/>
              <a:gd name="connsiteY57" fmla="*/ 172911 h 200025"/>
              <a:gd name="connsiteX58" fmla="*/ 604885 w 1495425"/>
              <a:gd name="connsiteY58" fmla="*/ 185517 h 200025"/>
              <a:gd name="connsiteX59" fmla="*/ 560165 w 1495425"/>
              <a:gd name="connsiteY59" fmla="*/ 200025 h 200025"/>
              <a:gd name="connsiteX60" fmla="*/ 519769 w 1495425"/>
              <a:gd name="connsiteY60" fmla="*/ 181770 h 200025"/>
              <a:gd name="connsiteX61" fmla="*/ 504358 w 1495425"/>
              <a:gd name="connsiteY61" fmla="*/ 130340 h 200025"/>
              <a:gd name="connsiteX62" fmla="*/ 520475 w 1495425"/>
              <a:gd name="connsiteY62" fmla="*/ 81820 h 200025"/>
              <a:gd name="connsiteX63" fmla="*/ 562270 w 1495425"/>
              <a:gd name="connsiteY63" fmla="*/ 62074 h 200025"/>
              <a:gd name="connsiteX64" fmla="*/ 454800 w 1495425"/>
              <a:gd name="connsiteY64" fmla="*/ 62074 h 200025"/>
              <a:gd name="connsiteX65" fmla="*/ 483403 w 1495425"/>
              <a:gd name="connsiteY65" fmla="*/ 68256 h 200025"/>
              <a:gd name="connsiteX66" fmla="*/ 483403 w 1495425"/>
              <a:gd name="connsiteY66" fmla="*/ 81582 h 200025"/>
              <a:gd name="connsiteX67" fmla="*/ 453047 w 1495425"/>
              <a:gd name="connsiteY67" fmla="*/ 72895 h 200025"/>
              <a:gd name="connsiteX68" fmla="*/ 416271 w 1495425"/>
              <a:gd name="connsiteY68" fmla="*/ 89545 h 200025"/>
              <a:gd name="connsiteX69" fmla="*/ 402145 w 1495425"/>
              <a:gd name="connsiteY69" fmla="*/ 132598 h 200025"/>
              <a:gd name="connsiteX70" fmla="*/ 415042 w 1495425"/>
              <a:gd name="connsiteY70" fmla="*/ 173684 h 200025"/>
              <a:gd name="connsiteX71" fmla="*/ 449199 w 1495425"/>
              <a:gd name="connsiteY71" fmla="*/ 189203 h 200025"/>
              <a:gd name="connsiteX72" fmla="*/ 482937 w 1495425"/>
              <a:gd name="connsiteY72" fmla="*/ 178738 h 200025"/>
              <a:gd name="connsiteX73" fmla="*/ 482937 w 1495425"/>
              <a:gd name="connsiteY73" fmla="*/ 190987 h 200025"/>
              <a:gd name="connsiteX74" fmla="*/ 448609 w 1495425"/>
              <a:gd name="connsiteY74" fmla="*/ 200025 h 200025"/>
              <a:gd name="connsiteX75" fmla="*/ 406175 w 1495425"/>
              <a:gd name="connsiteY75" fmla="*/ 181592 h 200025"/>
              <a:gd name="connsiteX76" fmla="*/ 390001 w 1495425"/>
              <a:gd name="connsiteY76" fmla="*/ 133312 h 200025"/>
              <a:gd name="connsiteX77" fmla="*/ 408156 w 1495425"/>
              <a:gd name="connsiteY77" fmla="*/ 82058 h 200025"/>
              <a:gd name="connsiteX78" fmla="*/ 454800 w 1495425"/>
              <a:gd name="connsiteY78" fmla="*/ 62074 h 200025"/>
              <a:gd name="connsiteX79" fmla="*/ 671313 w 1495425"/>
              <a:gd name="connsiteY79" fmla="*/ 30089 h 200025"/>
              <a:gd name="connsiteX80" fmla="*/ 671313 w 1495425"/>
              <a:gd name="connsiteY80" fmla="*/ 102289 h 200025"/>
              <a:gd name="connsiteX81" fmla="*/ 693163 w 1495425"/>
              <a:gd name="connsiteY81" fmla="*/ 102289 h 200025"/>
              <a:gd name="connsiteX82" fmla="*/ 725986 w 1495425"/>
              <a:gd name="connsiteY82" fmla="*/ 92650 h 200025"/>
              <a:gd name="connsiteX83" fmla="*/ 737206 w 1495425"/>
              <a:gd name="connsiteY83" fmla="*/ 65018 h 200025"/>
              <a:gd name="connsiteX84" fmla="*/ 695401 w 1495425"/>
              <a:gd name="connsiteY84" fmla="*/ 30089 h 200025"/>
              <a:gd name="connsiteX85" fmla="*/ 85115 w 1495425"/>
              <a:gd name="connsiteY85" fmla="*/ 21165 h 200025"/>
              <a:gd name="connsiteX86" fmla="*/ 33214 w 1495425"/>
              <a:gd name="connsiteY86" fmla="*/ 44415 h 200025"/>
              <a:gd name="connsiteX87" fmla="*/ 12840 w 1495425"/>
              <a:gd name="connsiteY87" fmla="*/ 105242 h 200025"/>
              <a:gd name="connsiteX88" fmla="*/ 32109 w 1495425"/>
              <a:gd name="connsiteY88" fmla="*/ 165835 h 200025"/>
              <a:gd name="connsiteX89" fmla="*/ 83591 w 1495425"/>
              <a:gd name="connsiteY89" fmla="*/ 188371 h 200025"/>
              <a:gd name="connsiteX90" fmla="*/ 136655 w 1495425"/>
              <a:gd name="connsiteY90" fmla="*/ 166073 h 200025"/>
              <a:gd name="connsiteX91" fmla="*/ 156220 w 1495425"/>
              <a:gd name="connsiteY91" fmla="*/ 103937 h 200025"/>
              <a:gd name="connsiteX92" fmla="*/ 137122 w 1495425"/>
              <a:gd name="connsiteY92" fmla="*/ 43053 h 200025"/>
              <a:gd name="connsiteX93" fmla="*/ 85115 w 1495425"/>
              <a:gd name="connsiteY93" fmla="*/ 21165 h 200025"/>
              <a:gd name="connsiteX94" fmla="*/ 351777 w 1495425"/>
              <a:gd name="connsiteY94" fmla="*/ 12602 h 200025"/>
              <a:gd name="connsiteX95" fmla="*/ 358616 w 1495425"/>
              <a:gd name="connsiteY95" fmla="*/ 15164 h 200025"/>
              <a:gd name="connsiteX96" fmla="*/ 361588 w 1495425"/>
              <a:gd name="connsiteY96" fmla="*/ 22117 h 200025"/>
              <a:gd name="connsiteX97" fmla="*/ 358673 w 1495425"/>
              <a:gd name="connsiteY97" fmla="*/ 29194 h 200025"/>
              <a:gd name="connsiteX98" fmla="*/ 351777 w 1495425"/>
              <a:gd name="connsiteY98" fmla="*/ 32109 h 200025"/>
              <a:gd name="connsiteX99" fmla="*/ 345072 w 1495425"/>
              <a:gd name="connsiteY99" fmla="*/ 29318 h 200025"/>
              <a:gd name="connsiteX100" fmla="*/ 342205 w 1495425"/>
              <a:gd name="connsiteY100" fmla="*/ 22117 h 200025"/>
              <a:gd name="connsiteX101" fmla="*/ 345129 w 1495425"/>
              <a:gd name="connsiteY101" fmla="*/ 15278 h 200025"/>
              <a:gd name="connsiteX102" fmla="*/ 351777 w 1495425"/>
              <a:gd name="connsiteY102" fmla="*/ 12602 h 200025"/>
              <a:gd name="connsiteX103" fmla="*/ 1142048 w 1495425"/>
              <a:gd name="connsiteY103" fmla="*/ 9525 h 200025"/>
              <a:gd name="connsiteX104" fmla="*/ 1182720 w 1495425"/>
              <a:gd name="connsiteY104" fmla="*/ 16192 h 200025"/>
              <a:gd name="connsiteX105" fmla="*/ 1182720 w 1495425"/>
              <a:gd name="connsiteY105" fmla="*/ 42129 h 200025"/>
              <a:gd name="connsiteX106" fmla="*/ 1140237 w 1495425"/>
              <a:gd name="connsiteY106" fmla="*/ 30585 h 200025"/>
              <a:gd name="connsiteX107" fmla="*/ 1112425 w 1495425"/>
              <a:gd name="connsiteY107" fmla="*/ 37662 h 200025"/>
              <a:gd name="connsiteX108" fmla="*/ 1101662 w 1495425"/>
              <a:gd name="connsiteY108" fmla="*/ 57360 h 200025"/>
              <a:gd name="connsiteX109" fmla="*/ 1109090 w 1495425"/>
              <a:gd name="connsiteY109" fmla="*/ 75562 h 200025"/>
              <a:gd name="connsiteX110" fmla="*/ 1141380 w 1495425"/>
              <a:gd name="connsiteY110" fmla="*/ 94717 h 200025"/>
              <a:gd name="connsiteX111" fmla="*/ 1179671 w 1495425"/>
              <a:gd name="connsiteY111" fmla="*/ 120663 h 200025"/>
              <a:gd name="connsiteX112" fmla="*/ 1190625 w 1495425"/>
              <a:gd name="connsiteY112" fmla="*/ 149812 h 200025"/>
              <a:gd name="connsiteX113" fmla="*/ 1172813 w 1495425"/>
              <a:gd name="connsiteY113" fmla="*/ 187056 h 200025"/>
              <a:gd name="connsiteX114" fmla="*/ 1123473 w 1495425"/>
              <a:gd name="connsiteY114" fmla="*/ 200025 h 200025"/>
              <a:gd name="connsiteX115" fmla="*/ 1097756 w 1495425"/>
              <a:gd name="connsiteY115" fmla="*/ 196990 h 200025"/>
              <a:gd name="connsiteX116" fmla="*/ 1076325 w 1495425"/>
              <a:gd name="connsiteY116" fmla="*/ 189435 h 200025"/>
              <a:gd name="connsiteX117" fmla="*/ 1076325 w 1495425"/>
              <a:gd name="connsiteY117" fmla="*/ 162306 h 200025"/>
              <a:gd name="connsiteX118" fmla="*/ 1099185 w 1495425"/>
              <a:gd name="connsiteY118" fmla="*/ 174443 h 200025"/>
              <a:gd name="connsiteX119" fmla="*/ 1126236 w 1495425"/>
              <a:gd name="connsiteY119" fmla="*/ 179202 h 200025"/>
              <a:gd name="connsiteX120" fmla="*/ 1165384 w 1495425"/>
              <a:gd name="connsiteY120" fmla="*/ 151597 h 200025"/>
              <a:gd name="connsiteX121" fmla="*/ 1161193 w 1495425"/>
              <a:gd name="connsiteY121" fmla="*/ 137674 h 200025"/>
              <a:gd name="connsiteX122" fmla="*/ 1149667 w 1495425"/>
              <a:gd name="connsiteY122" fmla="*/ 126730 h 200025"/>
              <a:gd name="connsiteX123" fmla="*/ 1122235 w 1495425"/>
              <a:gd name="connsiteY123" fmla="*/ 112090 h 200025"/>
              <a:gd name="connsiteX124" fmla="*/ 1085373 w 1495425"/>
              <a:gd name="connsiteY124" fmla="*/ 86449 h 200025"/>
              <a:gd name="connsiteX125" fmla="*/ 1076420 w 1495425"/>
              <a:gd name="connsiteY125" fmla="*/ 59379 h 200025"/>
              <a:gd name="connsiteX126" fmla="*/ 1095089 w 1495425"/>
              <a:gd name="connsiteY126" fmla="*/ 22974 h 200025"/>
              <a:gd name="connsiteX127" fmla="*/ 1142048 w 1495425"/>
              <a:gd name="connsiteY127" fmla="*/ 9525 h 200025"/>
              <a:gd name="connsiteX128" fmla="*/ 904875 w 1495425"/>
              <a:gd name="connsiteY128" fmla="*/ 9525 h 200025"/>
              <a:gd name="connsiteX129" fmla="*/ 929354 w 1495425"/>
              <a:gd name="connsiteY129" fmla="*/ 9525 h 200025"/>
              <a:gd name="connsiteX130" fmla="*/ 929354 w 1495425"/>
              <a:gd name="connsiteY130" fmla="*/ 122253 h 200025"/>
              <a:gd name="connsiteX131" fmla="*/ 977075 w 1495425"/>
              <a:gd name="connsiteY131" fmla="*/ 178496 h 200025"/>
              <a:gd name="connsiteX132" fmla="*/ 1023271 w 1495425"/>
              <a:gd name="connsiteY132" fmla="*/ 124063 h 200025"/>
              <a:gd name="connsiteX133" fmla="*/ 1023271 w 1495425"/>
              <a:gd name="connsiteY133" fmla="*/ 9525 h 200025"/>
              <a:gd name="connsiteX134" fmla="*/ 1047750 w 1495425"/>
              <a:gd name="connsiteY134" fmla="*/ 9525 h 200025"/>
              <a:gd name="connsiteX135" fmla="*/ 1047750 w 1495425"/>
              <a:gd name="connsiteY135" fmla="*/ 120558 h 200025"/>
              <a:gd name="connsiteX136" fmla="*/ 974789 w 1495425"/>
              <a:gd name="connsiteY136" fmla="*/ 200025 h 200025"/>
              <a:gd name="connsiteX137" fmla="*/ 904875 w 1495425"/>
              <a:gd name="connsiteY137" fmla="*/ 123339 h 200025"/>
              <a:gd name="connsiteX138" fmla="*/ 790575 w 1495425"/>
              <a:gd name="connsiteY138" fmla="*/ 9525 h 200025"/>
              <a:gd name="connsiteX139" fmla="*/ 813911 w 1495425"/>
              <a:gd name="connsiteY139" fmla="*/ 9525 h 200025"/>
              <a:gd name="connsiteX140" fmla="*/ 813911 w 1495425"/>
              <a:gd name="connsiteY140" fmla="*/ 169820 h 200025"/>
              <a:gd name="connsiteX141" fmla="*/ 885825 w 1495425"/>
              <a:gd name="connsiteY141" fmla="*/ 169820 h 200025"/>
              <a:gd name="connsiteX142" fmla="*/ 885825 w 1495425"/>
              <a:gd name="connsiteY142" fmla="*/ 190500 h 200025"/>
              <a:gd name="connsiteX143" fmla="*/ 790575 w 1495425"/>
              <a:gd name="connsiteY143" fmla="*/ 190500 h 200025"/>
              <a:gd name="connsiteX144" fmla="*/ 647700 w 1495425"/>
              <a:gd name="connsiteY144" fmla="*/ 9525 h 200025"/>
              <a:gd name="connsiteX145" fmla="*/ 699659 w 1495425"/>
              <a:gd name="connsiteY145" fmla="*/ 9525 h 200025"/>
              <a:gd name="connsiteX146" fmla="*/ 745646 w 1495425"/>
              <a:gd name="connsiteY146" fmla="*/ 23660 h 200025"/>
              <a:gd name="connsiteX147" fmla="*/ 762000 w 1495425"/>
              <a:gd name="connsiteY147" fmla="*/ 64084 h 200025"/>
              <a:gd name="connsiteX148" fmla="*/ 742874 w 1495425"/>
              <a:gd name="connsiteY148" fmla="*/ 107252 h 200025"/>
              <a:gd name="connsiteX149" fmla="*/ 695049 w 1495425"/>
              <a:gd name="connsiteY149" fmla="*/ 122853 h 200025"/>
              <a:gd name="connsiteX150" fmla="*/ 671313 w 1495425"/>
              <a:gd name="connsiteY150" fmla="*/ 122853 h 200025"/>
              <a:gd name="connsiteX151" fmla="*/ 671313 w 1495425"/>
              <a:gd name="connsiteY151" fmla="*/ 190500 h 200025"/>
              <a:gd name="connsiteX152" fmla="*/ 647700 w 1495425"/>
              <a:gd name="connsiteY152" fmla="*/ 190500 h 200025"/>
              <a:gd name="connsiteX153" fmla="*/ 87211 w 1495425"/>
              <a:gd name="connsiteY153" fmla="*/ 9515 h 200025"/>
              <a:gd name="connsiteX154" fmla="*/ 146409 w 1495425"/>
              <a:gd name="connsiteY154" fmla="*/ 35023 h 200025"/>
              <a:gd name="connsiteX155" fmla="*/ 169059 w 1495425"/>
              <a:gd name="connsiteY155" fmla="*/ 101917 h 200025"/>
              <a:gd name="connsiteX156" fmla="*/ 145885 w 1495425"/>
              <a:gd name="connsiteY156" fmla="*/ 173803 h 200025"/>
              <a:gd name="connsiteX157" fmla="*/ 83830 w 1495425"/>
              <a:gd name="connsiteY157" fmla="*/ 200025 h 200025"/>
              <a:gd name="connsiteX158" fmla="*/ 22765 w 1495425"/>
              <a:gd name="connsiteY158" fmla="*/ 174100 h 200025"/>
              <a:gd name="connsiteX159" fmla="*/ 0 w 1495425"/>
              <a:gd name="connsiteY159" fmla="*/ 106670 h 200025"/>
              <a:gd name="connsiteX160" fmla="*/ 23356 w 1495425"/>
              <a:gd name="connsiteY160" fmla="*/ 36033 h 200025"/>
              <a:gd name="connsiteX161" fmla="*/ 87211 w 1495425"/>
              <a:gd name="connsiteY161" fmla="*/ 9515 h 200025"/>
              <a:gd name="connsiteX162" fmla="*/ 317440 w 1495425"/>
              <a:gd name="connsiteY162" fmla="*/ 0 h 200025"/>
              <a:gd name="connsiteX163" fmla="*/ 331098 w 1495425"/>
              <a:gd name="connsiteY163" fmla="*/ 2496 h 200025"/>
              <a:gd name="connsiteX164" fmla="*/ 331098 w 1495425"/>
              <a:gd name="connsiteY164" fmla="*/ 14507 h 200025"/>
              <a:gd name="connsiteX165" fmla="*/ 316973 w 1495425"/>
              <a:gd name="connsiteY165" fmla="*/ 10820 h 200025"/>
              <a:gd name="connsiteX166" fmla="*/ 293151 w 1495425"/>
              <a:gd name="connsiteY166" fmla="*/ 43405 h 200025"/>
              <a:gd name="connsiteX167" fmla="*/ 293151 w 1495425"/>
              <a:gd name="connsiteY167" fmla="*/ 65284 h 200025"/>
              <a:gd name="connsiteX168" fmla="*/ 327365 w 1495425"/>
              <a:gd name="connsiteY168" fmla="*/ 65284 h 200025"/>
              <a:gd name="connsiteX169" fmla="*/ 327365 w 1495425"/>
              <a:gd name="connsiteY169" fmla="*/ 76105 h 200025"/>
              <a:gd name="connsiteX170" fmla="*/ 293151 w 1495425"/>
              <a:gd name="connsiteY170" fmla="*/ 76105 h 200025"/>
              <a:gd name="connsiteX171" fmla="*/ 293151 w 1495425"/>
              <a:gd name="connsiteY171" fmla="*/ 196814 h 200025"/>
              <a:gd name="connsiteX172" fmla="*/ 281597 w 1495425"/>
              <a:gd name="connsiteY172" fmla="*/ 196814 h 200025"/>
              <a:gd name="connsiteX173" fmla="*/ 281597 w 1495425"/>
              <a:gd name="connsiteY173" fmla="*/ 76105 h 200025"/>
              <a:gd name="connsiteX174" fmla="*/ 258356 w 1495425"/>
              <a:gd name="connsiteY174" fmla="*/ 76105 h 200025"/>
              <a:gd name="connsiteX175" fmla="*/ 258356 w 1495425"/>
              <a:gd name="connsiteY175" fmla="*/ 65284 h 200025"/>
              <a:gd name="connsiteX176" fmla="*/ 281597 w 1495425"/>
              <a:gd name="connsiteY176" fmla="*/ 65284 h 200025"/>
              <a:gd name="connsiteX177" fmla="*/ 281597 w 1495425"/>
              <a:gd name="connsiteY177" fmla="*/ 42453 h 200025"/>
              <a:gd name="connsiteX178" fmla="*/ 291865 w 1495425"/>
              <a:gd name="connsiteY178" fmla="*/ 10820 h 200025"/>
              <a:gd name="connsiteX179" fmla="*/ 317440 w 1495425"/>
              <a:gd name="connsiteY179" fmla="*/ 0 h 200025"/>
              <a:gd name="connsiteX180" fmla="*/ 245964 w 1495425"/>
              <a:gd name="connsiteY180" fmla="*/ 0 h 200025"/>
              <a:gd name="connsiteX181" fmla="*/ 259623 w 1495425"/>
              <a:gd name="connsiteY181" fmla="*/ 2496 h 200025"/>
              <a:gd name="connsiteX182" fmla="*/ 259623 w 1495425"/>
              <a:gd name="connsiteY182" fmla="*/ 14507 h 200025"/>
              <a:gd name="connsiteX183" fmla="*/ 245497 w 1495425"/>
              <a:gd name="connsiteY183" fmla="*/ 10820 h 200025"/>
              <a:gd name="connsiteX184" fmla="*/ 221675 w 1495425"/>
              <a:gd name="connsiteY184" fmla="*/ 43405 h 200025"/>
              <a:gd name="connsiteX185" fmla="*/ 221675 w 1495425"/>
              <a:gd name="connsiteY185" fmla="*/ 65284 h 200025"/>
              <a:gd name="connsiteX186" fmla="*/ 255889 w 1495425"/>
              <a:gd name="connsiteY186" fmla="*/ 65284 h 200025"/>
              <a:gd name="connsiteX187" fmla="*/ 255889 w 1495425"/>
              <a:gd name="connsiteY187" fmla="*/ 76105 h 200025"/>
              <a:gd name="connsiteX188" fmla="*/ 221675 w 1495425"/>
              <a:gd name="connsiteY188" fmla="*/ 76105 h 200025"/>
              <a:gd name="connsiteX189" fmla="*/ 221675 w 1495425"/>
              <a:gd name="connsiteY189" fmla="*/ 196814 h 200025"/>
              <a:gd name="connsiteX190" fmla="*/ 210121 w 1495425"/>
              <a:gd name="connsiteY190" fmla="*/ 196814 h 200025"/>
              <a:gd name="connsiteX191" fmla="*/ 210121 w 1495425"/>
              <a:gd name="connsiteY191" fmla="*/ 76105 h 200025"/>
              <a:gd name="connsiteX192" fmla="*/ 186890 w 1495425"/>
              <a:gd name="connsiteY192" fmla="*/ 76105 h 200025"/>
              <a:gd name="connsiteX193" fmla="*/ 186890 w 1495425"/>
              <a:gd name="connsiteY193" fmla="*/ 65284 h 200025"/>
              <a:gd name="connsiteX194" fmla="*/ 210121 w 1495425"/>
              <a:gd name="connsiteY194" fmla="*/ 65284 h 200025"/>
              <a:gd name="connsiteX195" fmla="*/ 210121 w 1495425"/>
              <a:gd name="connsiteY195" fmla="*/ 42453 h 200025"/>
              <a:gd name="connsiteX196" fmla="*/ 220389 w 1495425"/>
              <a:gd name="connsiteY196" fmla="*/ 10820 h 200025"/>
              <a:gd name="connsiteX197" fmla="*/ 245964 w 1495425"/>
              <a:gd name="connsiteY197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495425" h="200025">
                <a:moveTo>
                  <a:pt x="1232440" y="178500"/>
                </a:moveTo>
                <a:cubicBezTo>
                  <a:pt x="1235392" y="178500"/>
                  <a:pt x="1237773" y="179452"/>
                  <a:pt x="1239870" y="181354"/>
                </a:cubicBezTo>
                <a:cubicBezTo>
                  <a:pt x="1241870" y="183257"/>
                  <a:pt x="1242822" y="185715"/>
                  <a:pt x="1242822" y="188727"/>
                </a:cubicBezTo>
                <a:cubicBezTo>
                  <a:pt x="1242822" y="191661"/>
                  <a:pt x="1241870" y="194119"/>
                  <a:pt x="1239870" y="196101"/>
                </a:cubicBezTo>
                <a:cubicBezTo>
                  <a:pt x="1237773" y="198083"/>
                  <a:pt x="1235392" y="199073"/>
                  <a:pt x="1232440" y="199073"/>
                </a:cubicBezTo>
                <a:cubicBezTo>
                  <a:pt x="1229582" y="199073"/>
                  <a:pt x="1227201" y="198083"/>
                  <a:pt x="1225296" y="196101"/>
                </a:cubicBezTo>
                <a:cubicBezTo>
                  <a:pt x="1223391" y="194119"/>
                  <a:pt x="1222438" y="191661"/>
                  <a:pt x="1222438" y="188727"/>
                </a:cubicBezTo>
                <a:cubicBezTo>
                  <a:pt x="1222438" y="185715"/>
                  <a:pt x="1223391" y="183257"/>
                  <a:pt x="1225296" y="181354"/>
                </a:cubicBezTo>
                <a:cubicBezTo>
                  <a:pt x="1227201" y="179452"/>
                  <a:pt x="1229582" y="178500"/>
                  <a:pt x="1232440" y="178500"/>
                </a:cubicBezTo>
                <a:close/>
                <a:moveTo>
                  <a:pt x="561804" y="72895"/>
                </a:moveTo>
                <a:cubicBezTo>
                  <a:pt x="549659" y="72895"/>
                  <a:pt x="539620" y="77019"/>
                  <a:pt x="531676" y="85268"/>
                </a:cubicBezTo>
                <a:cubicBezTo>
                  <a:pt x="523742" y="93507"/>
                  <a:pt x="518836" y="105366"/>
                  <a:pt x="516970" y="120825"/>
                </a:cubicBezTo>
                <a:lnTo>
                  <a:pt x="599980" y="120825"/>
                </a:lnTo>
                <a:cubicBezTo>
                  <a:pt x="599437" y="105604"/>
                  <a:pt x="595856" y="93812"/>
                  <a:pt x="589236" y="85449"/>
                </a:cubicBezTo>
                <a:cubicBezTo>
                  <a:pt x="582626" y="77076"/>
                  <a:pt x="573471" y="72895"/>
                  <a:pt x="561804" y="72895"/>
                </a:cubicBezTo>
                <a:close/>
                <a:moveTo>
                  <a:pt x="346062" y="65284"/>
                </a:moveTo>
                <a:lnTo>
                  <a:pt x="357616" y="65284"/>
                </a:lnTo>
                <a:lnTo>
                  <a:pt x="357616" y="196814"/>
                </a:lnTo>
                <a:lnTo>
                  <a:pt x="346062" y="196814"/>
                </a:lnTo>
                <a:close/>
                <a:moveTo>
                  <a:pt x="1452372" y="62074"/>
                </a:moveTo>
                <a:cubicBezTo>
                  <a:pt x="1466278" y="62074"/>
                  <a:pt x="1476947" y="66818"/>
                  <a:pt x="1484376" y="76286"/>
                </a:cubicBezTo>
                <a:cubicBezTo>
                  <a:pt x="1491710" y="85763"/>
                  <a:pt x="1495425" y="99260"/>
                  <a:pt x="1495425" y="116777"/>
                </a:cubicBezTo>
                <a:lnTo>
                  <a:pt x="1495425" y="196814"/>
                </a:lnTo>
                <a:lnTo>
                  <a:pt x="1483900" y="196814"/>
                </a:lnTo>
                <a:lnTo>
                  <a:pt x="1483900" y="120225"/>
                </a:lnTo>
                <a:cubicBezTo>
                  <a:pt x="1483900" y="88678"/>
                  <a:pt x="1472660" y="72895"/>
                  <a:pt x="1450372" y="72895"/>
                </a:cubicBezTo>
                <a:cubicBezTo>
                  <a:pt x="1437894" y="72895"/>
                  <a:pt x="1427702" y="77533"/>
                  <a:pt x="1419606" y="86811"/>
                </a:cubicBezTo>
                <a:cubicBezTo>
                  <a:pt x="1411605" y="96088"/>
                  <a:pt x="1407605" y="107585"/>
                  <a:pt x="1407605" y="121301"/>
                </a:cubicBezTo>
                <a:lnTo>
                  <a:pt x="1407605" y="196814"/>
                </a:lnTo>
                <a:lnTo>
                  <a:pt x="1396079" y="196814"/>
                </a:lnTo>
                <a:lnTo>
                  <a:pt x="1396079" y="65284"/>
                </a:lnTo>
                <a:lnTo>
                  <a:pt x="1407605" y="65284"/>
                </a:lnTo>
                <a:lnTo>
                  <a:pt x="1407605" y="89192"/>
                </a:lnTo>
                <a:lnTo>
                  <a:pt x="1408176" y="89192"/>
                </a:lnTo>
                <a:cubicBezTo>
                  <a:pt x="1417605" y="71114"/>
                  <a:pt x="1432370" y="62074"/>
                  <a:pt x="1452372" y="62074"/>
                </a:cubicBezTo>
                <a:close/>
                <a:moveTo>
                  <a:pt x="1337215" y="62074"/>
                </a:moveTo>
                <a:cubicBezTo>
                  <a:pt x="1347026" y="62074"/>
                  <a:pt x="1356551" y="64141"/>
                  <a:pt x="1365790" y="68256"/>
                </a:cubicBezTo>
                <a:lnTo>
                  <a:pt x="1365790" y="81582"/>
                </a:lnTo>
                <a:cubicBezTo>
                  <a:pt x="1356551" y="75790"/>
                  <a:pt x="1346454" y="72895"/>
                  <a:pt x="1335405" y="72895"/>
                </a:cubicBezTo>
                <a:cubicBezTo>
                  <a:pt x="1320356" y="72895"/>
                  <a:pt x="1308068" y="78448"/>
                  <a:pt x="1298638" y="89545"/>
                </a:cubicBezTo>
                <a:cubicBezTo>
                  <a:pt x="1289209" y="100651"/>
                  <a:pt x="1284541" y="114995"/>
                  <a:pt x="1284541" y="132598"/>
                </a:cubicBezTo>
                <a:cubicBezTo>
                  <a:pt x="1284541" y="149642"/>
                  <a:pt x="1288828" y="163338"/>
                  <a:pt x="1297400" y="173684"/>
                </a:cubicBezTo>
                <a:cubicBezTo>
                  <a:pt x="1305973" y="184031"/>
                  <a:pt x="1317403" y="189203"/>
                  <a:pt x="1331596" y="189203"/>
                </a:cubicBezTo>
                <a:cubicBezTo>
                  <a:pt x="1344454" y="189203"/>
                  <a:pt x="1355693" y="185715"/>
                  <a:pt x="1365313" y="178738"/>
                </a:cubicBezTo>
                <a:lnTo>
                  <a:pt x="1365313" y="190987"/>
                </a:lnTo>
                <a:cubicBezTo>
                  <a:pt x="1355693" y="197012"/>
                  <a:pt x="1344263" y="200025"/>
                  <a:pt x="1331023" y="200025"/>
                </a:cubicBezTo>
                <a:cubicBezTo>
                  <a:pt x="1313498" y="200025"/>
                  <a:pt x="1299306" y="193880"/>
                  <a:pt x="1288542" y="181592"/>
                </a:cubicBezTo>
                <a:cubicBezTo>
                  <a:pt x="1277779" y="169304"/>
                  <a:pt x="1272349" y="153210"/>
                  <a:pt x="1272349" y="133312"/>
                </a:cubicBezTo>
                <a:cubicBezTo>
                  <a:pt x="1272349" y="112462"/>
                  <a:pt x="1278445" y="95374"/>
                  <a:pt x="1290542" y="82058"/>
                </a:cubicBezTo>
                <a:cubicBezTo>
                  <a:pt x="1302639" y="68732"/>
                  <a:pt x="1318165" y="62074"/>
                  <a:pt x="1337215" y="62074"/>
                </a:cubicBezTo>
                <a:close/>
                <a:moveTo>
                  <a:pt x="562270" y="62074"/>
                </a:moveTo>
                <a:cubicBezTo>
                  <a:pt x="578301" y="62074"/>
                  <a:pt x="590617" y="67828"/>
                  <a:pt x="599218" y="79324"/>
                </a:cubicBezTo>
                <a:cubicBezTo>
                  <a:pt x="607819" y="90811"/>
                  <a:pt x="612124" y="106470"/>
                  <a:pt x="612124" y="126292"/>
                </a:cubicBezTo>
                <a:lnTo>
                  <a:pt x="612124" y="131531"/>
                </a:lnTo>
                <a:lnTo>
                  <a:pt x="516503" y="131531"/>
                </a:lnTo>
                <a:cubicBezTo>
                  <a:pt x="516503" y="149603"/>
                  <a:pt x="520589" y="163734"/>
                  <a:pt x="528761" y="173922"/>
                </a:cubicBezTo>
                <a:cubicBezTo>
                  <a:pt x="536934" y="184110"/>
                  <a:pt x="548183" y="189203"/>
                  <a:pt x="562499" y="189203"/>
                </a:cubicBezTo>
                <a:cubicBezTo>
                  <a:pt x="576977" y="189203"/>
                  <a:pt x="591102" y="183773"/>
                  <a:pt x="604885" y="172911"/>
                </a:cubicBezTo>
                <a:lnTo>
                  <a:pt x="604885" y="185517"/>
                </a:lnTo>
                <a:cubicBezTo>
                  <a:pt x="591493" y="195189"/>
                  <a:pt x="576586" y="200025"/>
                  <a:pt x="560165" y="200025"/>
                </a:cubicBezTo>
                <a:cubicBezTo>
                  <a:pt x="543506" y="200025"/>
                  <a:pt x="530047" y="193940"/>
                  <a:pt x="519769" y="181770"/>
                </a:cubicBezTo>
                <a:cubicBezTo>
                  <a:pt x="509492" y="169601"/>
                  <a:pt x="504358" y="152456"/>
                  <a:pt x="504358" y="130340"/>
                </a:cubicBezTo>
                <a:cubicBezTo>
                  <a:pt x="504358" y="111147"/>
                  <a:pt x="509731" y="94974"/>
                  <a:pt x="520475" y="81820"/>
                </a:cubicBezTo>
                <a:cubicBezTo>
                  <a:pt x="531209" y="68656"/>
                  <a:pt x="545144" y="62074"/>
                  <a:pt x="562270" y="62074"/>
                </a:cubicBezTo>
                <a:close/>
                <a:moveTo>
                  <a:pt x="454800" y="62074"/>
                </a:moveTo>
                <a:cubicBezTo>
                  <a:pt x="464687" y="62074"/>
                  <a:pt x="474221" y="64141"/>
                  <a:pt x="483403" y="68256"/>
                </a:cubicBezTo>
                <a:lnTo>
                  <a:pt x="483403" y="81582"/>
                </a:lnTo>
                <a:cubicBezTo>
                  <a:pt x="474221" y="75790"/>
                  <a:pt x="464096" y="72895"/>
                  <a:pt x="453047" y="72895"/>
                </a:cubicBezTo>
                <a:cubicBezTo>
                  <a:pt x="437950" y="72895"/>
                  <a:pt x="425691" y="78448"/>
                  <a:pt x="416271" y="89545"/>
                </a:cubicBezTo>
                <a:cubicBezTo>
                  <a:pt x="406851" y="100651"/>
                  <a:pt x="402145" y="114995"/>
                  <a:pt x="402145" y="132598"/>
                </a:cubicBezTo>
                <a:cubicBezTo>
                  <a:pt x="402145" y="149642"/>
                  <a:pt x="406441" y="163338"/>
                  <a:pt x="415042" y="173684"/>
                </a:cubicBezTo>
                <a:cubicBezTo>
                  <a:pt x="423643" y="184031"/>
                  <a:pt x="435026" y="189203"/>
                  <a:pt x="449199" y="189203"/>
                </a:cubicBezTo>
                <a:cubicBezTo>
                  <a:pt x="462115" y="189203"/>
                  <a:pt x="473364" y="185715"/>
                  <a:pt x="482937" y="178738"/>
                </a:cubicBezTo>
                <a:lnTo>
                  <a:pt x="482937" y="190987"/>
                </a:lnTo>
                <a:cubicBezTo>
                  <a:pt x="473364" y="197012"/>
                  <a:pt x="461924" y="200025"/>
                  <a:pt x="448609" y="200025"/>
                </a:cubicBezTo>
                <a:cubicBezTo>
                  <a:pt x="431102" y="200025"/>
                  <a:pt x="416947" y="193880"/>
                  <a:pt x="406175" y="181592"/>
                </a:cubicBezTo>
                <a:cubicBezTo>
                  <a:pt x="395392" y="169304"/>
                  <a:pt x="390001" y="153210"/>
                  <a:pt x="390001" y="133312"/>
                </a:cubicBezTo>
                <a:cubicBezTo>
                  <a:pt x="390001" y="112462"/>
                  <a:pt x="396050" y="95374"/>
                  <a:pt x="408156" y="82058"/>
                </a:cubicBezTo>
                <a:cubicBezTo>
                  <a:pt x="420262" y="68732"/>
                  <a:pt x="435807" y="62074"/>
                  <a:pt x="454800" y="62074"/>
                </a:cubicBezTo>
                <a:close/>
                <a:moveTo>
                  <a:pt x="671313" y="30089"/>
                </a:moveTo>
                <a:lnTo>
                  <a:pt x="671313" y="102289"/>
                </a:lnTo>
                <a:lnTo>
                  <a:pt x="693163" y="102289"/>
                </a:lnTo>
                <a:cubicBezTo>
                  <a:pt x="707564" y="102289"/>
                  <a:pt x="718509" y="99079"/>
                  <a:pt x="725986" y="92650"/>
                </a:cubicBezTo>
                <a:cubicBezTo>
                  <a:pt x="733463" y="86230"/>
                  <a:pt x="737206" y="77019"/>
                  <a:pt x="737206" y="65018"/>
                </a:cubicBezTo>
                <a:cubicBezTo>
                  <a:pt x="737206" y="41729"/>
                  <a:pt x="723272" y="30089"/>
                  <a:pt x="695401" y="30089"/>
                </a:cubicBezTo>
                <a:close/>
                <a:moveTo>
                  <a:pt x="85115" y="21165"/>
                </a:moveTo>
                <a:cubicBezTo>
                  <a:pt x="64094" y="21165"/>
                  <a:pt x="46797" y="28918"/>
                  <a:pt x="33214" y="44415"/>
                </a:cubicBezTo>
                <a:cubicBezTo>
                  <a:pt x="19631" y="59912"/>
                  <a:pt x="12840" y="80191"/>
                  <a:pt x="12840" y="105242"/>
                </a:cubicBezTo>
                <a:cubicBezTo>
                  <a:pt x="12840" y="130616"/>
                  <a:pt x="19269" y="150811"/>
                  <a:pt x="32109" y="165835"/>
                </a:cubicBezTo>
                <a:cubicBezTo>
                  <a:pt x="44948" y="180859"/>
                  <a:pt x="62112" y="188371"/>
                  <a:pt x="83591" y="188371"/>
                </a:cubicBezTo>
                <a:cubicBezTo>
                  <a:pt x="105937" y="188371"/>
                  <a:pt x="123625" y="180938"/>
                  <a:pt x="136655" y="166073"/>
                </a:cubicBezTo>
                <a:cubicBezTo>
                  <a:pt x="149695" y="151207"/>
                  <a:pt x="156220" y="130492"/>
                  <a:pt x="156220" y="103937"/>
                </a:cubicBezTo>
                <a:cubicBezTo>
                  <a:pt x="156220" y="77934"/>
                  <a:pt x="149857" y="57636"/>
                  <a:pt x="137122" y="43053"/>
                </a:cubicBezTo>
                <a:cubicBezTo>
                  <a:pt x="124396" y="28461"/>
                  <a:pt x="107061" y="21165"/>
                  <a:pt x="85115" y="21165"/>
                </a:cubicBezTo>
                <a:close/>
                <a:moveTo>
                  <a:pt x="351777" y="12602"/>
                </a:moveTo>
                <a:cubicBezTo>
                  <a:pt x="354349" y="12602"/>
                  <a:pt x="356625" y="13459"/>
                  <a:pt x="358616" y="15164"/>
                </a:cubicBezTo>
                <a:cubicBezTo>
                  <a:pt x="360597" y="16869"/>
                  <a:pt x="361588" y="19183"/>
                  <a:pt x="361588" y="22117"/>
                </a:cubicBezTo>
                <a:cubicBezTo>
                  <a:pt x="361588" y="24898"/>
                  <a:pt x="360616" y="27251"/>
                  <a:pt x="358673" y="29194"/>
                </a:cubicBezTo>
                <a:cubicBezTo>
                  <a:pt x="356721" y="31137"/>
                  <a:pt x="354425" y="32109"/>
                  <a:pt x="351777" y="32109"/>
                </a:cubicBezTo>
                <a:cubicBezTo>
                  <a:pt x="349215" y="32109"/>
                  <a:pt x="346977" y="31175"/>
                  <a:pt x="345072" y="29318"/>
                </a:cubicBezTo>
                <a:cubicBezTo>
                  <a:pt x="343167" y="27451"/>
                  <a:pt x="342205" y="25051"/>
                  <a:pt x="342205" y="22117"/>
                </a:cubicBezTo>
                <a:cubicBezTo>
                  <a:pt x="342205" y="19345"/>
                  <a:pt x="343186" y="17069"/>
                  <a:pt x="345129" y="15278"/>
                </a:cubicBezTo>
                <a:cubicBezTo>
                  <a:pt x="347072" y="13497"/>
                  <a:pt x="349291" y="12602"/>
                  <a:pt x="351777" y="12602"/>
                </a:cubicBezTo>
                <a:close/>
                <a:moveTo>
                  <a:pt x="1142048" y="9525"/>
                </a:moveTo>
                <a:cubicBezTo>
                  <a:pt x="1160526" y="9525"/>
                  <a:pt x="1174052" y="11744"/>
                  <a:pt x="1182720" y="16192"/>
                </a:cubicBezTo>
                <a:lnTo>
                  <a:pt x="1182720" y="42129"/>
                </a:lnTo>
                <a:cubicBezTo>
                  <a:pt x="1171480" y="34433"/>
                  <a:pt x="1157288" y="30585"/>
                  <a:pt x="1140237" y="30585"/>
                </a:cubicBezTo>
                <a:cubicBezTo>
                  <a:pt x="1128808" y="30585"/>
                  <a:pt x="1119569" y="32947"/>
                  <a:pt x="1112425" y="37662"/>
                </a:cubicBezTo>
                <a:cubicBezTo>
                  <a:pt x="1105281" y="42386"/>
                  <a:pt x="1101662" y="48949"/>
                  <a:pt x="1101662" y="57360"/>
                </a:cubicBezTo>
                <a:cubicBezTo>
                  <a:pt x="1101662" y="64818"/>
                  <a:pt x="1104138" y="70885"/>
                  <a:pt x="1109090" y="75562"/>
                </a:cubicBezTo>
                <a:cubicBezTo>
                  <a:pt x="1114044" y="80248"/>
                  <a:pt x="1124807" y="86630"/>
                  <a:pt x="1141380" y="94717"/>
                </a:cubicBezTo>
                <a:cubicBezTo>
                  <a:pt x="1159669" y="103365"/>
                  <a:pt x="1172432" y="112014"/>
                  <a:pt x="1179671" y="120663"/>
                </a:cubicBezTo>
                <a:cubicBezTo>
                  <a:pt x="1187005" y="129302"/>
                  <a:pt x="1190625" y="139027"/>
                  <a:pt x="1190625" y="149812"/>
                </a:cubicBezTo>
                <a:cubicBezTo>
                  <a:pt x="1190625" y="165994"/>
                  <a:pt x="1184720" y="178409"/>
                  <a:pt x="1172813" y="187056"/>
                </a:cubicBezTo>
                <a:cubicBezTo>
                  <a:pt x="1161002" y="195702"/>
                  <a:pt x="1144524" y="200025"/>
                  <a:pt x="1123473" y="200025"/>
                </a:cubicBezTo>
                <a:cubicBezTo>
                  <a:pt x="1116140" y="200025"/>
                  <a:pt x="1107567" y="199013"/>
                  <a:pt x="1097756" y="196990"/>
                </a:cubicBezTo>
                <a:cubicBezTo>
                  <a:pt x="1087945" y="194968"/>
                  <a:pt x="1080801" y="192450"/>
                  <a:pt x="1076325" y="189435"/>
                </a:cubicBezTo>
                <a:lnTo>
                  <a:pt x="1076325" y="162306"/>
                </a:lnTo>
                <a:cubicBezTo>
                  <a:pt x="1082040" y="167224"/>
                  <a:pt x="1089660" y="171269"/>
                  <a:pt x="1099185" y="174443"/>
                </a:cubicBezTo>
                <a:cubicBezTo>
                  <a:pt x="1108710" y="177616"/>
                  <a:pt x="1117663" y="179202"/>
                  <a:pt x="1126236" y="179202"/>
                </a:cubicBezTo>
                <a:cubicBezTo>
                  <a:pt x="1152334" y="179202"/>
                  <a:pt x="1165384" y="170000"/>
                  <a:pt x="1165384" y="151597"/>
                </a:cubicBezTo>
                <a:cubicBezTo>
                  <a:pt x="1165384" y="146440"/>
                  <a:pt x="1164050" y="141799"/>
                  <a:pt x="1161193" y="137674"/>
                </a:cubicBezTo>
                <a:cubicBezTo>
                  <a:pt x="1158430" y="133550"/>
                  <a:pt x="1154525" y="129902"/>
                  <a:pt x="1149667" y="126730"/>
                </a:cubicBezTo>
                <a:cubicBezTo>
                  <a:pt x="1144809" y="123558"/>
                  <a:pt x="1135666" y="118672"/>
                  <a:pt x="1122235" y="112090"/>
                </a:cubicBezTo>
                <a:cubicBezTo>
                  <a:pt x="1103566" y="102889"/>
                  <a:pt x="1091279" y="94345"/>
                  <a:pt x="1085373" y="86449"/>
                </a:cubicBezTo>
                <a:cubicBezTo>
                  <a:pt x="1079372" y="78562"/>
                  <a:pt x="1076420" y="69533"/>
                  <a:pt x="1076420" y="59379"/>
                </a:cubicBezTo>
                <a:cubicBezTo>
                  <a:pt x="1076420" y="44072"/>
                  <a:pt x="1082612" y="31937"/>
                  <a:pt x="1095089" y="22974"/>
                </a:cubicBezTo>
                <a:cubicBezTo>
                  <a:pt x="1107472" y="14011"/>
                  <a:pt x="1123093" y="9525"/>
                  <a:pt x="1142048" y="9525"/>
                </a:cubicBezTo>
                <a:close/>
                <a:moveTo>
                  <a:pt x="904875" y="9525"/>
                </a:moveTo>
                <a:lnTo>
                  <a:pt x="929354" y="9525"/>
                </a:lnTo>
                <a:lnTo>
                  <a:pt x="929354" y="122253"/>
                </a:lnTo>
                <a:cubicBezTo>
                  <a:pt x="929354" y="159748"/>
                  <a:pt x="945261" y="178496"/>
                  <a:pt x="977075" y="178496"/>
                </a:cubicBezTo>
                <a:cubicBezTo>
                  <a:pt x="1007841" y="178496"/>
                  <a:pt x="1023271" y="160352"/>
                  <a:pt x="1023271" y="124063"/>
                </a:cubicBezTo>
                <a:lnTo>
                  <a:pt x="1023271" y="9525"/>
                </a:lnTo>
                <a:lnTo>
                  <a:pt x="1047750" y="9525"/>
                </a:lnTo>
                <a:lnTo>
                  <a:pt x="1047750" y="120558"/>
                </a:lnTo>
                <a:cubicBezTo>
                  <a:pt x="1047750" y="173536"/>
                  <a:pt x="1023461" y="200025"/>
                  <a:pt x="974789" y="200025"/>
                </a:cubicBezTo>
                <a:cubicBezTo>
                  <a:pt x="928211" y="200025"/>
                  <a:pt x="904875" y="174464"/>
                  <a:pt x="904875" y="123339"/>
                </a:cubicBezTo>
                <a:close/>
                <a:moveTo>
                  <a:pt x="790575" y="9525"/>
                </a:moveTo>
                <a:lnTo>
                  <a:pt x="813911" y="9525"/>
                </a:lnTo>
                <a:lnTo>
                  <a:pt x="813911" y="169820"/>
                </a:lnTo>
                <a:lnTo>
                  <a:pt x="885825" y="169820"/>
                </a:lnTo>
                <a:lnTo>
                  <a:pt x="885825" y="190500"/>
                </a:lnTo>
                <a:lnTo>
                  <a:pt x="790575" y="190500"/>
                </a:lnTo>
                <a:close/>
                <a:moveTo>
                  <a:pt x="647700" y="9525"/>
                </a:moveTo>
                <a:lnTo>
                  <a:pt x="699659" y="9525"/>
                </a:lnTo>
                <a:cubicBezTo>
                  <a:pt x="719414" y="9525"/>
                  <a:pt x="734739" y="14240"/>
                  <a:pt x="745646" y="23660"/>
                </a:cubicBezTo>
                <a:cubicBezTo>
                  <a:pt x="756551" y="33090"/>
                  <a:pt x="762000" y="46558"/>
                  <a:pt x="762000" y="64084"/>
                </a:cubicBezTo>
                <a:cubicBezTo>
                  <a:pt x="762000" y="81848"/>
                  <a:pt x="755628" y="96231"/>
                  <a:pt x="742874" y="107252"/>
                </a:cubicBezTo>
                <a:cubicBezTo>
                  <a:pt x="730120" y="118281"/>
                  <a:pt x="714175" y="123473"/>
                  <a:pt x="695049" y="122853"/>
                </a:cubicBezTo>
                <a:lnTo>
                  <a:pt x="671313" y="122853"/>
                </a:lnTo>
                <a:lnTo>
                  <a:pt x="671313" y="190500"/>
                </a:lnTo>
                <a:lnTo>
                  <a:pt x="647700" y="190500"/>
                </a:lnTo>
                <a:close/>
                <a:moveTo>
                  <a:pt x="87211" y="9515"/>
                </a:moveTo>
                <a:cubicBezTo>
                  <a:pt x="111576" y="9515"/>
                  <a:pt x="131312" y="18012"/>
                  <a:pt x="146409" y="35023"/>
                </a:cubicBezTo>
                <a:cubicBezTo>
                  <a:pt x="161506" y="52026"/>
                  <a:pt x="169059" y="74324"/>
                  <a:pt x="169059" y="101917"/>
                </a:cubicBezTo>
                <a:cubicBezTo>
                  <a:pt x="169059" y="132359"/>
                  <a:pt x="161334" y="156321"/>
                  <a:pt x="145885" y="173803"/>
                </a:cubicBezTo>
                <a:cubicBezTo>
                  <a:pt x="130435" y="191284"/>
                  <a:pt x="109747" y="200025"/>
                  <a:pt x="83830" y="200025"/>
                </a:cubicBezTo>
                <a:cubicBezTo>
                  <a:pt x="58302" y="200025"/>
                  <a:pt x="37948" y="191383"/>
                  <a:pt x="22765" y="174100"/>
                </a:cubicBezTo>
                <a:cubicBezTo>
                  <a:pt x="7591" y="156817"/>
                  <a:pt x="0" y="134341"/>
                  <a:pt x="0" y="106670"/>
                </a:cubicBezTo>
                <a:cubicBezTo>
                  <a:pt x="0" y="77257"/>
                  <a:pt x="7782" y="53711"/>
                  <a:pt x="23356" y="36033"/>
                </a:cubicBezTo>
                <a:cubicBezTo>
                  <a:pt x="38919" y="18355"/>
                  <a:pt x="60207" y="9515"/>
                  <a:pt x="87211" y="9515"/>
                </a:cubicBezTo>
                <a:close/>
                <a:moveTo>
                  <a:pt x="317440" y="0"/>
                </a:moveTo>
                <a:cubicBezTo>
                  <a:pt x="322964" y="0"/>
                  <a:pt x="327517" y="829"/>
                  <a:pt x="331098" y="2496"/>
                </a:cubicBezTo>
                <a:lnTo>
                  <a:pt x="331098" y="14507"/>
                </a:lnTo>
                <a:cubicBezTo>
                  <a:pt x="327984" y="12049"/>
                  <a:pt x="323279" y="10820"/>
                  <a:pt x="316973" y="10820"/>
                </a:cubicBezTo>
                <a:cubicBezTo>
                  <a:pt x="301095" y="10820"/>
                  <a:pt x="293151" y="21679"/>
                  <a:pt x="293151" y="43405"/>
                </a:cubicBezTo>
                <a:lnTo>
                  <a:pt x="293151" y="65284"/>
                </a:lnTo>
                <a:lnTo>
                  <a:pt x="327365" y="65284"/>
                </a:lnTo>
                <a:lnTo>
                  <a:pt x="327365" y="76105"/>
                </a:lnTo>
                <a:lnTo>
                  <a:pt x="293151" y="76105"/>
                </a:lnTo>
                <a:lnTo>
                  <a:pt x="293151" y="196814"/>
                </a:lnTo>
                <a:lnTo>
                  <a:pt x="281597" y="196814"/>
                </a:lnTo>
                <a:lnTo>
                  <a:pt x="281597" y="76105"/>
                </a:lnTo>
                <a:lnTo>
                  <a:pt x="258356" y="76105"/>
                </a:lnTo>
                <a:lnTo>
                  <a:pt x="258356" y="65284"/>
                </a:lnTo>
                <a:lnTo>
                  <a:pt x="281597" y="65284"/>
                </a:lnTo>
                <a:lnTo>
                  <a:pt x="281597" y="42453"/>
                </a:lnTo>
                <a:cubicBezTo>
                  <a:pt x="281597" y="28585"/>
                  <a:pt x="285016" y="18040"/>
                  <a:pt x="291865" y="10820"/>
                </a:cubicBezTo>
                <a:cubicBezTo>
                  <a:pt x="298714" y="3610"/>
                  <a:pt x="307238" y="0"/>
                  <a:pt x="317440" y="0"/>
                </a:cubicBezTo>
                <a:close/>
                <a:moveTo>
                  <a:pt x="245964" y="0"/>
                </a:moveTo>
                <a:cubicBezTo>
                  <a:pt x="251489" y="0"/>
                  <a:pt x="256041" y="829"/>
                  <a:pt x="259623" y="2496"/>
                </a:cubicBezTo>
                <a:lnTo>
                  <a:pt x="259623" y="14507"/>
                </a:lnTo>
                <a:cubicBezTo>
                  <a:pt x="256508" y="12049"/>
                  <a:pt x="251803" y="10820"/>
                  <a:pt x="245497" y="10820"/>
                </a:cubicBezTo>
                <a:cubicBezTo>
                  <a:pt x="229619" y="10820"/>
                  <a:pt x="221675" y="21679"/>
                  <a:pt x="221675" y="43405"/>
                </a:cubicBezTo>
                <a:lnTo>
                  <a:pt x="221675" y="65284"/>
                </a:lnTo>
                <a:lnTo>
                  <a:pt x="255889" y="65284"/>
                </a:lnTo>
                <a:lnTo>
                  <a:pt x="255889" y="76105"/>
                </a:lnTo>
                <a:lnTo>
                  <a:pt x="221675" y="76105"/>
                </a:lnTo>
                <a:lnTo>
                  <a:pt x="221675" y="196814"/>
                </a:lnTo>
                <a:lnTo>
                  <a:pt x="210121" y="196814"/>
                </a:lnTo>
                <a:lnTo>
                  <a:pt x="210121" y="76105"/>
                </a:lnTo>
                <a:lnTo>
                  <a:pt x="186890" y="76105"/>
                </a:lnTo>
                <a:lnTo>
                  <a:pt x="186890" y="65284"/>
                </a:lnTo>
                <a:lnTo>
                  <a:pt x="210121" y="65284"/>
                </a:lnTo>
                <a:lnTo>
                  <a:pt x="210121" y="42453"/>
                </a:lnTo>
                <a:cubicBezTo>
                  <a:pt x="210121" y="28585"/>
                  <a:pt x="213541" y="18040"/>
                  <a:pt x="220389" y="10820"/>
                </a:cubicBezTo>
                <a:cubicBezTo>
                  <a:pt x="227247" y="3610"/>
                  <a:pt x="235763" y="0"/>
                  <a:pt x="245964" y="0"/>
                </a:cubicBezTo>
                <a:close/>
              </a:path>
            </a:pathLst>
          </a:custGeom>
          <a:solidFill>
            <a:srgbClr val="404040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10209866" y="244475"/>
            <a:ext cx="1245534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000" cap="all">
                <a:solidFill>
                  <a:schemeClr val="bg2">
                    <a:lumMod val="25000"/>
                  </a:schemeClr>
                </a:solidFill>
              </a:rPr>
              <a:t>Academic report</a:t>
            </a:r>
            <a:endParaRPr lang="en-US" altLang="zh-CN" sz="1000" cap="all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1000" cap="all">
                <a:solidFill>
                  <a:schemeClr val="bg2">
                    <a:lumMod val="25000"/>
                  </a:schemeClr>
                </a:solidFill>
              </a:rPr>
              <a:t>presentation</a:t>
            </a:r>
            <a:endParaRPr lang="zh-CN" altLang="en-US" sz="1000" cap="all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736600" y="266700"/>
            <a:ext cx="1661579" cy="222250"/>
          </a:xfrm>
          <a:custGeom>
            <a:avLst/>
            <a:gdLst>
              <a:gd name="connsiteX0" fmla="*/ 1232440 w 1495425"/>
              <a:gd name="connsiteY0" fmla="*/ 178500 h 200025"/>
              <a:gd name="connsiteX1" fmla="*/ 1239870 w 1495425"/>
              <a:gd name="connsiteY1" fmla="*/ 181354 h 200025"/>
              <a:gd name="connsiteX2" fmla="*/ 1242822 w 1495425"/>
              <a:gd name="connsiteY2" fmla="*/ 188727 h 200025"/>
              <a:gd name="connsiteX3" fmla="*/ 1239870 w 1495425"/>
              <a:gd name="connsiteY3" fmla="*/ 196101 h 200025"/>
              <a:gd name="connsiteX4" fmla="*/ 1232440 w 1495425"/>
              <a:gd name="connsiteY4" fmla="*/ 199073 h 200025"/>
              <a:gd name="connsiteX5" fmla="*/ 1225296 w 1495425"/>
              <a:gd name="connsiteY5" fmla="*/ 196101 h 200025"/>
              <a:gd name="connsiteX6" fmla="*/ 1222438 w 1495425"/>
              <a:gd name="connsiteY6" fmla="*/ 188727 h 200025"/>
              <a:gd name="connsiteX7" fmla="*/ 1225296 w 1495425"/>
              <a:gd name="connsiteY7" fmla="*/ 181354 h 200025"/>
              <a:gd name="connsiteX8" fmla="*/ 1232440 w 1495425"/>
              <a:gd name="connsiteY8" fmla="*/ 178500 h 200025"/>
              <a:gd name="connsiteX9" fmla="*/ 561804 w 1495425"/>
              <a:gd name="connsiteY9" fmla="*/ 72895 h 200025"/>
              <a:gd name="connsiteX10" fmla="*/ 531676 w 1495425"/>
              <a:gd name="connsiteY10" fmla="*/ 85268 h 200025"/>
              <a:gd name="connsiteX11" fmla="*/ 516970 w 1495425"/>
              <a:gd name="connsiteY11" fmla="*/ 120825 h 200025"/>
              <a:gd name="connsiteX12" fmla="*/ 599980 w 1495425"/>
              <a:gd name="connsiteY12" fmla="*/ 120825 h 200025"/>
              <a:gd name="connsiteX13" fmla="*/ 589236 w 1495425"/>
              <a:gd name="connsiteY13" fmla="*/ 85449 h 200025"/>
              <a:gd name="connsiteX14" fmla="*/ 561804 w 1495425"/>
              <a:gd name="connsiteY14" fmla="*/ 72895 h 200025"/>
              <a:gd name="connsiteX15" fmla="*/ 346062 w 1495425"/>
              <a:gd name="connsiteY15" fmla="*/ 65284 h 200025"/>
              <a:gd name="connsiteX16" fmla="*/ 357616 w 1495425"/>
              <a:gd name="connsiteY16" fmla="*/ 65284 h 200025"/>
              <a:gd name="connsiteX17" fmla="*/ 357616 w 1495425"/>
              <a:gd name="connsiteY17" fmla="*/ 196814 h 200025"/>
              <a:gd name="connsiteX18" fmla="*/ 346062 w 1495425"/>
              <a:gd name="connsiteY18" fmla="*/ 196814 h 200025"/>
              <a:gd name="connsiteX19" fmla="*/ 1452372 w 1495425"/>
              <a:gd name="connsiteY19" fmla="*/ 62074 h 200025"/>
              <a:gd name="connsiteX20" fmla="*/ 1484376 w 1495425"/>
              <a:gd name="connsiteY20" fmla="*/ 76286 h 200025"/>
              <a:gd name="connsiteX21" fmla="*/ 1495425 w 1495425"/>
              <a:gd name="connsiteY21" fmla="*/ 116777 h 200025"/>
              <a:gd name="connsiteX22" fmla="*/ 1495425 w 1495425"/>
              <a:gd name="connsiteY22" fmla="*/ 196814 h 200025"/>
              <a:gd name="connsiteX23" fmla="*/ 1483900 w 1495425"/>
              <a:gd name="connsiteY23" fmla="*/ 196814 h 200025"/>
              <a:gd name="connsiteX24" fmla="*/ 1483900 w 1495425"/>
              <a:gd name="connsiteY24" fmla="*/ 120225 h 200025"/>
              <a:gd name="connsiteX25" fmla="*/ 1450372 w 1495425"/>
              <a:gd name="connsiteY25" fmla="*/ 72895 h 200025"/>
              <a:gd name="connsiteX26" fmla="*/ 1419606 w 1495425"/>
              <a:gd name="connsiteY26" fmla="*/ 86811 h 200025"/>
              <a:gd name="connsiteX27" fmla="*/ 1407605 w 1495425"/>
              <a:gd name="connsiteY27" fmla="*/ 121301 h 200025"/>
              <a:gd name="connsiteX28" fmla="*/ 1407605 w 1495425"/>
              <a:gd name="connsiteY28" fmla="*/ 196814 h 200025"/>
              <a:gd name="connsiteX29" fmla="*/ 1396079 w 1495425"/>
              <a:gd name="connsiteY29" fmla="*/ 196814 h 200025"/>
              <a:gd name="connsiteX30" fmla="*/ 1396079 w 1495425"/>
              <a:gd name="connsiteY30" fmla="*/ 65284 h 200025"/>
              <a:gd name="connsiteX31" fmla="*/ 1407605 w 1495425"/>
              <a:gd name="connsiteY31" fmla="*/ 65284 h 200025"/>
              <a:gd name="connsiteX32" fmla="*/ 1407605 w 1495425"/>
              <a:gd name="connsiteY32" fmla="*/ 89192 h 200025"/>
              <a:gd name="connsiteX33" fmla="*/ 1408176 w 1495425"/>
              <a:gd name="connsiteY33" fmla="*/ 89192 h 200025"/>
              <a:gd name="connsiteX34" fmla="*/ 1452372 w 1495425"/>
              <a:gd name="connsiteY34" fmla="*/ 62074 h 200025"/>
              <a:gd name="connsiteX35" fmla="*/ 1337215 w 1495425"/>
              <a:gd name="connsiteY35" fmla="*/ 62074 h 200025"/>
              <a:gd name="connsiteX36" fmla="*/ 1365790 w 1495425"/>
              <a:gd name="connsiteY36" fmla="*/ 68256 h 200025"/>
              <a:gd name="connsiteX37" fmla="*/ 1365790 w 1495425"/>
              <a:gd name="connsiteY37" fmla="*/ 81582 h 200025"/>
              <a:gd name="connsiteX38" fmla="*/ 1335405 w 1495425"/>
              <a:gd name="connsiteY38" fmla="*/ 72895 h 200025"/>
              <a:gd name="connsiteX39" fmla="*/ 1298638 w 1495425"/>
              <a:gd name="connsiteY39" fmla="*/ 89545 h 200025"/>
              <a:gd name="connsiteX40" fmla="*/ 1284541 w 1495425"/>
              <a:gd name="connsiteY40" fmla="*/ 132598 h 200025"/>
              <a:gd name="connsiteX41" fmla="*/ 1297400 w 1495425"/>
              <a:gd name="connsiteY41" fmla="*/ 173684 h 200025"/>
              <a:gd name="connsiteX42" fmla="*/ 1331596 w 1495425"/>
              <a:gd name="connsiteY42" fmla="*/ 189203 h 200025"/>
              <a:gd name="connsiteX43" fmla="*/ 1365313 w 1495425"/>
              <a:gd name="connsiteY43" fmla="*/ 178738 h 200025"/>
              <a:gd name="connsiteX44" fmla="*/ 1365313 w 1495425"/>
              <a:gd name="connsiteY44" fmla="*/ 190987 h 200025"/>
              <a:gd name="connsiteX45" fmla="*/ 1331023 w 1495425"/>
              <a:gd name="connsiteY45" fmla="*/ 200025 h 200025"/>
              <a:gd name="connsiteX46" fmla="*/ 1288542 w 1495425"/>
              <a:gd name="connsiteY46" fmla="*/ 181592 h 200025"/>
              <a:gd name="connsiteX47" fmla="*/ 1272349 w 1495425"/>
              <a:gd name="connsiteY47" fmla="*/ 133312 h 200025"/>
              <a:gd name="connsiteX48" fmla="*/ 1290542 w 1495425"/>
              <a:gd name="connsiteY48" fmla="*/ 82058 h 200025"/>
              <a:gd name="connsiteX49" fmla="*/ 1337215 w 1495425"/>
              <a:gd name="connsiteY49" fmla="*/ 62074 h 200025"/>
              <a:gd name="connsiteX50" fmla="*/ 562270 w 1495425"/>
              <a:gd name="connsiteY50" fmla="*/ 62074 h 200025"/>
              <a:gd name="connsiteX51" fmla="*/ 599218 w 1495425"/>
              <a:gd name="connsiteY51" fmla="*/ 79324 h 200025"/>
              <a:gd name="connsiteX52" fmla="*/ 612124 w 1495425"/>
              <a:gd name="connsiteY52" fmla="*/ 126292 h 200025"/>
              <a:gd name="connsiteX53" fmla="*/ 612124 w 1495425"/>
              <a:gd name="connsiteY53" fmla="*/ 131531 h 200025"/>
              <a:gd name="connsiteX54" fmla="*/ 516503 w 1495425"/>
              <a:gd name="connsiteY54" fmla="*/ 131531 h 200025"/>
              <a:gd name="connsiteX55" fmla="*/ 528761 w 1495425"/>
              <a:gd name="connsiteY55" fmla="*/ 173922 h 200025"/>
              <a:gd name="connsiteX56" fmla="*/ 562499 w 1495425"/>
              <a:gd name="connsiteY56" fmla="*/ 189203 h 200025"/>
              <a:gd name="connsiteX57" fmla="*/ 604885 w 1495425"/>
              <a:gd name="connsiteY57" fmla="*/ 172911 h 200025"/>
              <a:gd name="connsiteX58" fmla="*/ 604885 w 1495425"/>
              <a:gd name="connsiteY58" fmla="*/ 185517 h 200025"/>
              <a:gd name="connsiteX59" fmla="*/ 560165 w 1495425"/>
              <a:gd name="connsiteY59" fmla="*/ 200025 h 200025"/>
              <a:gd name="connsiteX60" fmla="*/ 519769 w 1495425"/>
              <a:gd name="connsiteY60" fmla="*/ 181770 h 200025"/>
              <a:gd name="connsiteX61" fmla="*/ 504358 w 1495425"/>
              <a:gd name="connsiteY61" fmla="*/ 130340 h 200025"/>
              <a:gd name="connsiteX62" fmla="*/ 520475 w 1495425"/>
              <a:gd name="connsiteY62" fmla="*/ 81820 h 200025"/>
              <a:gd name="connsiteX63" fmla="*/ 562270 w 1495425"/>
              <a:gd name="connsiteY63" fmla="*/ 62074 h 200025"/>
              <a:gd name="connsiteX64" fmla="*/ 454800 w 1495425"/>
              <a:gd name="connsiteY64" fmla="*/ 62074 h 200025"/>
              <a:gd name="connsiteX65" fmla="*/ 483403 w 1495425"/>
              <a:gd name="connsiteY65" fmla="*/ 68256 h 200025"/>
              <a:gd name="connsiteX66" fmla="*/ 483403 w 1495425"/>
              <a:gd name="connsiteY66" fmla="*/ 81582 h 200025"/>
              <a:gd name="connsiteX67" fmla="*/ 453047 w 1495425"/>
              <a:gd name="connsiteY67" fmla="*/ 72895 h 200025"/>
              <a:gd name="connsiteX68" fmla="*/ 416271 w 1495425"/>
              <a:gd name="connsiteY68" fmla="*/ 89545 h 200025"/>
              <a:gd name="connsiteX69" fmla="*/ 402145 w 1495425"/>
              <a:gd name="connsiteY69" fmla="*/ 132598 h 200025"/>
              <a:gd name="connsiteX70" fmla="*/ 415042 w 1495425"/>
              <a:gd name="connsiteY70" fmla="*/ 173684 h 200025"/>
              <a:gd name="connsiteX71" fmla="*/ 449199 w 1495425"/>
              <a:gd name="connsiteY71" fmla="*/ 189203 h 200025"/>
              <a:gd name="connsiteX72" fmla="*/ 482937 w 1495425"/>
              <a:gd name="connsiteY72" fmla="*/ 178738 h 200025"/>
              <a:gd name="connsiteX73" fmla="*/ 482937 w 1495425"/>
              <a:gd name="connsiteY73" fmla="*/ 190987 h 200025"/>
              <a:gd name="connsiteX74" fmla="*/ 448609 w 1495425"/>
              <a:gd name="connsiteY74" fmla="*/ 200025 h 200025"/>
              <a:gd name="connsiteX75" fmla="*/ 406175 w 1495425"/>
              <a:gd name="connsiteY75" fmla="*/ 181592 h 200025"/>
              <a:gd name="connsiteX76" fmla="*/ 390001 w 1495425"/>
              <a:gd name="connsiteY76" fmla="*/ 133312 h 200025"/>
              <a:gd name="connsiteX77" fmla="*/ 408156 w 1495425"/>
              <a:gd name="connsiteY77" fmla="*/ 82058 h 200025"/>
              <a:gd name="connsiteX78" fmla="*/ 454800 w 1495425"/>
              <a:gd name="connsiteY78" fmla="*/ 62074 h 200025"/>
              <a:gd name="connsiteX79" fmla="*/ 671313 w 1495425"/>
              <a:gd name="connsiteY79" fmla="*/ 30089 h 200025"/>
              <a:gd name="connsiteX80" fmla="*/ 671313 w 1495425"/>
              <a:gd name="connsiteY80" fmla="*/ 102289 h 200025"/>
              <a:gd name="connsiteX81" fmla="*/ 693163 w 1495425"/>
              <a:gd name="connsiteY81" fmla="*/ 102289 h 200025"/>
              <a:gd name="connsiteX82" fmla="*/ 725986 w 1495425"/>
              <a:gd name="connsiteY82" fmla="*/ 92650 h 200025"/>
              <a:gd name="connsiteX83" fmla="*/ 737206 w 1495425"/>
              <a:gd name="connsiteY83" fmla="*/ 65018 h 200025"/>
              <a:gd name="connsiteX84" fmla="*/ 695401 w 1495425"/>
              <a:gd name="connsiteY84" fmla="*/ 30089 h 200025"/>
              <a:gd name="connsiteX85" fmla="*/ 85115 w 1495425"/>
              <a:gd name="connsiteY85" fmla="*/ 21165 h 200025"/>
              <a:gd name="connsiteX86" fmla="*/ 33214 w 1495425"/>
              <a:gd name="connsiteY86" fmla="*/ 44415 h 200025"/>
              <a:gd name="connsiteX87" fmla="*/ 12840 w 1495425"/>
              <a:gd name="connsiteY87" fmla="*/ 105242 h 200025"/>
              <a:gd name="connsiteX88" fmla="*/ 32109 w 1495425"/>
              <a:gd name="connsiteY88" fmla="*/ 165835 h 200025"/>
              <a:gd name="connsiteX89" fmla="*/ 83591 w 1495425"/>
              <a:gd name="connsiteY89" fmla="*/ 188371 h 200025"/>
              <a:gd name="connsiteX90" fmla="*/ 136655 w 1495425"/>
              <a:gd name="connsiteY90" fmla="*/ 166073 h 200025"/>
              <a:gd name="connsiteX91" fmla="*/ 156220 w 1495425"/>
              <a:gd name="connsiteY91" fmla="*/ 103937 h 200025"/>
              <a:gd name="connsiteX92" fmla="*/ 137122 w 1495425"/>
              <a:gd name="connsiteY92" fmla="*/ 43053 h 200025"/>
              <a:gd name="connsiteX93" fmla="*/ 85115 w 1495425"/>
              <a:gd name="connsiteY93" fmla="*/ 21165 h 200025"/>
              <a:gd name="connsiteX94" fmla="*/ 351777 w 1495425"/>
              <a:gd name="connsiteY94" fmla="*/ 12602 h 200025"/>
              <a:gd name="connsiteX95" fmla="*/ 358616 w 1495425"/>
              <a:gd name="connsiteY95" fmla="*/ 15164 h 200025"/>
              <a:gd name="connsiteX96" fmla="*/ 361588 w 1495425"/>
              <a:gd name="connsiteY96" fmla="*/ 22117 h 200025"/>
              <a:gd name="connsiteX97" fmla="*/ 358673 w 1495425"/>
              <a:gd name="connsiteY97" fmla="*/ 29194 h 200025"/>
              <a:gd name="connsiteX98" fmla="*/ 351777 w 1495425"/>
              <a:gd name="connsiteY98" fmla="*/ 32109 h 200025"/>
              <a:gd name="connsiteX99" fmla="*/ 345072 w 1495425"/>
              <a:gd name="connsiteY99" fmla="*/ 29318 h 200025"/>
              <a:gd name="connsiteX100" fmla="*/ 342205 w 1495425"/>
              <a:gd name="connsiteY100" fmla="*/ 22117 h 200025"/>
              <a:gd name="connsiteX101" fmla="*/ 345129 w 1495425"/>
              <a:gd name="connsiteY101" fmla="*/ 15278 h 200025"/>
              <a:gd name="connsiteX102" fmla="*/ 351777 w 1495425"/>
              <a:gd name="connsiteY102" fmla="*/ 12602 h 200025"/>
              <a:gd name="connsiteX103" fmla="*/ 1142048 w 1495425"/>
              <a:gd name="connsiteY103" fmla="*/ 9525 h 200025"/>
              <a:gd name="connsiteX104" fmla="*/ 1182720 w 1495425"/>
              <a:gd name="connsiteY104" fmla="*/ 16192 h 200025"/>
              <a:gd name="connsiteX105" fmla="*/ 1182720 w 1495425"/>
              <a:gd name="connsiteY105" fmla="*/ 42129 h 200025"/>
              <a:gd name="connsiteX106" fmla="*/ 1140237 w 1495425"/>
              <a:gd name="connsiteY106" fmla="*/ 30585 h 200025"/>
              <a:gd name="connsiteX107" fmla="*/ 1112425 w 1495425"/>
              <a:gd name="connsiteY107" fmla="*/ 37662 h 200025"/>
              <a:gd name="connsiteX108" fmla="*/ 1101662 w 1495425"/>
              <a:gd name="connsiteY108" fmla="*/ 57360 h 200025"/>
              <a:gd name="connsiteX109" fmla="*/ 1109090 w 1495425"/>
              <a:gd name="connsiteY109" fmla="*/ 75562 h 200025"/>
              <a:gd name="connsiteX110" fmla="*/ 1141380 w 1495425"/>
              <a:gd name="connsiteY110" fmla="*/ 94717 h 200025"/>
              <a:gd name="connsiteX111" fmla="*/ 1179671 w 1495425"/>
              <a:gd name="connsiteY111" fmla="*/ 120663 h 200025"/>
              <a:gd name="connsiteX112" fmla="*/ 1190625 w 1495425"/>
              <a:gd name="connsiteY112" fmla="*/ 149812 h 200025"/>
              <a:gd name="connsiteX113" fmla="*/ 1172813 w 1495425"/>
              <a:gd name="connsiteY113" fmla="*/ 187056 h 200025"/>
              <a:gd name="connsiteX114" fmla="*/ 1123473 w 1495425"/>
              <a:gd name="connsiteY114" fmla="*/ 200025 h 200025"/>
              <a:gd name="connsiteX115" fmla="*/ 1097756 w 1495425"/>
              <a:gd name="connsiteY115" fmla="*/ 196990 h 200025"/>
              <a:gd name="connsiteX116" fmla="*/ 1076325 w 1495425"/>
              <a:gd name="connsiteY116" fmla="*/ 189435 h 200025"/>
              <a:gd name="connsiteX117" fmla="*/ 1076325 w 1495425"/>
              <a:gd name="connsiteY117" fmla="*/ 162306 h 200025"/>
              <a:gd name="connsiteX118" fmla="*/ 1099185 w 1495425"/>
              <a:gd name="connsiteY118" fmla="*/ 174443 h 200025"/>
              <a:gd name="connsiteX119" fmla="*/ 1126236 w 1495425"/>
              <a:gd name="connsiteY119" fmla="*/ 179202 h 200025"/>
              <a:gd name="connsiteX120" fmla="*/ 1165384 w 1495425"/>
              <a:gd name="connsiteY120" fmla="*/ 151597 h 200025"/>
              <a:gd name="connsiteX121" fmla="*/ 1161193 w 1495425"/>
              <a:gd name="connsiteY121" fmla="*/ 137674 h 200025"/>
              <a:gd name="connsiteX122" fmla="*/ 1149667 w 1495425"/>
              <a:gd name="connsiteY122" fmla="*/ 126730 h 200025"/>
              <a:gd name="connsiteX123" fmla="*/ 1122235 w 1495425"/>
              <a:gd name="connsiteY123" fmla="*/ 112090 h 200025"/>
              <a:gd name="connsiteX124" fmla="*/ 1085373 w 1495425"/>
              <a:gd name="connsiteY124" fmla="*/ 86449 h 200025"/>
              <a:gd name="connsiteX125" fmla="*/ 1076420 w 1495425"/>
              <a:gd name="connsiteY125" fmla="*/ 59379 h 200025"/>
              <a:gd name="connsiteX126" fmla="*/ 1095089 w 1495425"/>
              <a:gd name="connsiteY126" fmla="*/ 22974 h 200025"/>
              <a:gd name="connsiteX127" fmla="*/ 1142048 w 1495425"/>
              <a:gd name="connsiteY127" fmla="*/ 9525 h 200025"/>
              <a:gd name="connsiteX128" fmla="*/ 904875 w 1495425"/>
              <a:gd name="connsiteY128" fmla="*/ 9525 h 200025"/>
              <a:gd name="connsiteX129" fmla="*/ 929354 w 1495425"/>
              <a:gd name="connsiteY129" fmla="*/ 9525 h 200025"/>
              <a:gd name="connsiteX130" fmla="*/ 929354 w 1495425"/>
              <a:gd name="connsiteY130" fmla="*/ 122253 h 200025"/>
              <a:gd name="connsiteX131" fmla="*/ 977075 w 1495425"/>
              <a:gd name="connsiteY131" fmla="*/ 178496 h 200025"/>
              <a:gd name="connsiteX132" fmla="*/ 1023271 w 1495425"/>
              <a:gd name="connsiteY132" fmla="*/ 124063 h 200025"/>
              <a:gd name="connsiteX133" fmla="*/ 1023271 w 1495425"/>
              <a:gd name="connsiteY133" fmla="*/ 9525 h 200025"/>
              <a:gd name="connsiteX134" fmla="*/ 1047750 w 1495425"/>
              <a:gd name="connsiteY134" fmla="*/ 9525 h 200025"/>
              <a:gd name="connsiteX135" fmla="*/ 1047750 w 1495425"/>
              <a:gd name="connsiteY135" fmla="*/ 120558 h 200025"/>
              <a:gd name="connsiteX136" fmla="*/ 974789 w 1495425"/>
              <a:gd name="connsiteY136" fmla="*/ 200025 h 200025"/>
              <a:gd name="connsiteX137" fmla="*/ 904875 w 1495425"/>
              <a:gd name="connsiteY137" fmla="*/ 123339 h 200025"/>
              <a:gd name="connsiteX138" fmla="*/ 790575 w 1495425"/>
              <a:gd name="connsiteY138" fmla="*/ 9525 h 200025"/>
              <a:gd name="connsiteX139" fmla="*/ 813911 w 1495425"/>
              <a:gd name="connsiteY139" fmla="*/ 9525 h 200025"/>
              <a:gd name="connsiteX140" fmla="*/ 813911 w 1495425"/>
              <a:gd name="connsiteY140" fmla="*/ 169820 h 200025"/>
              <a:gd name="connsiteX141" fmla="*/ 885825 w 1495425"/>
              <a:gd name="connsiteY141" fmla="*/ 169820 h 200025"/>
              <a:gd name="connsiteX142" fmla="*/ 885825 w 1495425"/>
              <a:gd name="connsiteY142" fmla="*/ 190500 h 200025"/>
              <a:gd name="connsiteX143" fmla="*/ 790575 w 1495425"/>
              <a:gd name="connsiteY143" fmla="*/ 190500 h 200025"/>
              <a:gd name="connsiteX144" fmla="*/ 647700 w 1495425"/>
              <a:gd name="connsiteY144" fmla="*/ 9525 h 200025"/>
              <a:gd name="connsiteX145" fmla="*/ 699659 w 1495425"/>
              <a:gd name="connsiteY145" fmla="*/ 9525 h 200025"/>
              <a:gd name="connsiteX146" fmla="*/ 745646 w 1495425"/>
              <a:gd name="connsiteY146" fmla="*/ 23660 h 200025"/>
              <a:gd name="connsiteX147" fmla="*/ 762000 w 1495425"/>
              <a:gd name="connsiteY147" fmla="*/ 64084 h 200025"/>
              <a:gd name="connsiteX148" fmla="*/ 742874 w 1495425"/>
              <a:gd name="connsiteY148" fmla="*/ 107252 h 200025"/>
              <a:gd name="connsiteX149" fmla="*/ 695049 w 1495425"/>
              <a:gd name="connsiteY149" fmla="*/ 122853 h 200025"/>
              <a:gd name="connsiteX150" fmla="*/ 671313 w 1495425"/>
              <a:gd name="connsiteY150" fmla="*/ 122853 h 200025"/>
              <a:gd name="connsiteX151" fmla="*/ 671313 w 1495425"/>
              <a:gd name="connsiteY151" fmla="*/ 190500 h 200025"/>
              <a:gd name="connsiteX152" fmla="*/ 647700 w 1495425"/>
              <a:gd name="connsiteY152" fmla="*/ 190500 h 200025"/>
              <a:gd name="connsiteX153" fmla="*/ 87211 w 1495425"/>
              <a:gd name="connsiteY153" fmla="*/ 9515 h 200025"/>
              <a:gd name="connsiteX154" fmla="*/ 146409 w 1495425"/>
              <a:gd name="connsiteY154" fmla="*/ 35023 h 200025"/>
              <a:gd name="connsiteX155" fmla="*/ 169059 w 1495425"/>
              <a:gd name="connsiteY155" fmla="*/ 101917 h 200025"/>
              <a:gd name="connsiteX156" fmla="*/ 145885 w 1495425"/>
              <a:gd name="connsiteY156" fmla="*/ 173803 h 200025"/>
              <a:gd name="connsiteX157" fmla="*/ 83830 w 1495425"/>
              <a:gd name="connsiteY157" fmla="*/ 200025 h 200025"/>
              <a:gd name="connsiteX158" fmla="*/ 22765 w 1495425"/>
              <a:gd name="connsiteY158" fmla="*/ 174100 h 200025"/>
              <a:gd name="connsiteX159" fmla="*/ 0 w 1495425"/>
              <a:gd name="connsiteY159" fmla="*/ 106670 h 200025"/>
              <a:gd name="connsiteX160" fmla="*/ 23356 w 1495425"/>
              <a:gd name="connsiteY160" fmla="*/ 36033 h 200025"/>
              <a:gd name="connsiteX161" fmla="*/ 87211 w 1495425"/>
              <a:gd name="connsiteY161" fmla="*/ 9515 h 200025"/>
              <a:gd name="connsiteX162" fmla="*/ 317440 w 1495425"/>
              <a:gd name="connsiteY162" fmla="*/ 0 h 200025"/>
              <a:gd name="connsiteX163" fmla="*/ 331098 w 1495425"/>
              <a:gd name="connsiteY163" fmla="*/ 2496 h 200025"/>
              <a:gd name="connsiteX164" fmla="*/ 331098 w 1495425"/>
              <a:gd name="connsiteY164" fmla="*/ 14507 h 200025"/>
              <a:gd name="connsiteX165" fmla="*/ 316973 w 1495425"/>
              <a:gd name="connsiteY165" fmla="*/ 10820 h 200025"/>
              <a:gd name="connsiteX166" fmla="*/ 293151 w 1495425"/>
              <a:gd name="connsiteY166" fmla="*/ 43405 h 200025"/>
              <a:gd name="connsiteX167" fmla="*/ 293151 w 1495425"/>
              <a:gd name="connsiteY167" fmla="*/ 65284 h 200025"/>
              <a:gd name="connsiteX168" fmla="*/ 327365 w 1495425"/>
              <a:gd name="connsiteY168" fmla="*/ 65284 h 200025"/>
              <a:gd name="connsiteX169" fmla="*/ 327365 w 1495425"/>
              <a:gd name="connsiteY169" fmla="*/ 76105 h 200025"/>
              <a:gd name="connsiteX170" fmla="*/ 293151 w 1495425"/>
              <a:gd name="connsiteY170" fmla="*/ 76105 h 200025"/>
              <a:gd name="connsiteX171" fmla="*/ 293151 w 1495425"/>
              <a:gd name="connsiteY171" fmla="*/ 196814 h 200025"/>
              <a:gd name="connsiteX172" fmla="*/ 281597 w 1495425"/>
              <a:gd name="connsiteY172" fmla="*/ 196814 h 200025"/>
              <a:gd name="connsiteX173" fmla="*/ 281597 w 1495425"/>
              <a:gd name="connsiteY173" fmla="*/ 76105 h 200025"/>
              <a:gd name="connsiteX174" fmla="*/ 258356 w 1495425"/>
              <a:gd name="connsiteY174" fmla="*/ 76105 h 200025"/>
              <a:gd name="connsiteX175" fmla="*/ 258356 w 1495425"/>
              <a:gd name="connsiteY175" fmla="*/ 65284 h 200025"/>
              <a:gd name="connsiteX176" fmla="*/ 281597 w 1495425"/>
              <a:gd name="connsiteY176" fmla="*/ 65284 h 200025"/>
              <a:gd name="connsiteX177" fmla="*/ 281597 w 1495425"/>
              <a:gd name="connsiteY177" fmla="*/ 42453 h 200025"/>
              <a:gd name="connsiteX178" fmla="*/ 291865 w 1495425"/>
              <a:gd name="connsiteY178" fmla="*/ 10820 h 200025"/>
              <a:gd name="connsiteX179" fmla="*/ 317440 w 1495425"/>
              <a:gd name="connsiteY179" fmla="*/ 0 h 200025"/>
              <a:gd name="connsiteX180" fmla="*/ 245964 w 1495425"/>
              <a:gd name="connsiteY180" fmla="*/ 0 h 200025"/>
              <a:gd name="connsiteX181" fmla="*/ 259623 w 1495425"/>
              <a:gd name="connsiteY181" fmla="*/ 2496 h 200025"/>
              <a:gd name="connsiteX182" fmla="*/ 259623 w 1495425"/>
              <a:gd name="connsiteY182" fmla="*/ 14507 h 200025"/>
              <a:gd name="connsiteX183" fmla="*/ 245497 w 1495425"/>
              <a:gd name="connsiteY183" fmla="*/ 10820 h 200025"/>
              <a:gd name="connsiteX184" fmla="*/ 221675 w 1495425"/>
              <a:gd name="connsiteY184" fmla="*/ 43405 h 200025"/>
              <a:gd name="connsiteX185" fmla="*/ 221675 w 1495425"/>
              <a:gd name="connsiteY185" fmla="*/ 65284 h 200025"/>
              <a:gd name="connsiteX186" fmla="*/ 255889 w 1495425"/>
              <a:gd name="connsiteY186" fmla="*/ 65284 h 200025"/>
              <a:gd name="connsiteX187" fmla="*/ 255889 w 1495425"/>
              <a:gd name="connsiteY187" fmla="*/ 76105 h 200025"/>
              <a:gd name="connsiteX188" fmla="*/ 221675 w 1495425"/>
              <a:gd name="connsiteY188" fmla="*/ 76105 h 200025"/>
              <a:gd name="connsiteX189" fmla="*/ 221675 w 1495425"/>
              <a:gd name="connsiteY189" fmla="*/ 196814 h 200025"/>
              <a:gd name="connsiteX190" fmla="*/ 210121 w 1495425"/>
              <a:gd name="connsiteY190" fmla="*/ 196814 h 200025"/>
              <a:gd name="connsiteX191" fmla="*/ 210121 w 1495425"/>
              <a:gd name="connsiteY191" fmla="*/ 76105 h 200025"/>
              <a:gd name="connsiteX192" fmla="*/ 186890 w 1495425"/>
              <a:gd name="connsiteY192" fmla="*/ 76105 h 200025"/>
              <a:gd name="connsiteX193" fmla="*/ 186890 w 1495425"/>
              <a:gd name="connsiteY193" fmla="*/ 65284 h 200025"/>
              <a:gd name="connsiteX194" fmla="*/ 210121 w 1495425"/>
              <a:gd name="connsiteY194" fmla="*/ 65284 h 200025"/>
              <a:gd name="connsiteX195" fmla="*/ 210121 w 1495425"/>
              <a:gd name="connsiteY195" fmla="*/ 42453 h 200025"/>
              <a:gd name="connsiteX196" fmla="*/ 220389 w 1495425"/>
              <a:gd name="connsiteY196" fmla="*/ 10820 h 200025"/>
              <a:gd name="connsiteX197" fmla="*/ 245964 w 1495425"/>
              <a:gd name="connsiteY197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495425" h="200025">
                <a:moveTo>
                  <a:pt x="1232440" y="178500"/>
                </a:moveTo>
                <a:cubicBezTo>
                  <a:pt x="1235392" y="178500"/>
                  <a:pt x="1237773" y="179452"/>
                  <a:pt x="1239870" y="181354"/>
                </a:cubicBezTo>
                <a:cubicBezTo>
                  <a:pt x="1241870" y="183257"/>
                  <a:pt x="1242822" y="185715"/>
                  <a:pt x="1242822" y="188727"/>
                </a:cubicBezTo>
                <a:cubicBezTo>
                  <a:pt x="1242822" y="191661"/>
                  <a:pt x="1241870" y="194119"/>
                  <a:pt x="1239870" y="196101"/>
                </a:cubicBezTo>
                <a:cubicBezTo>
                  <a:pt x="1237773" y="198083"/>
                  <a:pt x="1235392" y="199073"/>
                  <a:pt x="1232440" y="199073"/>
                </a:cubicBezTo>
                <a:cubicBezTo>
                  <a:pt x="1229582" y="199073"/>
                  <a:pt x="1227201" y="198083"/>
                  <a:pt x="1225296" y="196101"/>
                </a:cubicBezTo>
                <a:cubicBezTo>
                  <a:pt x="1223391" y="194119"/>
                  <a:pt x="1222438" y="191661"/>
                  <a:pt x="1222438" y="188727"/>
                </a:cubicBezTo>
                <a:cubicBezTo>
                  <a:pt x="1222438" y="185715"/>
                  <a:pt x="1223391" y="183257"/>
                  <a:pt x="1225296" y="181354"/>
                </a:cubicBezTo>
                <a:cubicBezTo>
                  <a:pt x="1227201" y="179452"/>
                  <a:pt x="1229582" y="178500"/>
                  <a:pt x="1232440" y="178500"/>
                </a:cubicBezTo>
                <a:close/>
                <a:moveTo>
                  <a:pt x="561804" y="72895"/>
                </a:moveTo>
                <a:cubicBezTo>
                  <a:pt x="549659" y="72895"/>
                  <a:pt x="539620" y="77019"/>
                  <a:pt x="531676" y="85268"/>
                </a:cubicBezTo>
                <a:cubicBezTo>
                  <a:pt x="523742" y="93507"/>
                  <a:pt x="518836" y="105366"/>
                  <a:pt x="516970" y="120825"/>
                </a:cubicBezTo>
                <a:lnTo>
                  <a:pt x="599980" y="120825"/>
                </a:lnTo>
                <a:cubicBezTo>
                  <a:pt x="599437" y="105604"/>
                  <a:pt x="595856" y="93812"/>
                  <a:pt x="589236" y="85449"/>
                </a:cubicBezTo>
                <a:cubicBezTo>
                  <a:pt x="582626" y="77076"/>
                  <a:pt x="573471" y="72895"/>
                  <a:pt x="561804" y="72895"/>
                </a:cubicBezTo>
                <a:close/>
                <a:moveTo>
                  <a:pt x="346062" y="65284"/>
                </a:moveTo>
                <a:lnTo>
                  <a:pt x="357616" y="65284"/>
                </a:lnTo>
                <a:lnTo>
                  <a:pt x="357616" y="196814"/>
                </a:lnTo>
                <a:lnTo>
                  <a:pt x="346062" y="196814"/>
                </a:lnTo>
                <a:close/>
                <a:moveTo>
                  <a:pt x="1452372" y="62074"/>
                </a:moveTo>
                <a:cubicBezTo>
                  <a:pt x="1466278" y="62074"/>
                  <a:pt x="1476947" y="66818"/>
                  <a:pt x="1484376" y="76286"/>
                </a:cubicBezTo>
                <a:cubicBezTo>
                  <a:pt x="1491710" y="85763"/>
                  <a:pt x="1495425" y="99260"/>
                  <a:pt x="1495425" y="116777"/>
                </a:cubicBezTo>
                <a:lnTo>
                  <a:pt x="1495425" y="196814"/>
                </a:lnTo>
                <a:lnTo>
                  <a:pt x="1483900" y="196814"/>
                </a:lnTo>
                <a:lnTo>
                  <a:pt x="1483900" y="120225"/>
                </a:lnTo>
                <a:cubicBezTo>
                  <a:pt x="1483900" y="88678"/>
                  <a:pt x="1472660" y="72895"/>
                  <a:pt x="1450372" y="72895"/>
                </a:cubicBezTo>
                <a:cubicBezTo>
                  <a:pt x="1437894" y="72895"/>
                  <a:pt x="1427702" y="77533"/>
                  <a:pt x="1419606" y="86811"/>
                </a:cubicBezTo>
                <a:cubicBezTo>
                  <a:pt x="1411605" y="96088"/>
                  <a:pt x="1407605" y="107585"/>
                  <a:pt x="1407605" y="121301"/>
                </a:cubicBezTo>
                <a:lnTo>
                  <a:pt x="1407605" y="196814"/>
                </a:lnTo>
                <a:lnTo>
                  <a:pt x="1396079" y="196814"/>
                </a:lnTo>
                <a:lnTo>
                  <a:pt x="1396079" y="65284"/>
                </a:lnTo>
                <a:lnTo>
                  <a:pt x="1407605" y="65284"/>
                </a:lnTo>
                <a:lnTo>
                  <a:pt x="1407605" y="89192"/>
                </a:lnTo>
                <a:lnTo>
                  <a:pt x="1408176" y="89192"/>
                </a:lnTo>
                <a:cubicBezTo>
                  <a:pt x="1417605" y="71114"/>
                  <a:pt x="1432370" y="62074"/>
                  <a:pt x="1452372" y="62074"/>
                </a:cubicBezTo>
                <a:close/>
                <a:moveTo>
                  <a:pt x="1337215" y="62074"/>
                </a:moveTo>
                <a:cubicBezTo>
                  <a:pt x="1347026" y="62074"/>
                  <a:pt x="1356551" y="64141"/>
                  <a:pt x="1365790" y="68256"/>
                </a:cubicBezTo>
                <a:lnTo>
                  <a:pt x="1365790" y="81582"/>
                </a:lnTo>
                <a:cubicBezTo>
                  <a:pt x="1356551" y="75790"/>
                  <a:pt x="1346454" y="72895"/>
                  <a:pt x="1335405" y="72895"/>
                </a:cubicBezTo>
                <a:cubicBezTo>
                  <a:pt x="1320356" y="72895"/>
                  <a:pt x="1308068" y="78448"/>
                  <a:pt x="1298638" y="89545"/>
                </a:cubicBezTo>
                <a:cubicBezTo>
                  <a:pt x="1289209" y="100651"/>
                  <a:pt x="1284541" y="114995"/>
                  <a:pt x="1284541" y="132598"/>
                </a:cubicBezTo>
                <a:cubicBezTo>
                  <a:pt x="1284541" y="149642"/>
                  <a:pt x="1288828" y="163338"/>
                  <a:pt x="1297400" y="173684"/>
                </a:cubicBezTo>
                <a:cubicBezTo>
                  <a:pt x="1305973" y="184031"/>
                  <a:pt x="1317403" y="189203"/>
                  <a:pt x="1331596" y="189203"/>
                </a:cubicBezTo>
                <a:cubicBezTo>
                  <a:pt x="1344454" y="189203"/>
                  <a:pt x="1355693" y="185715"/>
                  <a:pt x="1365313" y="178738"/>
                </a:cubicBezTo>
                <a:lnTo>
                  <a:pt x="1365313" y="190987"/>
                </a:lnTo>
                <a:cubicBezTo>
                  <a:pt x="1355693" y="197012"/>
                  <a:pt x="1344263" y="200025"/>
                  <a:pt x="1331023" y="200025"/>
                </a:cubicBezTo>
                <a:cubicBezTo>
                  <a:pt x="1313498" y="200025"/>
                  <a:pt x="1299306" y="193880"/>
                  <a:pt x="1288542" y="181592"/>
                </a:cubicBezTo>
                <a:cubicBezTo>
                  <a:pt x="1277779" y="169304"/>
                  <a:pt x="1272349" y="153210"/>
                  <a:pt x="1272349" y="133312"/>
                </a:cubicBezTo>
                <a:cubicBezTo>
                  <a:pt x="1272349" y="112462"/>
                  <a:pt x="1278445" y="95374"/>
                  <a:pt x="1290542" y="82058"/>
                </a:cubicBezTo>
                <a:cubicBezTo>
                  <a:pt x="1302639" y="68732"/>
                  <a:pt x="1318165" y="62074"/>
                  <a:pt x="1337215" y="62074"/>
                </a:cubicBezTo>
                <a:close/>
                <a:moveTo>
                  <a:pt x="562270" y="62074"/>
                </a:moveTo>
                <a:cubicBezTo>
                  <a:pt x="578301" y="62074"/>
                  <a:pt x="590617" y="67828"/>
                  <a:pt x="599218" y="79324"/>
                </a:cubicBezTo>
                <a:cubicBezTo>
                  <a:pt x="607819" y="90811"/>
                  <a:pt x="612124" y="106470"/>
                  <a:pt x="612124" y="126292"/>
                </a:cubicBezTo>
                <a:lnTo>
                  <a:pt x="612124" y="131531"/>
                </a:lnTo>
                <a:lnTo>
                  <a:pt x="516503" y="131531"/>
                </a:lnTo>
                <a:cubicBezTo>
                  <a:pt x="516503" y="149603"/>
                  <a:pt x="520589" y="163734"/>
                  <a:pt x="528761" y="173922"/>
                </a:cubicBezTo>
                <a:cubicBezTo>
                  <a:pt x="536934" y="184110"/>
                  <a:pt x="548183" y="189203"/>
                  <a:pt x="562499" y="189203"/>
                </a:cubicBezTo>
                <a:cubicBezTo>
                  <a:pt x="576977" y="189203"/>
                  <a:pt x="591102" y="183773"/>
                  <a:pt x="604885" y="172911"/>
                </a:cubicBezTo>
                <a:lnTo>
                  <a:pt x="604885" y="185517"/>
                </a:lnTo>
                <a:cubicBezTo>
                  <a:pt x="591493" y="195189"/>
                  <a:pt x="576586" y="200025"/>
                  <a:pt x="560165" y="200025"/>
                </a:cubicBezTo>
                <a:cubicBezTo>
                  <a:pt x="543506" y="200025"/>
                  <a:pt x="530047" y="193940"/>
                  <a:pt x="519769" y="181770"/>
                </a:cubicBezTo>
                <a:cubicBezTo>
                  <a:pt x="509492" y="169601"/>
                  <a:pt x="504358" y="152456"/>
                  <a:pt x="504358" y="130340"/>
                </a:cubicBezTo>
                <a:cubicBezTo>
                  <a:pt x="504358" y="111147"/>
                  <a:pt x="509731" y="94974"/>
                  <a:pt x="520475" y="81820"/>
                </a:cubicBezTo>
                <a:cubicBezTo>
                  <a:pt x="531209" y="68656"/>
                  <a:pt x="545144" y="62074"/>
                  <a:pt x="562270" y="62074"/>
                </a:cubicBezTo>
                <a:close/>
                <a:moveTo>
                  <a:pt x="454800" y="62074"/>
                </a:moveTo>
                <a:cubicBezTo>
                  <a:pt x="464687" y="62074"/>
                  <a:pt x="474221" y="64141"/>
                  <a:pt x="483403" y="68256"/>
                </a:cubicBezTo>
                <a:lnTo>
                  <a:pt x="483403" y="81582"/>
                </a:lnTo>
                <a:cubicBezTo>
                  <a:pt x="474221" y="75790"/>
                  <a:pt x="464096" y="72895"/>
                  <a:pt x="453047" y="72895"/>
                </a:cubicBezTo>
                <a:cubicBezTo>
                  <a:pt x="437950" y="72895"/>
                  <a:pt x="425691" y="78448"/>
                  <a:pt x="416271" y="89545"/>
                </a:cubicBezTo>
                <a:cubicBezTo>
                  <a:pt x="406851" y="100651"/>
                  <a:pt x="402145" y="114995"/>
                  <a:pt x="402145" y="132598"/>
                </a:cubicBezTo>
                <a:cubicBezTo>
                  <a:pt x="402145" y="149642"/>
                  <a:pt x="406441" y="163338"/>
                  <a:pt x="415042" y="173684"/>
                </a:cubicBezTo>
                <a:cubicBezTo>
                  <a:pt x="423643" y="184031"/>
                  <a:pt x="435026" y="189203"/>
                  <a:pt x="449199" y="189203"/>
                </a:cubicBezTo>
                <a:cubicBezTo>
                  <a:pt x="462115" y="189203"/>
                  <a:pt x="473364" y="185715"/>
                  <a:pt x="482937" y="178738"/>
                </a:cubicBezTo>
                <a:lnTo>
                  <a:pt x="482937" y="190987"/>
                </a:lnTo>
                <a:cubicBezTo>
                  <a:pt x="473364" y="197012"/>
                  <a:pt x="461924" y="200025"/>
                  <a:pt x="448609" y="200025"/>
                </a:cubicBezTo>
                <a:cubicBezTo>
                  <a:pt x="431102" y="200025"/>
                  <a:pt x="416947" y="193880"/>
                  <a:pt x="406175" y="181592"/>
                </a:cubicBezTo>
                <a:cubicBezTo>
                  <a:pt x="395392" y="169304"/>
                  <a:pt x="390001" y="153210"/>
                  <a:pt x="390001" y="133312"/>
                </a:cubicBezTo>
                <a:cubicBezTo>
                  <a:pt x="390001" y="112462"/>
                  <a:pt x="396050" y="95374"/>
                  <a:pt x="408156" y="82058"/>
                </a:cubicBezTo>
                <a:cubicBezTo>
                  <a:pt x="420262" y="68732"/>
                  <a:pt x="435807" y="62074"/>
                  <a:pt x="454800" y="62074"/>
                </a:cubicBezTo>
                <a:close/>
                <a:moveTo>
                  <a:pt x="671313" y="30089"/>
                </a:moveTo>
                <a:lnTo>
                  <a:pt x="671313" y="102289"/>
                </a:lnTo>
                <a:lnTo>
                  <a:pt x="693163" y="102289"/>
                </a:lnTo>
                <a:cubicBezTo>
                  <a:pt x="707564" y="102289"/>
                  <a:pt x="718509" y="99079"/>
                  <a:pt x="725986" y="92650"/>
                </a:cubicBezTo>
                <a:cubicBezTo>
                  <a:pt x="733463" y="86230"/>
                  <a:pt x="737206" y="77019"/>
                  <a:pt x="737206" y="65018"/>
                </a:cubicBezTo>
                <a:cubicBezTo>
                  <a:pt x="737206" y="41729"/>
                  <a:pt x="723272" y="30089"/>
                  <a:pt x="695401" y="30089"/>
                </a:cubicBezTo>
                <a:close/>
                <a:moveTo>
                  <a:pt x="85115" y="21165"/>
                </a:moveTo>
                <a:cubicBezTo>
                  <a:pt x="64094" y="21165"/>
                  <a:pt x="46797" y="28918"/>
                  <a:pt x="33214" y="44415"/>
                </a:cubicBezTo>
                <a:cubicBezTo>
                  <a:pt x="19631" y="59912"/>
                  <a:pt x="12840" y="80191"/>
                  <a:pt x="12840" y="105242"/>
                </a:cubicBezTo>
                <a:cubicBezTo>
                  <a:pt x="12840" y="130616"/>
                  <a:pt x="19269" y="150811"/>
                  <a:pt x="32109" y="165835"/>
                </a:cubicBezTo>
                <a:cubicBezTo>
                  <a:pt x="44948" y="180859"/>
                  <a:pt x="62112" y="188371"/>
                  <a:pt x="83591" y="188371"/>
                </a:cubicBezTo>
                <a:cubicBezTo>
                  <a:pt x="105937" y="188371"/>
                  <a:pt x="123625" y="180938"/>
                  <a:pt x="136655" y="166073"/>
                </a:cubicBezTo>
                <a:cubicBezTo>
                  <a:pt x="149695" y="151207"/>
                  <a:pt x="156220" y="130492"/>
                  <a:pt x="156220" y="103937"/>
                </a:cubicBezTo>
                <a:cubicBezTo>
                  <a:pt x="156220" y="77934"/>
                  <a:pt x="149857" y="57636"/>
                  <a:pt x="137122" y="43053"/>
                </a:cubicBezTo>
                <a:cubicBezTo>
                  <a:pt x="124396" y="28461"/>
                  <a:pt x="107061" y="21165"/>
                  <a:pt x="85115" y="21165"/>
                </a:cubicBezTo>
                <a:close/>
                <a:moveTo>
                  <a:pt x="351777" y="12602"/>
                </a:moveTo>
                <a:cubicBezTo>
                  <a:pt x="354349" y="12602"/>
                  <a:pt x="356625" y="13459"/>
                  <a:pt x="358616" y="15164"/>
                </a:cubicBezTo>
                <a:cubicBezTo>
                  <a:pt x="360597" y="16869"/>
                  <a:pt x="361588" y="19183"/>
                  <a:pt x="361588" y="22117"/>
                </a:cubicBezTo>
                <a:cubicBezTo>
                  <a:pt x="361588" y="24898"/>
                  <a:pt x="360616" y="27251"/>
                  <a:pt x="358673" y="29194"/>
                </a:cubicBezTo>
                <a:cubicBezTo>
                  <a:pt x="356721" y="31137"/>
                  <a:pt x="354425" y="32109"/>
                  <a:pt x="351777" y="32109"/>
                </a:cubicBezTo>
                <a:cubicBezTo>
                  <a:pt x="349215" y="32109"/>
                  <a:pt x="346977" y="31175"/>
                  <a:pt x="345072" y="29318"/>
                </a:cubicBezTo>
                <a:cubicBezTo>
                  <a:pt x="343167" y="27451"/>
                  <a:pt x="342205" y="25051"/>
                  <a:pt x="342205" y="22117"/>
                </a:cubicBezTo>
                <a:cubicBezTo>
                  <a:pt x="342205" y="19345"/>
                  <a:pt x="343186" y="17069"/>
                  <a:pt x="345129" y="15278"/>
                </a:cubicBezTo>
                <a:cubicBezTo>
                  <a:pt x="347072" y="13497"/>
                  <a:pt x="349291" y="12602"/>
                  <a:pt x="351777" y="12602"/>
                </a:cubicBezTo>
                <a:close/>
                <a:moveTo>
                  <a:pt x="1142048" y="9525"/>
                </a:moveTo>
                <a:cubicBezTo>
                  <a:pt x="1160526" y="9525"/>
                  <a:pt x="1174052" y="11744"/>
                  <a:pt x="1182720" y="16192"/>
                </a:cubicBezTo>
                <a:lnTo>
                  <a:pt x="1182720" y="42129"/>
                </a:lnTo>
                <a:cubicBezTo>
                  <a:pt x="1171480" y="34433"/>
                  <a:pt x="1157288" y="30585"/>
                  <a:pt x="1140237" y="30585"/>
                </a:cubicBezTo>
                <a:cubicBezTo>
                  <a:pt x="1128808" y="30585"/>
                  <a:pt x="1119569" y="32947"/>
                  <a:pt x="1112425" y="37662"/>
                </a:cubicBezTo>
                <a:cubicBezTo>
                  <a:pt x="1105281" y="42386"/>
                  <a:pt x="1101662" y="48949"/>
                  <a:pt x="1101662" y="57360"/>
                </a:cubicBezTo>
                <a:cubicBezTo>
                  <a:pt x="1101662" y="64818"/>
                  <a:pt x="1104138" y="70885"/>
                  <a:pt x="1109090" y="75562"/>
                </a:cubicBezTo>
                <a:cubicBezTo>
                  <a:pt x="1114044" y="80248"/>
                  <a:pt x="1124807" y="86630"/>
                  <a:pt x="1141380" y="94717"/>
                </a:cubicBezTo>
                <a:cubicBezTo>
                  <a:pt x="1159669" y="103365"/>
                  <a:pt x="1172432" y="112014"/>
                  <a:pt x="1179671" y="120663"/>
                </a:cubicBezTo>
                <a:cubicBezTo>
                  <a:pt x="1187005" y="129302"/>
                  <a:pt x="1190625" y="139027"/>
                  <a:pt x="1190625" y="149812"/>
                </a:cubicBezTo>
                <a:cubicBezTo>
                  <a:pt x="1190625" y="165994"/>
                  <a:pt x="1184720" y="178409"/>
                  <a:pt x="1172813" y="187056"/>
                </a:cubicBezTo>
                <a:cubicBezTo>
                  <a:pt x="1161002" y="195702"/>
                  <a:pt x="1144524" y="200025"/>
                  <a:pt x="1123473" y="200025"/>
                </a:cubicBezTo>
                <a:cubicBezTo>
                  <a:pt x="1116140" y="200025"/>
                  <a:pt x="1107567" y="199013"/>
                  <a:pt x="1097756" y="196990"/>
                </a:cubicBezTo>
                <a:cubicBezTo>
                  <a:pt x="1087945" y="194968"/>
                  <a:pt x="1080801" y="192450"/>
                  <a:pt x="1076325" y="189435"/>
                </a:cubicBezTo>
                <a:lnTo>
                  <a:pt x="1076325" y="162306"/>
                </a:lnTo>
                <a:cubicBezTo>
                  <a:pt x="1082040" y="167224"/>
                  <a:pt x="1089660" y="171269"/>
                  <a:pt x="1099185" y="174443"/>
                </a:cubicBezTo>
                <a:cubicBezTo>
                  <a:pt x="1108710" y="177616"/>
                  <a:pt x="1117663" y="179202"/>
                  <a:pt x="1126236" y="179202"/>
                </a:cubicBezTo>
                <a:cubicBezTo>
                  <a:pt x="1152334" y="179202"/>
                  <a:pt x="1165384" y="170000"/>
                  <a:pt x="1165384" y="151597"/>
                </a:cubicBezTo>
                <a:cubicBezTo>
                  <a:pt x="1165384" y="146440"/>
                  <a:pt x="1164050" y="141799"/>
                  <a:pt x="1161193" y="137674"/>
                </a:cubicBezTo>
                <a:cubicBezTo>
                  <a:pt x="1158430" y="133550"/>
                  <a:pt x="1154525" y="129902"/>
                  <a:pt x="1149667" y="126730"/>
                </a:cubicBezTo>
                <a:cubicBezTo>
                  <a:pt x="1144809" y="123558"/>
                  <a:pt x="1135666" y="118672"/>
                  <a:pt x="1122235" y="112090"/>
                </a:cubicBezTo>
                <a:cubicBezTo>
                  <a:pt x="1103566" y="102889"/>
                  <a:pt x="1091279" y="94345"/>
                  <a:pt x="1085373" y="86449"/>
                </a:cubicBezTo>
                <a:cubicBezTo>
                  <a:pt x="1079372" y="78562"/>
                  <a:pt x="1076420" y="69533"/>
                  <a:pt x="1076420" y="59379"/>
                </a:cubicBezTo>
                <a:cubicBezTo>
                  <a:pt x="1076420" y="44072"/>
                  <a:pt x="1082612" y="31937"/>
                  <a:pt x="1095089" y="22974"/>
                </a:cubicBezTo>
                <a:cubicBezTo>
                  <a:pt x="1107472" y="14011"/>
                  <a:pt x="1123093" y="9525"/>
                  <a:pt x="1142048" y="9525"/>
                </a:cubicBezTo>
                <a:close/>
                <a:moveTo>
                  <a:pt x="904875" y="9525"/>
                </a:moveTo>
                <a:lnTo>
                  <a:pt x="929354" y="9525"/>
                </a:lnTo>
                <a:lnTo>
                  <a:pt x="929354" y="122253"/>
                </a:lnTo>
                <a:cubicBezTo>
                  <a:pt x="929354" y="159748"/>
                  <a:pt x="945261" y="178496"/>
                  <a:pt x="977075" y="178496"/>
                </a:cubicBezTo>
                <a:cubicBezTo>
                  <a:pt x="1007841" y="178496"/>
                  <a:pt x="1023271" y="160352"/>
                  <a:pt x="1023271" y="124063"/>
                </a:cubicBezTo>
                <a:lnTo>
                  <a:pt x="1023271" y="9525"/>
                </a:lnTo>
                <a:lnTo>
                  <a:pt x="1047750" y="9525"/>
                </a:lnTo>
                <a:lnTo>
                  <a:pt x="1047750" y="120558"/>
                </a:lnTo>
                <a:cubicBezTo>
                  <a:pt x="1047750" y="173536"/>
                  <a:pt x="1023461" y="200025"/>
                  <a:pt x="974789" y="200025"/>
                </a:cubicBezTo>
                <a:cubicBezTo>
                  <a:pt x="928211" y="200025"/>
                  <a:pt x="904875" y="174464"/>
                  <a:pt x="904875" y="123339"/>
                </a:cubicBezTo>
                <a:close/>
                <a:moveTo>
                  <a:pt x="790575" y="9525"/>
                </a:moveTo>
                <a:lnTo>
                  <a:pt x="813911" y="9525"/>
                </a:lnTo>
                <a:lnTo>
                  <a:pt x="813911" y="169820"/>
                </a:lnTo>
                <a:lnTo>
                  <a:pt x="885825" y="169820"/>
                </a:lnTo>
                <a:lnTo>
                  <a:pt x="885825" y="190500"/>
                </a:lnTo>
                <a:lnTo>
                  <a:pt x="790575" y="190500"/>
                </a:lnTo>
                <a:close/>
                <a:moveTo>
                  <a:pt x="647700" y="9525"/>
                </a:moveTo>
                <a:lnTo>
                  <a:pt x="699659" y="9525"/>
                </a:lnTo>
                <a:cubicBezTo>
                  <a:pt x="719414" y="9525"/>
                  <a:pt x="734739" y="14240"/>
                  <a:pt x="745646" y="23660"/>
                </a:cubicBezTo>
                <a:cubicBezTo>
                  <a:pt x="756551" y="33090"/>
                  <a:pt x="762000" y="46558"/>
                  <a:pt x="762000" y="64084"/>
                </a:cubicBezTo>
                <a:cubicBezTo>
                  <a:pt x="762000" y="81848"/>
                  <a:pt x="755628" y="96231"/>
                  <a:pt x="742874" y="107252"/>
                </a:cubicBezTo>
                <a:cubicBezTo>
                  <a:pt x="730120" y="118281"/>
                  <a:pt x="714175" y="123473"/>
                  <a:pt x="695049" y="122853"/>
                </a:cubicBezTo>
                <a:lnTo>
                  <a:pt x="671313" y="122853"/>
                </a:lnTo>
                <a:lnTo>
                  <a:pt x="671313" y="190500"/>
                </a:lnTo>
                <a:lnTo>
                  <a:pt x="647700" y="190500"/>
                </a:lnTo>
                <a:close/>
                <a:moveTo>
                  <a:pt x="87211" y="9515"/>
                </a:moveTo>
                <a:cubicBezTo>
                  <a:pt x="111576" y="9515"/>
                  <a:pt x="131312" y="18012"/>
                  <a:pt x="146409" y="35023"/>
                </a:cubicBezTo>
                <a:cubicBezTo>
                  <a:pt x="161506" y="52026"/>
                  <a:pt x="169059" y="74324"/>
                  <a:pt x="169059" y="101917"/>
                </a:cubicBezTo>
                <a:cubicBezTo>
                  <a:pt x="169059" y="132359"/>
                  <a:pt x="161334" y="156321"/>
                  <a:pt x="145885" y="173803"/>
                </a:cubicBezTo>
                <a:cubicBezTo>
                  <a:pt x="130435" y="191284"/>
                  <a:pt x="109747" y="200025"/>
                  <a:pt x="83830" y="200025"/>
                </a:cubicBezTo>
                <a:cubicBezTo>
                  <a:pt x="58302" y="200025"/>
                  <a:pt x="37948" y="191383"/>
                  <a:pt x="22765" y="174100"/>
                </a:cubicBezTo>
                <a:cubicBezTo>
                  <a:pt x="7591" y="156817"/>
                  <a:pt x="0" y="134341"/>
                  <a:pt x="0" y="106670"/>
                </a:cubicBezTo>
                <a:cubicBezTo>
                  <a:pt x="0" y="77257"/>
                  <a:pt x="7782" y="53711"/>
                  <a:pt x="23356" y="36033"/>
                </a:cubicBezTo>
                <a:cubicBezTo>
                  <a:pt x="38919" y="18355"/>
                  <a:pt x="60207" y="9515"/>
                  <a:pt x="87211" y="9515"/>
                </a:cubicBezTo>
                <a:close/>
                <a:moveTo>
                  <a:pt x="317440" y="0"/>
                </a:moveTo>
                <a:cubicBezTo>
                  <a:pt x="322964" y="0"/>
                  <a:pt x="327517" y="829"/>
                  <a:pt x="331098" y="2496"/>
                </a:cubicBezTo>
                <a:lnTo>
                  <a:pt x="331098" y="14507"/>
                </a:lnTo>
                <a:cubicBezTo>
                  <a:pt x="327984" y="12049"/>
                  <a:pt x="323279" y="10820"/>
                  <a:pt x="316973" y="10820"/>
                </a:cubicBezTo>
                <a:cubicBezTo>
                  <a:pt x="301095" y="10820"/>
                  <a:pt x="293151" y="21679"/>
                  <a:pt x="293151" y="43405"/>
                </a:cubicBezTo>
                <a:lnTo>
                  <a:pt x="293151" y="65284"/>
                </a:lnTo>
                <a:lnTo>
                  <a:pt x="327365" y="65284"/>
                </a:lnTo>
                <a:lnTo>
                  <a:pt x="327365" y="76105"/>
                </a:lnTo>
                <a:lnTo>
                  <a:pt x="293151" y="76105"/>
                </a:lnTo>
                <a:lnTo>
                  <a:pt x="293151" y="196814"/>
                </a:lnTo>
                <a:lnTo>
                  <a:pt x="281597" y="196814"/>
                </a:lnTo>
                <a:lnTo>
                  <a:pt x="281597" y="76105"/>
                </a:lnTo>
                <a:lnTo>
                  <a:pt x="258356" y="76105"/>
                </a:lnTo>
                <a:lnTo>
                  <a:pt x="258356" y="65284"/>
                </a:lnTo>
                <a:lnTo>
                  <a:pt x="281597" y="65284"/>
                </a:lnTo>
                <a:lnTo>
                  <a:pt x="281597" y="42453"/>
                </a:lnTo>
                <a:cubicBezTo>
                  <a:pt x="281597" y="28585"/>
                  <a:pt x="285016" y="18040"/>
                  <a:pt x="291865" y="10820"/>
                </a:cubicBezTo>
                <a:cubicBezTo>
                  <a:pt x="298714" y="3610"/>
                  <a:pt x="307238" y="0"/>
                  <a:pt x="317440" y="0"/>
                </a:cubicBezTo>
                <a:close/>
                <a:moveTo>
                  <a:pt x="245964" y="0"/>
                </a:moveTo>
                <a:cubicBezTo>
                  <a:pt x="251489" y="0"/>
                  <a:pt x="256041" y="829"/>
                  <a:pt x="259623" y="2496"/>
                </a:cubicBezTo>
                <a:lnTo>
                  <a:pt x="259623" y="14507"/>
                </a:lnTo>
                <a:cubicBezTo>
                  <a:pt x="256508" y="12049"/>
                  <a:pt x="251803" y="10820"/>
                  <a:pt x="245497" y="10820"/>
                </a:cubicBezTo>
                <a:cubicBezTo>
                  <a:pt x="229619" y="10820"/>
                  <a:pt x="221675" y="21679"/>
                  <a:pt x="221675" y="43405"/>
                </a:cubicBezTo>
                <a:lnTo>
                  <a:pt x="221675" y="65284"/>
                </a:lnTo>
                <a:lnTo>
                  <a:pt x="255889" y="65284"/>
                </a:lnTo>
                <a:lnTo>
                  <a:pt x="255889" y="76105"/>
                </a:lnTo>
                <a:lnTo>
                  <a:pt x="221675" y="76105"/>
                </a:lnTo>
                <a:lnTo>
                  <a:pt x="221675" y="196814"/>
                </a:lnTo>
                <a:lnTo>
                  <a:pt x="210121" y="196814"/>
                </a:lnTo>
                <a:lnTo>
                  <a:pt x="210121" y="76105"/>
                </a:lnTo>
                <a:lnTo>
                  <a:pt x="186890" y="76105"/>
                </a:lnTo>
                <a:lnTo>
                  <a:pt x="186890" y="65284"/>
                </a:lnTo>
                <a:lnTo>
                  <a:pt x="210121" y="65284"/>
                </a:lnTo>
                <a:lnTo>
                  <a:pt x="210121" y="42453"/>
                </a:lnTo>
                <a:cubicBezTo>
                  <a:pt x="210121" y="28585"/>
                  <a:pt x="213541" y="18040"/>
                  <a:pt x="220389" y="10820"/>
                </a:cubicBezTo>
                <a:cubicBezTo>
                  <a:pt x="227247" y="3610"/>
                  <a:pt x="235763" y="0"/>
                  <a:pt x="245964" y="0"/>
                </a:cubicBezTo>
                <a:close/>
              </a:path>
            </a:pathLst>
          </a:custGeom>
          <a:solidFill>
            <a:srgbClr val="404040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0209866" y="244475"/>
            <a:ext cx="1245534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000" cap="all">
                <a:solidFill>
                  <a:schemeClr val="bg2">
                    <a:lumMod val="25000"/>
                  </a:schemeClr>
                </a:solidFill>
              </a:rPr>
              <a:t>Academic report</a:t>
            </a:r>
            <a:endParaRPr lang="en-US" altLang="zh-CN" sz="1000" cap="all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1000" cap="all">
                <a:solidFill>
                  <a:schemeClr val="bg2">
                    <a:lumMod val="25000"/>
                  </a:schemeClr>
                </a:solidFill>
              </a:rPr>
              <a:t>presentation</a:t>
            </a:r>
            <a:endParaRPr lang="zh-CN" altLang="en-US" sz="1000" cap="all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736600" y="266700"/>
            <a:ext cx="1661579" cy="222249"/>
            <a:chOff x="8759825" y="266700"/>
            <a:chExt cx="1495425" cy="200025"/>
          </a:xfrm>
          <a:solidFill>
            <a:srgbClr val="404040"/>
          </a:solidFill>
        </p:grpSpPr>
        <p:sp>
          <p:nvSpPr>
            <p:cNvPr id="11" name="任意多边形: 形状 10"/>
            <p:cNvSpPr/>
            <p:nvPr/>
          </p:nvSpPr>
          <p:spPr>
            <a:xfrm>
              <a:off x="9836150" y="276225"/>
              <a:ext cx="114300" cy="190500"/>
            </a:xfrm>
            <a:custGeom>
              <a:avLst/>
              <a:gdLst>
                <a:gd name="connsiteX0" fmla="*/ 64803 w 114300"/>
                <a:gd name="connsiteY0" fmla="*/ 115 h 190500"/>
                <a:gd name="connsiteX1" fmla="*/ 105475 w 114300"/>
                <a:gd name="connsiteY1" fmla="*/ 6782 h 190500"/>
                <a:gd name="connsiteX2" fmla="*/ 105475 w 114300"/>
                <a:gd name="connsiteY2" fmla="*/ 32719 h 190500"/>
                <a:gd name="connsiteX3" fmla="*/ 62992 w 114300"/>
                <a:gd name="connsiteY3" fmla="*/ 21175 h 190500"/>
                <a:gd name="connsiteX4" fmla="*/ 35180 w 114300"/>
                <a:gd name="connsiteY4" fmla="*/ 28252 h 190500"/>
                <a:gd name="connsiteX5" fmla="*/ 24417 w 114300"/>
                <a:gd name="connsiteY5" fmla="*/ 47950 h 190500"/>
                <a:gd name="connsiteX6" fmla="*/ 31845 w 114300"/>
                <a:gd name="connsiteY6" fmla="*/ 66152 h 190500"/>
                <a:gd name="connsiteX7" fmla="*/ 64135 w 114300"/>
                <a:gd name="connsiteY7" fmla="*/ 85307 h 190500"/>
                <a:gd name="connsiteX8" fmla="*/ 102426 w 114300"/>
                <a:gd name="connsiteY8" fmla="*/ 111253 h 190500"/>
                <a:gd name="connsiteX9" fmla="*/ 113380 w 114300"/>
                <a:gd name="connsiteY9" fmla="*/ 140402 h 190500"/>
                <a:gd name="connsiteX10" fmla="*/ 95568 w 114300"/>
                <a:gd name="connsiteY10" fmla="*/ 177646 h 190500"/>
                <a:gd name="connsiteX11" fmla="*/ 46228 w 114300"/>
                <a:gd name="connsiteY11" fmla="*/ 190615 h 190500"/>
                <a:gd name="connsiteX12" fmla="*/ 20511 w 114300"/>
                <a:gd name="connsiteY12" fmla="*/ 187580 h 190500"/>
                <a:gd name="connsiteX13" fmla="*/ -920 w 114300"/>
                <a:gd name="connsiteY13" fmla="*/ 180025 h 190500"/>
                <a:gd name="connsiteX14" fmla="*/ -920 w 114300"/>
                <a:gd name="connsiteY14" fmla="*/ 152896 h 190500"/>
                <a:gd name="connsiteX15" fmla="*/ 21940 w 114300"/>
                <a:gd name="connsiteY15" fmla="*/ 165033 h 190500"/>
                <a:gd name="connsiteX16" fmla="*/ 48991 w 114300"/>
                <a:gd name="connsiteY16" fmla="*/ 169792 h 190500"/>
                <a:gd name="connsiteX17" fmla="*/ 88139 w 114300"/>
                <a:gd name="connsiteY17" fmla="*/ 142187 h 190500"/>
                <a:gd name="connsiteX18" fmla="*/ 83948 w 114300"/>
                <a:gd name="connsiteY18" fmla="*/ 128264 h 190500"/>
                <a:gd name="connsiteX19" fmla="*/ 72422 w 114300"/>
                <a:gd name="connsiteY19" fmla="*/ 117320 h 190500"/>
                <a:gd name="connsiteX20" fmla="*/ 44990 w 114300"/>
                <a:gd name="connsiteY20" fmla="*/ 102680 h 190500"/>
                <a:gd name="connsiteX21" fmla="*/ 8128 w 114300"/>
                <a:gd name="connsiteY21" fmla="*/ 77039 h 190500"/>
                <a:gd name="connsiteX22" fmla="*/ -825 w 114300"/>
                <a:gd name="connsiteY22" fmla="*/ 49969 h 190500"/>
                <a:gd name="connsiteX23" fmla="*/ 17844 w 114300"/>
                <a:gd name="connsiteY23" fmla="*/ 13564 h 190500"/>
                <a:gd name="connsiteX24" fmla="*/ 64803 w 114300"/>
                <a:gd name="connsiteY24" fmla="*/ 11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4300" h="190500">
                  <a:moveTo>
                    <a:pt x="64803" y="115"/>
                  </a:moveTo>
                  <a:cubicBezTo>
                    <a:pt x="83281" y="115"/>
                    <a:pt x="96807" y="2334"/>
                    <a:pt x="105475" y="6782"/>
                  </a:cubicBezTo>
                  <a:lnTo>
                    <a:pt x="105475" y="32719"/>
                  </a:lnTo>
                  <a:cubicBezTo>
                    <a:pt x="94235" y="25023"/>
                    <a:pt x="80043" y="21175"/>
                    <a:pt x="62992" y="21175"/>
                  </a:cubicBezTo>
                  <a:cubicBezTo>
                    <a:pt x="51563" y="21175"/>
                    <a:pt x="42324" y="23537"/>
                    <a:pt x="35180" y="28252"/>
                  </a:cubicBezTo>
                  <a:cubicBezTo>
                    <a:pt x="28036" y="32976"/>
                    <a:pt x="24417" y="39539"/>
                    <a:pt x="24417" y="47950"/>
                  </a:cubicBezTo>
                  <a:cubicBezTo>
                    <a:pt x="24417" y="55408"/>
                    <a:pt x="26893" y="61475"/>
                    <a:pt x="31845" y="66152"/>
                  </a:cubicBezTo>
                  <a:cubicBezTo>
                    <a:pt x="36799" y="70838"/>
                    <a:pt x="47562" y="77220"/>
                    <a:pt x="64135" y="85307"/>
                  </a:cubicBezTo>
                  <a:cubicBezTo>
                    <a:pt x="82424" y="93955"/>
                    <a:pt x="95187" y="102604"/>
                    <a:pt x="102426" y="111253"/>
                  </a:cubicBezTo>
                  <a:cubicBezTo>
                    <a:pt x="109760" y="119892"/>
                    <a:pt x="113380" y="129617"/>
                    <a:pt x="113380" y="140402"/>
                  </a:cubicBezTo>
                  <a:cubicBezTo>
                    <a:pt x="113380" y="156584"/>
                    <a:pt x="107475" y="168999"/>
                    <a:pt x="95568" y="177646"/>
                  </a:cubicBezTo>
                  <a:cubicBezTo>
                    <a:pt x="83757" y="186292"/>
                    <a:pt x="67279" y="190615"/>
                    <a:pt x="46228" y="190615"/>
                  </a:cubicBezTo>
                  <a:cubicBezTo>
                    <a:pt x="38895" y="190615"/>
                    <a:pt x="30322" y="189603"/>
                    <a:pt x="20511" y="187580"/>
                  </a:cubicBezTo>
                  <a:cubicBezTo>
                    <a:pt x="10700" y="185558"/>
                    <a:pt x="3556" y="183040"/>
                    <a:pt x="-920" y="180025"/>
                  </a:cubicBezTo>
                  <a:lnTo>
                    <a:pt x="-920" y="152896"/>
                  </a:lnTo>
                  <a:cubicBezTo>
                    <a:pt x="4795" y="157814"/>
                    <a:pt x="12415" y="161859"/>
                    <a:pt x="21940" y="165033"/>
                  </a:cubicBezTo>
                  <a:cubicBezTo>
                    <a:pt x="31465" y="168206"/>
                    <a:pt x="40418" y="169792"/>
                    <a:pt x="48991" y="169792"/>
                  </a:cubicBezTo>
                  <a:cubicBezTo>
                    <a:pt x="75089" y="169792"/>
                    <a:pt x="88139" y="160590"/>
                    <a:pt x="88139" y="142187"/>
                  </a:cubicBezTo>
                  <a:cubicBezTo>
                    <a:pt x="88139" y="137030"/>
                    <a:pt x="86805" y="132389"/>
                    <a:pt x="83948" y="128264"/>
                  </a:cubicBezTo>
                  <a:cubicBezTo>
                    <a:pt x="81185" y="124140"/>
                    <a:pt x="77280" y="120492"/>
                    <a:pt x="72422" y="117320"/>
                  </a:cubicBezTo>
                  <a:cubicBezTo>
                    <a:pt x="67564" y="114148"/>
                    <a:pt x="58421" y="109262"/>
                    <a:pt x="44990" y="102680"/>
                  </a:cubicBezTo>
                  <a:cubicBezTo>
                    <a:pt x="26321" y="93479"/>
                    <a:pt x="14034" y="84935"/>
                    <a:pt x="8128" y="77039"/>
                  </a:cubicBezTo>
                  <a:cubicBezTo>
                    <a:pt x="2127" y="69152"/>
                    <a:pt x="-825" y="60123"/>
                    <a:pt x="-825" y="49969"/>
                  </a:cubicBezTo>
                  <a:cubicBezTo>
                    <a:pt x="-825" y="34662"/>
                    <a:pt x="5367" y="22527"/>
                    <a:pt x="17844" y="13564"/>
                  </a:cubicBezTo>
                  <a:cubicBezTo>
                    <a:pt x="30227" y="4601"/>
                    <a:pt x="45848" y="115"/>
                    <a:pt x="64803" y="1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>
              <a:off x="9407525" y="276225"/>
              <a:ext cx="114300" cy="180975"/>
            </a:xfrm>
            <a:custGeom>
              <a:avLst/>
              <a:gdLst>
                <a:gd name="connsiteX0" fmla="*/ -920 w 114300"/>
                <a:gd name="connsiteY0" fmla="*/ 115 h 180975"/>
                <a:gd name="connsiteX1" fmla="*/ 51039 w 114300"/>
                <a:gd name="connsiteY1" fmla="*/ 115 h 180975"/>
                <a:gd name="connsiteX2" fmla="*/ 97026 w 114300"/>
                <a:gd name="connsiteY2" fmla="*/ 14250 h 180975"/>
                <a:gd name="connsiteX3" fmla="*/ 113380 w 114300"/>
                <a:gd name="connsiteY3" fmla="*/ 54674 h 180975"/>
                <a:gd name="connsiteX4" fmla="*/ 94254 w 114300"/>
                <a:gd name="connsiteY4" fmla="*/ 97842 h 180975"/>
                <a:gd name="connsiteX5" fmla="*/ 46429 w 114300"/>
                <a:gd name="connsiteY5" fmla="*/ 113443 h 180975"/>
                <a:gd name="connsiteX6" fmla="*/ 22693 w 114300"/>
                <a:gd name="connsiteY6" fmla="*/ 113443 h 180975"/>
                <a:gd name="connsiteX7" fmla="*/ 22693 w 114300"/>
                <a:gd name="connsiteY7" fmla="*/ 181090 h 180975"/>
                <a:gd name="connsiteX8" fmla="*/ -920 w 114300"/>
                <a:gd name="connsiteY8" fmla="*/ 181090 h 180975"/>
                <a:gd name="connsiteX9" fmla="*/ -920 w 114300"/>
                <a:gd name="connsiteY9" fmla="*/ 115 h 180975"/>
                <a:gd name="connsiteX10" fmla="*/ 22693 w 114300"/>
                <a:gd name="connsiteY10" fmla="*/ 20679 h 180975"/>
                <a:gd name="connsiteX11" fmla="*/ 22693 w 114300"/>
                <a:gd name="connsiteY11" fmla="*/ 92879 h 180975"/>
                <a:gd name="connsiteX12" fmla="*/ 44543 w 114300"/>
                <a:gd name="connsiteY12" fmla="*/ 92879 h 180975"/>
                <a:gd name="connsiteX13" fmla="*/ 77366 w 114300"/>
                <a:gd name="connsiteY13" fmla="*/ 83240 h 180975"/>
                <a:gd name="connsiteX14" fmla="*/ 88586 w 114300"/>
                <a:gd name="connsiteY14" fmla="*/ 55608 h 180975"/>
                <a:gd name="connsiteX15" fmla="*/ 46781 w 114300"/>
                <a:gd name="connsiteY15" fmla="*/ 20679 h 180975"/>
                <a:gd name="connsiteX16" fmla="*/ 22693 w 114300"/>
                <a:gd name="connsiteY16" fmla="*/ 2067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4300" h="180975">
                  <a:moveTo>
                    <a:pt x="-920" y="115"/>
                  </a:moveTo>
                  <a:lnTo>
                    <a:pt x="51039" y="115"/>
                  </a:lnTo>
                  <a:cubicBezTo>
                    <a:pt x="70794" y="115"/>
                    <a:pt x="86119" y="4830"/>
                    <a:pt x="97026" y="14250"/>
                  </a:cubicBezTo>
                  <a:cubicBezTo>
                    <a:pt x="107931" y="23680"/>
                    <a:pt x="113380" y="37148"/>
                    <a:pt x="113380" y="54674"/>
                  </a:cubicBezTo>
                  <a:cubicBezTo>
                    <a:pt x="113380" y="72438"/>
                    <a:pt x="107008" y="86821"/>
                    <a:pt x="94254" y="97842"/>
                  </a:cubicBezTo>
                  <a:cubicBezTo>
                    <a:pt x="81500" y="108871"/>
                    <a:pt x="65555" y="114063"/>
                    <a:pt x="46429" y="113443"/>
                  </a:cubicBezTo>
                  <a:lnTo>
                    <a:pt x="22693" y="113443"/>
                  </a:lnTo>
                  <a:lnTo>
                    <a:pt x="22693" y="181090"/>
                  </a:lnTo>
                  <a:lnTo>
                    <a:pt x="-920" y="181090"/>
                  </a:lnTo>
                  <a:lnTo>
                    <a:pt x="-920" y="115"/>
                  </a:lnTo>
                  <a:close/>
                  <a:moveTo>
                    <a:pt x="22693" y="20679"/>
                  </a:moveTo>
                  <a:lnTo>
                    <a:pt x="22693" y="92879"/>
                  </a:lnTo>
                  <a:lnTo>
                    <a:pt x="44543" y="92879"/>
                  </a:lnTo>
                  <a:cubicBezTo>
                    <a:pt x="58944" y="92879"/>
                    <a:pt x="69889" y="89669"/>
                    <a:pt x="77366" y="83240"/>
                  </a:cubicBezTo>
                  <a:cubicBezTo>
                    <a:pt x="84843" y="76820"/>
                    <a:pt x="88586" y="67609"/>
                    <a:pt x="88586" y="55608"/>
                  </a:cubicBezTo>
                  <a:cubicBezTo>
                    <a:pt x="88586" y="32319"/>
                    <a:pt x="74652" y="20679"/>
                    <a:pt x="46781" y="20679"/>
                  </a:cubicBezTo>
                  <a:lnTo>
                    <a:pt x="22693" y="206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9550400" y="276225"/>
              <a:ext cx="95250" cy="180975"/>
            </a:xfrm>
            <a:custGeom>
              <a:avLst/>
              <a:gdLst>
                <a:gd name="connsiteX0" fmla="*/ -920 w 95250"/>
                <a:gd name="connsiteY0" fmla="*/ 115 h 180975"/>
                <a:gd name="connsiteX1" fmla="*/ 22416 w 95250"/>
                <a:gd name="connsiteY1" fmla="*/ 115 h 180975"/>
                <a:gd name="connsiteX2" fmla="*/ 22416 w 95250"/>
                <a:gd name="connsiteY2" fmla="*/ 160410 h 180975"/>
                <a:gd name="connsiteX3" fmla="*/ 94330 w 95250"/>
                <a:gd name="connsiteY3" fmla="*/ 160410 h 180975"/>
                <a:gd name="connsiteX4" fmla="*/ 94330 w 95250"/>
                <a:gd name="connsiteY4" fmla="*/ 181090 h 180975"/>
                <a:gd name="connsiteX5" fmla="*/ -920 w 95250"/>
                <a:gd name="connsiteY5" fmla="*/ 181090 h 180975"/>
                <a:gd name="connsiteX6" fmla="*/ -920 w 95250"/>
                <a:gd name="connsiteY6" fmla="*/ 11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80975">
                  <a:moveTo>
                    <a:pt x="-920" y="115"/>
                  </a:moveTo>
                  <a:lnTo>
                    <a:pt x="22416" y="115"/>
                  </a:lnTo>
                  <a:lnTo>
                    <a:pt x="22416" y="160410"/>
                  </a:lnTo>
                  <a:lnTo>
                    <a:pt x="94330" y="160410"/>
                  </a:lnTo>
                  <a:lnTo>
                    <a:pt x="94330" y="181090"/>
                  </a:lnTo>
                  <a:lnTo>
                    <a:pt x="-920" y="181090"/>
                  </a:lnTo>
                  <a:lnTo>
                    <a:pt x="-920" y="1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>
              <a:off x="9664700" y="276225"/>
              <a:ext cx="142875" cy="190500"/>
            </a:xfrm>
            <a:custGeom>
              <a:avLst/>
              <a:gdLst>
                <a:gd name="connsiteX0" fmla="*/ -920 w 142875"/>
                <a:gd name="connsiteY0" fmla="*/ 115 h 190500"/>
                <a:gd name="connsiteX1" fmla="*/ 23559 w 142875"/>
                <a:gd name="connsiteY1" fmla="*/ 115 h 190500"/>
                <a:gd name="connsiteX2" fmla="*/ 23559 w 142875"/>
                <a:gd name="connsiteY2" fmla="*/ 112843 h 190500"/>
                <a:gd name="connsiteX3" fmla="*/ 71280 w 142875"/>
                <a:gd name="connsiteY3" fmla="*/ 169086 h 190500"/>
                <a:gd name="connsiteX4" fmla="*/ 117476 w 142875"/>
                <a:gd name="connsiteY4" fmla="*/ 114653 h 190500"/>
                <a:gd name="connsiteX5" fmla="*/ 117476 w 142875"/>
                <a:gd name="connsiteY5" fmla="*/ 115 h 190500"/>
                <a:gd name="connsiteX6" fmla="*/ 141955 w 142875"/>
                <a:gd name="connsiteY6" fmla="*/ 115 h 190500"/>
                <a:gd name="connsiteX7" fmla="*/ 141955 w 142875"/>
                <a:gd name="connsiteY7" fmla="*/ 111148 h 190500"/>
                <a:gd name="connsiteX8" fmla="*/ 68994 w 142875"/>
                <a:gd name="connsiteY8" fmla="*/ 190615 h 190500"/>
                <a:gd name="connsiteX9" fmla="*/ -920 w 142875"/>
                <a:gd name="connsiteY9" fmla="*/ 113929 h 190500"/>
                <a:gd name="connsiteX10" fmla="*/ -920 w 142875"/>
                <a:gd name="connsiteY10" fmla="*/ 11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90500">
                  <a:moveTo>
                    <a:pt x="-920" y="115"/>
                  </a:moveTo>
                  <a:lnTo>
                    <a:pt x="23559" y="115"/>
                  </a:lnTo>
                  <a:lnTo>
                    <a:pt x="23559" y="112843"/>
                  </a:lnTo>
                  <a:cubicBezTo>
                    <a:pt x="23559" y="150338"/>
                    <a:pt x="39466" y="169086"/>
                    <a:pt x="71280" y="169086"/>
                  </a:cubicBezTo>
                  <a:cubicBezTo>
                    <a:pt x="102046" y="169086"/>
                    <a:pt x="117476" y="150942"/>
                    <a:pt x="117476" y="114653"/>
                  </a:cubicBezTo>
                  <a:lnTo>
                    <a:pt x="117476" y="115"/>
                  </a:lnTo>
                  <a:lnTo>
                    <a:pt x="141955" y="115"/>
                  </a:lnTo>
                  <a:lnTo>
                    <a:pt x="141955" y="111148"/>
                  </a:lnTo>
                  <a:cubicBezTo>
                    <a:pt x="141955" y="164126"/>
                    <a:pt x="117666" y="190615"/>
                    <a:pt x="68994" y="190615"/>
                  </a:cubicBezTo>
                  <a:cubicBezTo>
                    <a:pt x="22416" y="190615"/>
                    <a:pt x="-920" y="165054"/>
                    <a:pt x="-920" y="113929"/>
                  </a:cubicBezTo>
                  <a:lnTo>
                    <a:pt x="-920" y="1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>
              <a:off x="8759825" y="266700"/>
              <a:ext cx="1495425" cy="200025"/>
            </a:xfrm>
            <a:custGeom>
              <a:avLst/>
              <a:gdLst>
                <a:gd name="connsiteX0" fmla="*/ 1231520 w 1495425"/>
                <a:gd name="connsiteY0" fmla="*/ 178615 h 200025"/>
                <a:gd name="connsiteX1" fmla="*/ 1238950 w 1495425"/>
                <a:gd name="connsiteY1" fmla="*/ 181469 h 200025"/>
                <a:gd name="connsiteX2" fmla="*/ 1241902 w 1495425"/>
                <a:gd name="connsiteY2" fmla="*/ 188842 h 200025"/>
                <a:gd name="connsiteX3" fmla="*/ 1238950 w 1495425"/>
                <a:gd name="connsiteY3" fmla="*/ 196216 h 200025"/>
                <a:gd name="connsiteX4" fmla="*/ 1231520 w 1495425"/>
                <a:gd name="connsiteY4" fmla="*/ 199188 h 200025"/>
                <a:gd name="connsiteX5" fmla="*/ 1224376 w 1495425"/>
                <a:gd name="connsiteY5" fmla="*/ 196216 h 200025"/>
                <a:gd name="connsiteX6" fmla="*/ 1221518 w 1495425"/>
                <a:gd name="connsiteY6" fmla="*/ 188842 h 200025"/>
                <a:gd name="connsiteX7" fmla="*/ 1224376 w 1495425"/>
                <a:gd name="connsiteY7" fmla="*/ 181469 h 200025"/>
                <a:gd name="connsiteX8" fmla="*/ 1231520 w 1495425"/>
                <a:gd name="connsiteY8" fmla="*/ 178615 h 200025"/>
                <a:gd name="connsiteX9" fmla="*/ 560884 w 1495425"/>
                <a:gd name="connsiteY9" fmla="*/ 73010 h 200025"/>
                <a:gd name="connsiteX10" fmla="*/ 530756 w 1495425"/>
                <a:gd name="connsiteY10" fmla="*/ 85383 h 200025"/>
                <a:gd name="connsiteX11" fmla="*/ 516050 w 1495425"/>
                <a:gd name="connsiteY11" fmla="*/ 120940 h 200025"/>
                <a:gd name="connsiteX12" fmla="*/ 599060 w 1495425"/>
                <a:gd name="connsiteY12" fmla="*/ 120940 h 200025"/>
                <a:gd name="connsiteX13" fmla="*/ 588316 w 1495425"/>
                <a:gd name="connsiteY13" fmla="*/ 85564 h 200025"/>
                <a:gd name="connsiteX14" fmla="*/ 560884 w 1495425"/>
                <a:gd name="connsiteY14" fmla="*/ 73010 h 200025"/>
                <a:gd name="connsiteX15" fmla="*/ 345142 w 1495425"/>
                <a:gd name="connsiteY15" fmla="*/ 65399 h 200025"/>
                <a:gd name="connsiteX16" fmla="*/ 356696 w 1495425"/>
                <a:gd name="connsiteY16" fmla="*/ 65399 h 200025"/>
                <a:gd name="connsiteX17" fmla="*/ 356696 w 1495425"/>
                <a:gd name="connsiteY17" fmla="*/ 196929 h 200025"/>
                <a:gd name="connsiteX18" fmla="*/ 345142 w 1495425"/>
                <a:gd name="connsiteY18" fmla="*/ 196929 h 200025"/>
                <a:gd name="connsiteX19" fmla="*/ 1451452 w 1495425"/>
                <a:gd name="connsiteY19" fmla="*/ 62189 h 200025"/>
                <a:gd name="connsiteX20" fmla="*/ 1483456 w 1495425"/>
                <a:gd name="connsiteY20" fmla="*/ 76401 h 200025"/>
                <a:gd name="connsiteX21" fmla="*/ 1494505 w 1495425"/>
                <a:gd name="connsiteY21" fmla="*/ 116892 h 200025"/>
                <a:gd name="connsiteX22" fmla="*/ 1494505 w 1495425"/>
                <a:gd name="connsiteY22" fmla="*/ 196929 h 200025"/>
                <a:gd name="connsiteX23" fmla="*/ 1482980 w 1495425"/>
                <a:gd name="connsiteY23" fmla="*/ 196929 h 200025"/>
                <a:gd name="connsiteX24" fmla="*/ 1482980 w 1495425"/>
                <a:gd name="connsiteY24" fmla="*/ 120340 h 200025"/>
                <a:gd name="connsiteX25" fmla="*/ 1449452 w 1495425"/>
                <a:gd name="connsiteY25" fmla="*/ 73010 h 200025"/>
                <a:gd name="connsiteX26" fmla="*/ 1418686 w 1495425"/>
                <a:gd name="connsiteY26" fmla="*/ 86926 h 200025"/>
                <a:gd name="connsiteX27" fmla="*/ 1406685 w 1495425"/>
                <a:gd name="connsiteY27" fmla="*/ 121416 h 200025"/>
                <a:gd name="connsiteX28" fmla="*/ 1406685 w 1495425"/>
                <a:gd name="connsiteY28" fmla="*/ 196929 h 200025"/>
                <a:gd name="connsiteX29" fmla="*/ 1395159 w 1495425"/>
                <a:gd name="connsiteY29" fmla="*/ 196929 h 200025"/>
                <a:gd name="connsiteX30" fmla="*/ 1395159 w 1495425"/>
                <a:gd name="connsiteY30" fmla="*/ 65399 h 200025"/>
                <a:gd name="connsiteX31" fmla="*/ 1406685 w 1495425"/>
                <a:gd name="connsiteY31" fmla="*/ 65399 h 200025"/>
                <a:gd name="connsiteX32" fmla="*/ 1406685 w 1495425"/>
                <a:gd name="connsiteY32" fmla="*/ 89307 h 200025"/>
                <a:gd name="connsiteX33" fmla="*/ 1407256 w 1495425"/>
                <a:gd name="connsiteY33" fmla="*/ 89307 h 200025"/>
                <a:gd name="connsiteX34" fmla="*/ 1451452 w 1495425"/>
                <a:gd name="connsiteY34" fmla="*/ 62189 h 200025"/>
                <a:gd name="connsiteX35" fmla="*/ 1336295 w 1495425"/>
                <a:gd name="connsiteY35" fmla="*/ 62189 h 200025"/>
                <a:gd name="connsiteX36" fmla="*/ 1364870 w 1495425"/>
                <a:gd name="connsiteY36" fmla="*/ 68371 h 200025"/>
                <a:gd name="connsiteX37" fmla="*/ 1364870 w 1495425"/>
                <a:gd name="connsiteY37" fmla="*/ 81697 h 200025"/>
                <a:gd name="connsiteX38" fmla="*/ 1334485 w 1495425"/>
                <a:gd name="connsiteY38" fmla="*/ 73010 h 200025"/>
                <a:gd name="connsiteX39" fmla="*/ 1297718 w 1495425"/>
                <a:gd name="connsiteY39" fmla="*/ 89660 h 200025"/>
                <a:gd name="connsiteX40" fmla="*/ 1283621 w 1495425"/>
                <a:gd name="connsiteY40" fmla="*/ 132713 h 200025"/>
                <a:gd name="connsiteX41" fmla="*/ 1296480 w 1495425"/>
                <a:gd name="connsiteY41" fmla="*/ 173799 h 200025"/>
                <a:gd name="connsiteX42" fmla="*/ 1330676 w 1495425"/>
                <a:gd name="connsiteY42" fmla="*/ 189318 h 200025"/>
                <a:gd name="connsiteX43" fmla="*/ 1364393 w 1495425"/>
                <a:gd name="connsiteY43" fmla="*/ 178853 h 200025"/>
                <a:gd name="connsiteX44" fmla="*/ 1364393 w 1495425"/>
                <a:gd name="connsiteY44" fmla="*/ 191102 h 200025"/>
                <a:gd name="connsiteX45" fmla="*/ 1330103 w 1495425"/>
                <a:gd name="connsiteY45" fmla="*/ 200140 h 200025"/>
                <a:gd name="connsiteX46" fmla="*/ 1287622 w 1495425"/>
                <a:gd name="connsiteY46" fmla="*/ 181707 h 200025"/>
                <a:gd name="connsiteX47" fmla="*/ 1271429 w 1495425"/>
                <a:gd name="connsiteY47" fmla="*/ 133427 h 200025"/>
                <a:gd name="connsiteX48" fmla="*/ 1289622 w 1495425"/>
                <a:gd name="connsiteY48" fmla="*/ 82173 h 200025"/>
                <a:gd name="connsiteX49" fmla="*/ 1336295 w 1495425"/>
                <a:gd name="connsiteY49" fmla="*/ 62189 h 200025"/>
                <a:gd name="connsiteX50" fmla="*/ 561350 w 1495425"/>
                <a:gd name="connsiteY50" fmla="*/ 62189 h 200025"/>
                <a:gd name="connsiteX51" fmla="*/ 598298 w 1495425"/>
                <a:gd name="connsiteY51" fmla="*/ 79439 h 200025"/>
                <a:gd name="connsiteX52" fmla="*/ 611204 w 1495425"/>
                <a:gd name="connsiteY52" fmla="*/ 126407 h 200025"/>
                <a:gd name="connsiteX53" fmla="*/ 611204 w 1495425"/>
                <a:gd name="connsiteY53" fmla="*/ 131646 h 200025"/>
                <a:gd name="connsiteX54" fmla="*/ 515583 w 1495425"/>
                <a:gd name="connsiteY54" fmla="*/ 131646 h 200025"/>
                <a:gd name="connsiteX55" fmla="*/ 527841 w 1495425"/>
                <a:gd name="connsiteY55" fmla="*/ 174037 h 200025"/>
                <a:gd name="connsiteX56" fmla="*/ 561579 w 1495425"/>
                <a:gd name="connsiteY56" fmla="*/ 189318 h 200025"/>
                <a:gd name="connsiteX57" fmla="*/ 603965 w 1495425"/>
                <a:gd name="connsiteY57" fmla="*/ 173026 h 200025"/>
                <a:gd name="connsiteX58" fmla="*/ 603965 w 1495425"/>
                <a:gd name="connsiteY58" fmla="*/ 185632 h 200025"/>
                <a:gd name="connsiteX59" fmla="*/ 559245 w 1495425"/>
                <a:gd name="connsiteY59" fmla="*/ 200140 h 200025"/>
                <a:gd name="connsiteX60" fmla="*/ 518849 w 1495425"/>
                <a:gd name="connsiteY60" fmla="*/ 181885 h 200025"/>
                <a:gd name="connsiteX61" fmla="*/ 503438 w 1495425"/>
                <a:gd name="connsiteY61" fmla="*/ 130455 h 200025"/>
                <a:gd name="connsiteX62" fmla="*/ 519555 w 1495425"/>
                <a:gd name="connsiteY62" fmla="*/ 81935 h 200025"/>
                <a:gd name="connsiteX63" fmla="*/ 561350 w 1495425"/>
                <a:gd name="connsiteY63" fmla="*/ 62189 h 200025"/>
                <a:gd name="connsiteX64" fmla="*/ 453880 w 1495425"/>
                <a:gd name="connsiteY64" fmla="*/ 62189 h 200025"/>
                <a:gd name="connsiteX65" fmla="*/ 482483 w 1495425"/>
                <a:gd name="connsiteY65" fmla="*/ 68371 h 200025"/>
                <a:gd name="connsiteX66" fmla="*/ 482483 w 1495425"/>
                <a:gd name="connsiteY66" fmla="*/ 81697 h 200025"/>
                <a:gd name="connsiteX67" fmla="*/ 452127 w 1495425"/>
                <a:gd name="connsiteY67" fmla="*/ 73010 h 200025"/>
                <a:gd name="connsiteX68" fmla="*/ 415351 w 1495425"/>
                <a:gd name="connsiteY68" fmla="*/ 89660 h 200025"/>
                <a:gd name="connsiteX69" fmla="*/ 401225 w 1495425"/>
                <a:gd name="connsiteY69" fmla="*/ 132713 h 200025"/>
                <a:gd name="connsiteX70" fmla="*/ 414122 w 1495425"/>
                <a:gd name="connsiteY70" fmla="*/ 173799 h 200025"/>
                <a:gd name="connsiteX71" fmla="*/ 448279 w 1495425"/>
                <a:gd name="connsiteY71" fmla="*/ 189318 h 200025"/>
                <a:gd name="connsiteX72" fmla="*/ 482017 w 1495425"/>
                <a:gd name="connsiteY72" fmla="*/ 178853 h 200025"/>
                <a:gd name="connsiteX73" fmla="*/ 482017 w 1495425"/>
                <a:gd name="connsiteY73" fmla="*/ 191102 h 200025"/>
                <a:gd name="connsiteX74" fmla="*/ 447689 w 1495425"/>
                <a:gd name="connsiteY74" fmla="*/ 200140 h 200025"/>
                <a:gd name="connsiteX75" fmla="*/ 405255 w 1495425"/>
                <a:gd name="connsiteY75" fmla="*/ 181707 h 200025"/>
                <a:gd name="connsiteX76" fmla="*/ 389081 w 1495425"/>
                <a:gd name="connsiteY76" fmla="*/ 133427 h 200025"/>
                <a:gd name="connsiteX77" fmla="*/ 407236 w 1495425"/>
                <a:gd name="connsiteY77" fmla="*/ 82173 h 200025"/>
                <a:gd name="connsiteX78" fmla="*/ 453880 w 1495425"/>
                <a:gd name="connsiteY78" fmla="*/ 62189 h 200025"/>
                <a:gd name="connsiteX79" fmla="*/ 84195 w 1495425"/>
                <a:gd name="connsiteY79" fmla="*/ 21280 h 200025"/>
                <a:gd name="connsiteX80" fmla="*/ 32294 w 1495425"/>
                <a:gd name="connsiteY80" fmla="*/ 44530 h 200025"/>
                <a:gd name="connsiteX81" fmla="*/ 11920 w 1495425"/>
                <a:gd name="connsiteY81" fmla="*/ 105357 h 200025"/>
                <a:gd name="connsiteX82" fmla="*/ 31189 w 1495425"/>
                <a:gd name="connsiteY82" fmla="*/ 165950 h 200025"/>
                <a:gd name="connsiteX83" fmla="*/ 82671 w 1495425"/>
                <a:gd name="connsiteY83" fmla="*/ 188486 h 200025"/>
                <a:gd name="connsiteX84" fmla="*/ 135735 w 1495425"/>
                <a:gd name="connsiteY84" fmla="*/ 166188 h 200025"/>
                <a:gd name="connsiteX85" fmla="*/ 155300 w 1495425"/>
                <a:gd name="connsiteY85" fmla="*/ 104052 h 200025"/>
                <a:gd name="connsiteX86" fmla="*/ 136202 w 1495425"/>
                <a:gd name="connsiteY86" fmla="*/ 43168 h 200025"/>
                <a:gd name="connsiteX87" fmla="*/ 84195 w 1495425"/>
                <a:gd name="connsiteY87" fmla="*/ 21280 h 200025"/>
                <a:gd name="connsiteX88" fmla="*/ 350857 w 1495425"/>
                <a:gd name="connsiteY88" fmla="*/ 12717 h 200025"/>
                <a:gd name="connsiteX89" fmla="*/ 357696 w 1495425"/>
                <a:gd name="connsiteY89" fmla="*/ 15279 h 200025"/>
                <a:gd name="connsiteX90" fmla="*/ 360668 w 1495425"/>
                <a:gd name="connsiteY90" fmla="*/ 22232 h 200025"/>
                <a:gd name="connsiteX91" fmla="*/ 357753 w 1495425"/>
                <a:gd name="connsiteY91" fmla="*/ 29309 h 200025"/>
                <a:gd name="connsiteX92" fmla="*/ 350857 w 1495425"/>
                <a:gd name="connsiteY92" fmla="*/ 32224 h 200025"/>
                <a:gd name="connsiteX93" fmla="*/ 344152 w 1495425"/>
                <a:gd name="connsiteY93" fmla="*/ 29433 h 200025"/>
                <a:gd name="connsiteX94" fmla="*/ 341285 w 1495425"/>
                <a:gd name="connsiteY94" fmla="*/ 22232 h 200025"/>
                <a:gd name="connsiteX95" fmla="*/ 344209 w 1495425"/>
                <a:gd name="connsiteY95" fmla="*/ 15393 h 200025"/>
                <a:gd name="connsiteX96" fmla="*/ 350857 w 1495425"/>
                <a:gd name="connsiteY96" fmla="*/ 12717 h 200025"/>
                <a:gd name="connsiteX97" fmla="*/ 86291 w 1495425"/>
                <a:gd name="connsiteY97" fmla="*/ 9630 h 200025"/>
                <a:gd name="connsiteX98" fmla="*/ 145489 w 1495425"/>
                <a:gd name="connsiteY98" fmla="*/ 35138 h 200025"/>
                <a:gd name="connsiteX99" fmla="*/ 168139 w 1495425"/>
                <a:gd name="connsiteY99" fmla="*/ 102032 h 200025"/>
                <a:gd name="connsiteX100" fmla="*/ 144965 w 1495425"/>
                <a:gd name="connsiteY100" fmla="*/ 173918 h 200025"/>
                <a:gd name="connsiteX101" fmla="*/ 82910 w 1495425"/>
                <a:gd name="connsiteY101" fmla="*/ 200140 h 200025"/>
                <a:gd name="connsiteX102" fmla="*/ 21845 w 1495425"/>
                <a:gd name="connsiteY102" fmla="*/ 174215 h 200025"/>
                <a:gd name="connsiteX103" fmla="*/ -920 w 1495425"/>
                <a:gd name="connsiteY103" fmla="*/ 106785 h 200025"/>
                <a:gd name="connsiteX104" fmla="*/ 22436 w 1495425"/>
                <a:gd name="connsiteY104" fmla="*/ 36148 h 200025"/>
                <a:gd name="connsiteX105" fmla="*/ 86291 w 1495425"/>
                <a:gd name="connsiteY105" fmla="*/ 9630 h 200025"/>
                <a:gd name="connsiteX106" fmla="*/ 316520 w 1495425"/>
                <a:gd name="connsiteY106" fmla="*/ 115 h 200025"/>
                <a:gd name="connsiteX107" fmla="*/ 330178 w 1495425"/>
                <a:gd name="connsiteY107" fmla="*/ 2611 h 200025"/>
                <a:gd name="connsiteX108" fmla="*/ 330178 w 1495425"/>
                <a:gd name="connsiteY108" fmla="*/ 14622 h 200025"/>
                <a:gd name="connsiteX109" fmla="*/ 316053 w 1495425"/>
                <a:gd name="connsiteY109" fmla="*/ 10935 h 200025"/>
                <a:gd name="connsiteX110" fmla="*/ 292231 w 1495425"/>
                <a:gd name="connsiteY110" fmla="*/ 43520 h 200025"/>
                <a:gd name="connsiteX111" fmla="*/ 292231 w 1495425"/>
                <a:gd name="connsiteY111" fmla="*/ 65399 h 200025"/>
                <a:gd name="connsiteX112" fmla="*/ 326445 w 1495425"/>
                <a:gd name="connsiteY112" fmla="*/ 65399 h 200025"/>
                <a:gd name="connsiteX113" fmla="*/ 326445 w 1495425"/>
                <a:gd name="connsiteY113" fmla="*/ 76220 h 200025"/>
                <a:gd name="connsiteX114" fmla="*/ 292231 w 1495425"/>
                <a:gd name="connsiteY114" fmla="*/ 76220 h 200025"/>
                <a:gd name="connsiteX115" fmla="*/ 292231 w 1495425"/>
                <a:gd name="connsiteY115" fmla="*/ 196929 h 200025"/>
                <a:gd name="connsiteX116" fmla="*/ 280677 w 1495425"/>
                <a:gd name="connsiteY116" fmla="*/ 196929 h 200025"/>
                <a:gd name="connsiteX117" fmla="*/ 280677 w 1495425"/>
                <a:gd name="connsiteY117" fmla="*/ 76220 h 200025"/>
                <a:gd name="connsiteX118" fmla="*/ 257436 w 1495425"/>
                <a:gd name="connsiteY118" fmla="*/ 76220 h 200025"/>
                <a:gd name="connsiteX119" fmla="*/ 257436 w 1495425"/>
                <a:gd name="connsiteY119" fmla="*/ 65399 h 200025"/>
                <a:gd name="connsiteX120" fmla="*/ 280677 w 1495425"/>
                <a:gd name="connsiteY120" fmla="*/ 65399 h 200025"/>
                <a:gd name="connsiteX121" fmla="*/ 280677 w 1495425"/>
                <a:gd name="connsiteY121" fmla="*/ 42568 h 200025"/>
                <a:gd name="connsiteX122" fmla="*/ 290945 w 1495425"/>
                <a:gd name="connsiteY122" fmla="*/ 10935 h 200025"/>
                <a:gd name="connsiteX123" fmla="*/ 316520 w 1495425"/>
                <a:gd name="connsiteY123" fmla="*/ 115 h 200025"/>
                <a:gd name="connsiteX124" fmla="*/ 245044 w 1495425"/>
                <a:gd name="connsiteY124" fmla="*/ 115 h 200025"/>
                <a:gd name="connsiteX125" fmla="*/ 258703 w 1495425"/>
                <a:gd name="connsiteY125" fmla="*/ 2611 h 200025"/>
                <a:gd name="connsiteX126" fmla="*/ 258703 w 1495425"/>
                <a:gd name="connsiteY126" fmla="*/ 14622 h 200025"/>
                <a:gd name="connsiteX127" fmla="*/ 244577 w 1495425"/>
                <a:gd name="connsiteY127" fmla="*/ 10935 h 200025"/>
                <a:gd name="connsiteX128" fmla="*/ 220755 w 1495425"/>
                <a:gd name="connsiteY128" fmla="*/ 43520 h 200025"/>
                <a:gd name="connsiteX129" fmla="*/ 220755 w 1495425"/>
                <a:gd name="connsiteY129" fmla="*/ 65399 h 200025"/>
                <a:gd name="connsiteX130" fmla="*/ 254969 w 1495425"/>
                <a:gd name="connsiteY130" fmla="*/ 65399 h 200025"/>
                <a:gd name="connsiteX131" fmla="*/ 254969 w 1495425"/>
                <a:gd name="connsiteY131" fmla="*/ 76220 h 200025"/>
                <a:gd name="connsiteX132" fmla="*/ 220755 w 1495425"/>
                <a:gd name="connsiteY132" fmla="*/ 76220 h 200025"/>
                <a:gd name="connsiteX133" fmla="*/ 220755 w 1495425"/>
                <a:gd name="connsiteY133" fmla="*/ 196929 h 200025"/>
                <a:gd name="connsiteX134" fmla="*/ 209201 w 1495425"/>
                <a:gd name="connsiteY134" fmla="*/ 196929 h 200025"/>
                <a:gd name="connsiteX135" fmla="*/ 209201 w 1495425"/>
                <a:gd name="connsiteY135" fmla="*/ 76220 h 200025"/>
                <a:gd name="connsiteX136" fmla="*/ 185970 w 1495425"/>
                <a:gd name="connsiteY136" fmla="*/ 76220 h 200025"/>
                <a:gd name="connsiteX137" fmla="*/ 185970 w 1495425"/>
                <a:gd name="connsiteY137" fmla="*/ 65399 h 200025"/>
                <a:gd name="connsiteX138" fmla="*/ 209201 w 1495425"/>
                <a:gd name="connsiteY138" fmla="*/ 65399 h 200025"/>
                <a:gd name="connsiteX139" fmla="*/ 209201 w 1495425"/>
                <a:gd name="connsiteY139" fmla="*/ 42568 h 200025"/>
                <a:gd name="connsiteX140" fmla="*/ 219469 w 1495425"/>
                <a:gd name="connsiteY140" fmla="*/ 10935 h 200025"/>
                <a:gd name="connsiteX141" fmla="*/ 245044 w 1495425"/>
                <a:gd name="connsiteY141" fmla="*/ 11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1495425" h="200025">
                  <a:moveTo>
                    <a:pt x="1231520" y="178615"/>
                  </a:moveTo>
                  <a:cubicBezTo>
                    <a:pt x="1234472" y="178615"/>
                    <a:pt x="1236853" y="179567"/>
                    <a:pt x="1238950" y="181469"/>
                  </a:cubicBezTo>
                  <a:cubicBezTo>
                    <a:pt x="1240950" y="183372"/>
                    <a:pt x="1241902" y="185830"/>
                    <a:pt x="1241902" y="188842"/>
                  </a:cubicBezTo>
                  <a:cubicBezTo>
                    <a:pt x="1241902" y="191776"/>
                    <a:pt x="1240950" y="194234"/>
                    <a:pt x="1238950" y="196216"/>
                  </a:cubicBezTo>
                  <a:cubicBezTo>
                    <a:pt x="1236853" y="198198"/>
                    <a:pt x="1234472" y="199188"/>
                    <a:pt x="1231520" y="199188"/>
                  </a:cubicBezTo>
                  <a:cubicBezTo>
                    <a:pt x="1228662" y="199188"/>
                    <a:pt x="1226281" y="198198"/>
                    <a:pt x="1224376" y="196216"/>
                  </a:cubicBezTo>
                  <a:cubicBezTo>
                    <a:pt x="1222471" y="194234"/>
                    <a:pt x="1221518" y="191776"/>
                    <a:pt x="1221518" y="188842"/>
                  </a:cubicBezTo>
                  <a:cubicBezTo>
                    <a:pt x="1221518" y="185830"/>
                    <a:pt x="1222471" y="183372"/>
                    <a:pt x="1224376" y="181469"/>
                  </a:cubicBezTo>
                  <a:cubicBezTo>
                    <a:pt x="1226281" y="179567"/>
                    <a:pt x="1228662" y="178615"/>
                    <a:pt x="1231520" y="178615"/>
                  </a:cubicBezTo>
                  <a:close/>
                  <a:moveTo>
                    <a:pt x="560884" y="73010"/>
                  </a:moveTo>
                  <a:cubicBezTo>
                    <a:pt x="548739" y="73010"/>
                    <a:pt x="538700" y="77134"/>
                    <a:pt x="530756" y="85383"/>
                  </a:cubicBezTo>
                  <a:cubicBezTo>
                    <a:pt x="522822" y="93622"/>
                    <a:pt x="517916" y="105481"/>
                    <a:pt x="516050" y="120940"/>
                  </a:cubicBezTo>
                  <a:lnTo>
                    <a:pt x="599060" y="120940"/>
                  </a:lnTo>
                  <a:cubicBezTo>
                    <a:pt x="598517" y="105719"/>
                    <a:pt x="594936" y="93927"/>
                    <a:pt x="588316" y="85564"/>
                  </a:cubicBezTo>
                  <a:cubicBezTo>
                    <a:pt x="581706" y="77191"/>
                    <a:pt x="572551" y="73010"/>
                    <a:pt x="560884" y="73010"/>
                  </a:cubicBezTo>
                  <a:close/>
                  <a:moveTo>
                    <a:pt x="345142" y="65399"/>
                  </a:moveTo>
                  <a:lnTo>
                    <a:pt x="356696" y="65399"/>
                  </a:lnTo>
                  <a:lnTo>
                    <a:pt x="356696" y="196929"/>
                  </a:lnTo>
                  <a:lnTo>
                    <a:pt x="345142" y="196929"/>
                  </a:lnTo>
                  <a:close/>
                  <a:moveTo>
                    <a:pt x="1451452" y="62189"/>
                  </a:moveTo>
                  <a:cubicBezTo>
                    <a:pt x="1465358" y="62189"/>
                    <a:pt x="1476027" y="66933"/>
                    <a:pt x="1483456" y="76401"/>
                  </a:cubicBezTo>
                  <a:cubicBezTo>
                    <a:pt x="1490790" y="85878"/>
                    <a:pt x="1494505" y="99375"/>
                    <a:pt x="1494505" y="116892"/>
                  </a:cubicBezTo>
                  <a:lnTo>
                    <a:pt x="1494505" y="196929"/>
                  </a:lnTo>
                  <a:lnTo>
                    <a:pt x="1482980" y="196929"/>
                  </a:lnTo>
                  <a:lnTo>
                    <a:pt x="1482980" y="120340"/>
                  </a:lnTo>
                  <a:cubicBezTo>
                    <a:pt x="1482980" y="88793"/>
                    <a:pt x="1471740" y="73010"/>
                    <a:pt x="1449452" y="73010"/>
                  </a:cubicBezTo>
                  <a:cubicBezTo>
                    <a:pt x="1436974" y="73010"/>
                    <a:pt x="1426782" y="77648"/>
                    <a:pt x="1418686" y="86926"/>
                  </a:cubicBezTo>
                  <a:cubicBezTo>
                    <a:pt x="1410685" y="96203"/>
                    <a:pt x="1406685" y="107700"/>
                    <a:pt x="1406685" y="121416"/>
                  </a:cubicBezTo>
                  <a:lnTo>
                    <a:pt x="1406685" y="196929"/>
                  </a:lnTo>
                  <a:lnTo>
                    <a:pt x="1395159" y="196929"/>
                  </a:lnTo>
                  <a:lnTo>
                    <a:pt x="1395159" y="65399"/>
                  </a:lnTo>
                  <a:lnTo>
                    <a:pt x="1406685" y="65399"/>
                  </a:lnTo>
                  <a:lnTo>
                    <a:pt x="1406685" y="89307"/>
                  </a:lnTo>
                  <a:lnTo>
                    <a:pt x="1407256" y="89307"/>
                  </a:lnTo>
                  <a:cubicBezTo>
                    <a:pt x="1416685" y="71229"/>
                    <a:pt x="1431450" y="62189"/>
                    <a:pt x="1451452" y="62189"/>
                  </a:cubicBezTo>
                  <a:close/>
                  <a:moveTo>
                    <a:pt x="1336295" y="62189"/>
                  </a:moveTo>
                  <a:cubicBezTo>
                    <a:pt x="1346106" y="62189"/>
                    <a:pt x="1355631" y="64256"/>
                    <a:pt x="1364870" y="68371"/>
                  </a:cubicBezTo>
                  <a:lnTo>
                    <a:pt x="1364870" y="81697"/>
                  </a:lnTo>
                  <a:cubicBezTo>
                    <a:pt x="1355631" y="75905"/>
                    <a:pt x="1345534" y="73010"/>
                    <a:pt x="1334485" y="73010"/>
                  </a:cubicBezTo>
                  <a:cubicBezTo>
                    <a:pt x="1319436" y="73010"/>
                    <a:pt x="1307148" y="78563"/>
                    <a:pt x="1297718" y="89660"/>
                  </a:cubicBezTo>
                  <a:cubicBezTo>
                    <a:pt x="1288289" y="100766"/>
                    <a:pt x="1283621" y="115110"/>
                    <a:pt x="1283621" y="132713"/>
                  </a:cubicBezTo>
                  <a:cubicBezTo>
                    <a:pt x="1283621" y="149757"/>
                    <a:pt x="1287908" y="163453"/>
                    <a:pt x="1296480" y="173799"/>
                  </a:cubicBezTo>
                  <a:cubicBezTo>
                    <a:pt x="1305053" y="184146"/>
                    <a:pt x="1316483" y="189318"/>
                    <a:pt x="1330676" y="189318"/>
                  </a:cubicBezTo>
                  <a:cubicBezTo>
                    <a:pt x="1343534" y="189318"/>
                    <a:pt x="1354773" y="185830"/>
                    <a:pt x="1364393" y="178853"/>
                  </a:cubicBezTo>
                  <a:lnTo>
                    <a:pt x="1364393" y="191102"/>
                  </a:lnTo>
                  <a:cubicBezTo>
                    <a:pt x="1354773" y="197127"/>
                    <a:pt x="1343343" y="200140"/>
                    <a:pt x="1330103" y="200140"/>
                  </a:cubicBezTo>
                  <a:cubicBezTo>
                    <a:pt x="1312578" y="200140"/>
                    <a:pt x="1298386" y="193995"/>
                    <a:pt x="1287622" y="181707"/>
                  </a:cubicBezTo>
                  <a:cubicBezTo>
                    <a:pt x="1276859" y="169419"/>
                    <a:pt x="1271429" y="153325"/>
                    <a:pt x="1271429" y="133427"/>
                  </a:cubicBezTo>
                  <a:cubicBezTo>
                    <a:pt x="1271429" y="112577"/>
                    <a:pt x="1277525" y="95489"/>
                    <a:pt x="1289622" y="82173"/>
                  </a:cubicBezTo>
                  <a:cubicBezTo>
                    <a:pt x="1301719" y="68847"/>
                    <a:pt x="1317245" y="62189"/>
                    <a:pt x="1336295" y="62189"/>
                  </a:cubicBezTo>
                  <a:close/>
                  <a:moveTo>
                    <a:pt x="561350" y="62189"/>
                  </a:moveTo>
                  <a:cubicBezTo>
                    <a:pt x="577381" y="62189"/>
                    <a:pt x="589697" y="67943"/>
                    <a:pt x="598298" y="79439"/>
                  </a:cubicBezTo>
                  <a:cubicBezTo>
                    <a:pt x="606899" y="90926"/>
                    <a:pt x="611204" y="106585"/>
                    <a:pt x="611204" y="126407"/>
                  </a:cubicBezTo>
                  <a:lnTo>
                    <a:pt x="611204" y="131646"/>
                  </a:lnTo>
                  <a:lnTo>
                    <a:pt x="515583" y="131646"/>
                  </a:lnTo>
                  <a:cubicBezTo>
                    <a:pt x="515583" y="149718"/>
                    <a:pt x="519669" y="163849"/>
                    <a:pt x="527841" y="174037"/>
                  </a:cubicBezTo>
                  <a:cubicBezTo>
                    <a:pt x="536014" y="184225"/>
                    <a:pt x="547263" y="189318"/>
                    <a:pt x="561579" y="189318"/>
                  </a:cubicBezTo>
                  <a:cubicBezTo>
                    <a:pt x="576057" y="189318"/>
                    <a:pt x="590182" y="183888"/>
                    <a:pt x="603965" y="173026"/>
                  </a:cubicBezTo>
                  <a:lnTo>
                    <a:pt x="603965" y="185632"/>
                  </a:lnTo>
                  <a:cubicBezTo>
                    <a:pt x="590573" y="195304"/>
                    <a:pt x="575666" y="200140"/>
                    <a:pt x="559245" y="200140"/>
                  </a:cubicBezTo>
                  <a:cubicBezTo>
                    <a:pt x="542586" y="200140"/>
                    <a:pt x="529127" y="194055"/>
                    <a:pt x="518849" y="181885"/>
                  </a:cubicBezTo>
                  <a:cubicBezTo>
                    <a:pt x="508572" y="169716"/>
                    <a:pt x="503438" y="152571"/>
                    <a:pt x="503438" y="130455"/>
                  </a:cubicBezTo>
                  <a:cubicBezTo>
                    <a:pt x="503438" y="111262"/>
                    <a:pt x="508811" y="95089"/>
                    <a:pt x="519555" y="81935"/>
                  </a:cubicBezTo>
                  <a:cubicBezTo>
                    <a:pt x="530289" y="68771"/>
                    <a:pt x="544224" y="62189"/>
                    <a:pt x="561350" y="62189"/>
                  </a:cubicBezTo>
                  <a:close/>
                  <a:moveTo>
                    <a:pt x="453880" y="62189"/>
                  </a:moveTo>
                  <a:cubicBezTo>
                    <a:pt x="463767" y="62189"/>
                    <a:pt x="473301" y="64256"/>
                    <a:pt x="482483" y="68371"/>
                  </a:cubicBezTo>
                  <a:lnTo>
                    <a:pt x="482483" y="81697"/>
                  </a:lnTo>
                  <a:cubicBezTo>
                    <a:pt x="473301" y="75905"/>
                    <a:pt x="463176" y="73010"/>
                    <a:pt x="452127" y="73010"/>
                  </a:cubicBezTo>
                  <a:cubicBezTo>
                    <a:pt x="437030" y="73010"/>
                    <a:pt x="424771" y="78563"/>
                    <a:pt x="415351" y="89660"/>
                  </a:cubicBezTo>
                  <a:cubicBezTo>
                    <a:pt x="405931" y="100766"/>
                    <a:pt x="401225" y="115110"/>
                    <a:pt x="401225" y="132713"/>
                  </a:cubicBezTo>
                  <a:cubicBezTo>
                    <a:pt x="401225" y="149757"/>
                    <a:pt x="405521" y="163453"/>
                    <a:pt x="414122" y="173799"/>
                  </a:cubicBezTo>
                  <a:cubicBezTo>
                    <a:pt x="422723" y="184146"/>
                    <a:pt x="434106" y="189318"/>
                    <a:pt x="448279" y="189318"/>
                  </a:cubicBezTo>
                  <a:cubicBezTo>
                    <a:pt x="461195" y="189318"/>
                    <a:pt x="472444" y="185830"/>
                    <a:pt x="482017" y="178853"/>
                  </a:cubicBezTo>
                  <a:lnTo>
                    <a:pt x="482017" y="191102"/>
                  </a:lnTo>
                  <a:cubicBezTo>
                    <a:pt x="472444" y="197127"/>
                    <a:pt x="461004" y="200140"/>
                    <a:pt x="447689" y="200140"/>
                  </a:cubicBezTo>
                  <a:cubicBezTo>
                    <a:pt x="430182" y="200140"/>
                    <a:pt x="416027" y="193995"/>
                    <a:pt x="405255" y="181707"/>
                  </a:cubicBezTo>
                  <a:cubicBezTo>
                    <a:pt x="394472" y="169419"/>
                    <a:pt x="389081" y="153325"/>
                    <a:pt x="389081" y="133427"/>
                  </a:cubicBezTo>
                  <a:cubicBezTo>
                    <a:pt x="389081" y="112577"/>
                    <a:pt x="395130" y="95489"/>
                    <a:pt x="407236" y="82173"/>
                  </a:cubicBezTo>
                  <a:cubicBezTo>
                    <a:pt x="419342" y="68847"/>
                    <a:pt x="434887" y="62189"/>
                    <a:pt x="453880" y="62189"/>
                  </a:cubicBezTo>
                  <a:close/>
                  <a:moveTo>
                    <a:pt x="84195" y="21280"/>
                  </a:moveTo>
                  <a:cubicBezTo>
                    <a:pt x="63174" y="21280"/>
                    <a:pt x="45877" y="29033"/>
                    <a:pt x="32294" y="44530"/>
                  </a:cubicBezTo>
                  <a:cubicBezTo>
                    <a:pt x="18711" y="60027"/>
                    <a:pt x="11920" y="80306"/>
                    <a:pt x="11920" y="105357"/>
                  </a:cubicBezTo>
                  <a:cubicBezTo>
                    <a:pt x="11920" y="130731"/>
                    <a:pt x="18349" y="150926"/>
                    <a:pt x="31189" y="165950"/>
                  </a:cubicBezTo>
                  <a:cubicBezTo>
                    <a:pt x="44028" y="180974"/>
                    <a:pt x="61192" y="188486"/>
                    <a:pt x="82671" y="188486"/>
                  </a:cubicBezTo>
                  <a:cubicBezTo>
                    <a:pt x="105017" y="188486"/>
                    <a:pt x="122705" y="181053"/>
                    <a:pt x="135735" y="166188"/>
                  </a:cubicBezTo>
                  <a:cubicBezTo>
                    <a:pt x="148775" y="151322"/>
                    <a:pt x="155300" y="130607"/>
                    <a:pt x="155300" y="104052"/>
                  </a:cubicBezTo>
                  <a:cubicBezTo>
                    <a:pt x="155300" y="78049"/>
                    <a:pt x="148937" y="57751"/>
                    <a:pt x="136202" y="43168"/>
                  </a:cubicBezTo>
                  <a:cubicBezTo>
                    <a:pt x="123476" y="28576"/>
                    <a:pt x="106141" y="21280"/>
                    <a:pt x="84195" y="21280"/>
                  </a:cubicBezTo>
                  <a:close/>
                  <a:moveTo>
                    <a:pt x="350857" y="12717"/>
                  </a:moveTo>
                  <a:cubicBezTo>
                    <a:pt x="353429" y="12717"/>
                    <a:pt x="355705" y="13574"/>
                    <a:pt x="357696" y="15279"/>
                  </a:cubicBezTo>
                  <a:cubicBezTo>
                    <a:pt x="359677" y="16984"/>
                    <a:pt x="360668" y="19298"/>
                    <a:pt x="360668" y="22232"/>
                  </a:cubicBezTo>
                  <a:cubicBezTo>
                    <a:pt x="360668" y="25013"/>
                    <a:pt x="359696" y="27366"/>
                    <a:pt x="357753" y="29309"/>
                  </a:cubicBezTo>
                  <a:cubicBezTo>
                    <a:pt x="355801" y="31252"/>
                    <a:pt x="353505" y="32224"/>
                    <a:pt x="350857" y="32224"/>
                  </a:cubicBezTo>
                  <a:cubicBezTo>
                    <a:pt x="348295" y="32224"/>
                    <a:pt x="346057" y="31290"/>
                    <a:pt x="344152" y="29433"/>
                  </a:cubicBezTo>
                  <a:cubicBezTo>
                    <a:pt x="342247" y="27566"/>
                    <a:pt x="341285" y="25166"/>
                    <a:pt x="341285" y="22232"/>
                  </a:cubicBezTo>
                  <a:cubicBezTo>
                    <a:pt x="341285" y="19460"/>
                    <a:pt x="342266" y="17184"/>
                    <a:pt x="344209" y="15393"/>
                  </a:cubicBezTo>
                  <a:cubicBezTo>
                    <a:pt x="346152" y="13612"/>
                    <a:pt x="348371" y="12717"/>
                    <a:pt x="350857" y="12717"/>
                  </a:cubicBezTo>
                  <a:close/>
                  <a:moveTo>
                    <a:pt x="86291" y="9630"/>
                  </a:moveTo>
                  <a:cubicBezTo>
                    <a:pt x="110656" y="9630"/>
                    <a:pt x="130392" y="18127"/>
                    <a:pt x="145489" y="35138"/>
                  </a:cubicBezTo>
                  <a:cubicBezTo>
                    <a:pt x="160586" y="52141"/>
                    <a:pt x="168139" y="74439"/>
                    <a:pt x="168139" y="102032"/>
                  </a:cubicBezTo>
                  <a:cubicBezTo>
                    <a:pt x="168139" y="132474"/>
                    <a:pt x="160414" y="156436"/>
                    <a:pt x="144965" y="173918"/>
                  </a:cubicBezTo>
                  <a:cubicBezTo>
                    <a:pt x="129515" y="191399"/>
                    <a:pt x="108827" y="200140"/>
                    <a:pt x="82910" y="200140"/>
                  </a:cubicBezTo>
                  <a:cubicBezTo>
                    <a:pt x="57382" y="200140"/>
                    <a:pt x="37028" y="191498"/>
                    <a:pt x="21845" y="174215"/>
                  </a:cubicBezTo>
                  <a:cubicBezTo>
                    <a:pt x="6671" y="156932"/>
                    <a:pt x="-920" y="134456"/>
                    <a:pt x="-920" y="106785"/>
                  </a:cubicBezTo>
                  <a:cubicBezTo>
                    <a:pt x="-920" y="77372"/>
                    <a:pt x="6862" y="53826"/>
                    <a:pt x="22436" y="36148"/>
                  </a:cubicBezTo>
                  <a:cubicBezTo>
                    <a:pt x="37999" y="18470"/>
                    <a:pt x="59287" y="9630"/>
                    <a:pt x="86291" y="9630"/>
                  </a:cubicBezTo>
                  <a:close/>
                  <a:moveTo>
                    <a:pt x="316520" y="115"/>
                  </a:moveTo>
                  <a:cubicBezTo>
                    <a:pt x="322044" y="115"/>
                    <a:pt x="326597" y="944"/>
                    <a:pt x="330178" y="2611"/>
                  </a:cubicBezTo>
                  <a:lnTo>
                    <a:pt x="330178" y="14622"/>
                  </a:lnTo>
                  <a:cubicBezTo>
                    <a:pt x="327064" y="12164"/>
                    <a:pt x="322359" y="10935"/>
                    <a:pt x="316053" y="10935"/>
                  </a:cubicBezTo>
                  <a:cubicBezTo>
                    <a:pt x="300175" y="10935"/>
                    <a:pt x="292231" y="21794"/>
                    <a:pt x="292231" y="43520"/>
                  </a:cubicBezTo>
                  <a:lnTo>
                    <a:pt x="292231" y="65399"/>
                  </a:lnTo>
                  <a:lnTo>
                    <a:pt x="326445" y="65399"/>
                  </a:lnTo>
                  <a:lnTo>
                    <a:pt x="326445" y="76220"/>
                  </a:lnTo>
                  <a:lnTo>
                    <a:pt x="292231" y="76220"/>
                  </a:lnTo>
                  <a:lnTo>
                    <a:pt x="292231" y="196929"/>
                  </a:lnTo>
                  <a:lnTo>
                    <a:pt x="280677" y="196929"/>
                  </a:lnTo>
                  <a:lnTo>
                    <a:pt x="280677" y="76220"/>
                  </a:lnTo>
                  <a:lnTo>
                    <a:pt x="257436" y="76220"/>
                  </a:lnTo>
                  <a:lnTo>
                    <a:pt x="257436" y="65399"/>
                  </a:lnTo>
                  <a:lnTo>
                    <a:pt x="280677" y="65399"/>
                  </a:lnTo>
                  <a:lnTo>
                    <a:pt x="280677" y="42568"/>
                  </a:lnTo>
                  <a:cubicBezTo>
                    <a:pt x="280677" y="28700"/>
                    <a:pt x="284096" y="18155"/>
                    <a:pt x="290945" y="10935"/>
                  </a:cubicBezTo>
                  <a:cubicBezTo>
                    <a:pt x="297794" y="3725"/>
                    <a:pt x="306318" y="115"/>
                    <a:pt x="316520" y="115"/>
                  </a:cubicBezTo>
                  <a:close/>
                  <a:moveTo>
                    <a:pt x="245044" y="115"/>
                  </a:moveTo>
                  <a:cubicBezTo>
                    <a:pt x="250569" y="115"/>
                    <a:pt x="255121" y="944"/>
                    <a:pt x="258703" y="2611"/>
                  </a:cubicBezTo>
                  <a:lnTo>
                    <a:pt x="258703" y="14622"/>
                  </a:lnTo>
                  <a:cubicBezTo>
                    <a:pt x="255588" y="12164"/>
                    <a:pt x="250883" y="10935"/>
                    <a:pt x="244577" y="10935"/>
                  </a:cubicBezTo>
                  <a:cubicBezTo>
                    <a:pt x="228699" y="10935"/>
                    <a:pt x="220755" y="21794"/>
                    <a:pt x="220755" y="43520"/>
                  </a:cubicBezTo>
                  <a:lnTo>
                    <a:pt x="220755" y="65399"/>
                  </a:lnTo>
                  <a:lnTo>
                    <a:pt x="254969" y="65399"/>
                  </a:lnTo>
                  <a:lnTo>
                    <a:pt x="254969" y="76220"/>
                  </a:lnTo>
                  <a:lnTo>
                    <a:pt x="220755" y="76220"/>
                  </a:lnTo>
                  <a:lnTo>
                    <a:pt x="220755" y="196929"/>
                  </a:lnTo>
                  <a:lnTo>
                    <a:pt x="209201" y="196929"/>
                  </a:lnTo>
                  <a:lnTo>
                    <a:pt x="209201" y="76220"/>
                  </a:lnTo>
                  <a:lnTo>
                    <a:pt x="185970" y="76220"/>
                  </a:lnTo>
                  <a:lnTo>
                    <a:pt x="185970" y="65399"/>
                  </a:lnTo>
                  <a:lnTo>
                    <a:pt x="209201" y="65399"/>
                  </a:lnTo>
                  <a:lnTo>
                    <a:pt x="209201" y="42568"/>
                  </a:lnTo>
                  <a:cubicBezTo>
                    <a:pt x="209201" y="28700"/>
                    <a:pt x="212621" y="18155"/>
                    <a:pt x="219469" y="10935"/>
                  </a:cubicBezTo>
                  <a:cubicBezTo>
                    <a:pt x="226327" y="3725"/>
                    <a:pt x="234843" y="115"/>
                    <a:pt x="245044" y="1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16" name="文本框 15"/>
          <p:cNvSpPr txBox="1"/>
          <p:nvPr userDrawn="1"/>
        </p:nvSpPr>
        <p:spPr>
          <a:xfrm>
            <a:off x="10209866" y="244475"/>
            <a:ext cx="1245534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000" cap="all">
                <a:solidFill>
                  <a:schemeClr val="accent1"/>
                </a:solidFill>
              </a:rPr>
              <a:t>Academic report</a:t>
            </a:r>
            <a:endParaRPr lang="en-US" altLang="zh-CN" sz="1000" cap="all">
              <a:solidFill>
                <a:schemeClr val="accent1"/>
              </a:solidFill>
            </a:endParaRPr>
          </a:p>
          <a:p>
            <a:r>
              <a:rPr lang="en-US" altLang="zh-CN" sz="1000" cap="all">
                <a:solidFill>
                  <a:schemeClr val="accent1"/>
                </a:solidFill>
              </a:rPr>
              <a:t>presentation</a:t>
            </a:r>
            <a:endParaRPr lang="zh-CN" altLang="en-US" sz="1000" cap="all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1"/>
            <a:ext cx="46841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36600" y="266700"/>
            <a:ext cx="1661579" cy="222249"/>
            <a:chOff x="8759825" y="266700"/>
            <a:chExt cx="1495425" cy="200025"/>
          </a:xfrm>
          <a:solidFill>
            <a:schemeClr val="bg1"/>
          </a:solidFill>
        </p:grpSpPr>
        <p:sp>
          <p:nvSpPr>
            <p:cNvPr id="3" name="任意多边形: 形状 2"/>
            <p:cNvSpPr/>
            <p:nvPr/>
          </p:nvSpPr>
          <p:spPr>
            <a:xfrm>
              <a:off x="9836150" y="276225"/>
              <a:ext cx="114300" cy="190500"/>
            </a:xfrm>
            <a:custGeom>
              <a:avLst/>
              <a:gdLst>
                <a:gd name="connsiteX0" fmla="*/ 64803 w 114300"/>
                <a:gd name="connsiteY0" fmla="*/ 115 h 190500"/>
                <a:gd name="connsiteX1" fmla="*/ 105475 w 114300"/>
                <a:gd name="connsiteY1" fmla="*/ 6782 h 190500"/>
                <a:gd name="connsiteX2" fmla="*/ 105475 w 114300"/>
                <a:gd name="connsiteY2" fmla="*/ 32719 h 190500"/>
                <a:gd name="connsiteX3" fmla="*/ 62992 w 114300"/>
                <a:gd name="connsiteY3" fmla="*/ 21175 h 190500"/>
                <a:gd name="connsiteX4" fmla="*/ 35180 w 114300"/>
                <a:gd name="connsiteY4" fmla="*/ 28252 h 190500"/>
                <a:gd name="connsiteX5" fmla="*/ 24417 w 114300"/>
                <a:gd name="connsiteY5" fmla="*/ 47950 h 190500"/>
                <a:gd name="connsiteX6" fmla="*/ 31845 w 114300"/>
                <a:gd name="connsiteY6" fmla="*/ 66152 h 190500"/>
                <a:gd name="connsiteX7" fmla="*/ 64135 w 114300"/>
                <a:gd name="connsiteY7" fmla="*/ 85307 h 190500"/>
                <a:gd name="connsiteX8" fmla="*/ 102426 w 114300"/>
                <a:gd name="connsiteY8" fmla="*/ 111253 h 190500"/>
                <a:gd name="connsiteX9" fmla="*/ 113380 w 114300"/>
                <a:gd name="connsiteY9" fmla="*/ 140402 h 190500"/>
                <a:gd name="connsiteX10" fmla="*/ 95568 w 114300"/>
                <a:gd name="connsiteY10" fmla="*/ 177646 h 190500"/>
                <a:gd name="connsiteX11" fmla="*/ 46228 w 114300"/>
                <a:gd name="connsiteY11" fmla="*/ 190615 h 190500"/>
                <a:gd name="connsiteX12" fmla="*/ 20511 w 114300"/>
                <a:gd name="connsiteY12" fmla="*/ 187580 h 190500"/>
                <a:gd name="connsiteX13" fmla="*/ -920 w 114300"/>
                <a:gd name="connsiteY13" fmla="*/ 180025 h 190500"/>
                <a:gd name="connsiteX14" fmla="*/ -920 w 114300"/>
                <a:gd name="connsiteY14" fmla="*/ 152896 h 190500"/>
                <a:gd name="connsiteX15" fmla="*/ 21940 w 114300"/>
                <a:gd name="connsiteY15" fmla="*/ 165033 h 190500"/>
                <a:gd name="connsiteX16" fmla="*/ 48991 w 114300"/>
                <a:gd name="connsiteY16" fmla="*/ 169792 h 190500"/>
                <a:gd name="connsiteX17" fmla="*/ 88139 w 114300"/>
                <a:gd name="connsiteY17" fmla="*/ 142187 h 190500"/>
                <a:gd name="connsiteX18" fmla="*/ 83948 w 114300"/>
                <a:gd name="connsiteY18" fmla="*/ 128264 h 190500"/>
                <a:gd name="connsiteX19" fmla="*/ 72422 w 114300"/>
                <a:gd name="connsiteY19" fmla="*/ 117320 h 190500"/>
                <a:gd name="connsiteX20" fmla="*/ 44990 w 114300"/>
                <a:gd name="connsiteY20" fmla="*/ 102680 h 190500"/>
                <a:gd name="connsiteX21" fmla="*/ 8128 w 114300"/>
                <a:gd name="connsiteY21" fmla="*/ 77039 h 190500"/>
                <a:gd name="connsiteX22" fmla="*/ -825 w 114300"/>
                <a:gd name="connsiteY22" fmla="*/ 49969 h 190500"/>
                <a:gd name="connsiteX23" fmla="*/ 17844 w 114300"/>
                <a:gd name="connsiteY23" fmla="*/ 13564 h 190500"/>
                <a:gd name="connsiteX24" fmla="*/ 64803 w 114300"/>
                <a:gd name="connsiteY24" fmla="*/ 11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4300" h="190500">
                  <a:moveTo>
                    <a:pt x="64803" y="115"/>
                  </a:moveTo>
                  <a:cubicBezTo>
                    <a:pt x="83281" y="115"/>
                    <a:pt x="96807" y="2334"/>
                    <a:pt x="105475" y="6782"/>
                  </a:cubicBezTo>
                  <a:lnTo>
                    <a:pt x="105475" y="32719"/>
                  </a:lnTo>
                  <a:cubicBezTo>
                    <a:pt x="94235" y="25023"/>
                    <a:pt x="80043" y="21175"/>
                    <a:pt x="62992" y="21175"/>
                  </a:cubicBezTo>
                  <a:cubicBezTo>
                    <a:pt x="51563" y="21175"/>
                    <a:pt x="42324" y="23537"/>
                    <a:pt x="35180" y="28252"/>
                  </a:cubicBezTo>
                  <a:cubicBezTo>
                    <a:pt x="28036" y="32976"/>
                    <a:pt x="24417" y="39539"/>
                    <a:pt x="24417" y="47950"/>
                  </a:cubicBezTo>
                  <a:cubicBezTo>
                    <a:pt x="24417" y="55408"/>
                    <a:pt x="26893" y="61475"/>
                    <a:pt x="31845" y="66152"/>
                  </a:cubicBezTo>
                  <a:cubicBezTo>
                    <a:pt x="36799" y="70838"/>
                    <a:pt x="47562" y="77220"/>
                    <a:pt x="64135" y="85307"/>
                  </a:cubicBezTo>
                  <a:cubicBezTo>
                    <a:pt x="82424" y="93955"/>
                    <a:pt x="95187" y="102604"/>
                    <a:pt x="102426" y="111253"/>
                  </a:cubicBezTo>
                  <a:cubicBezTo>
                    <a:pt x="109760" y="119892"/>
                    <a:pt x="113380" y="129617"/>
                    <a:pt x="113380" y="140402"/>
                  </a:cubicBezTo>
                  <a:cubicBezTo>
                    <a:pt x="113380" y="156584"/>
                    <a:pt x="107475" y="168999"/>
                    <a:pt x="95568" y="177646"/>
                  </a:cubicBezTo>
                  <a:cubicBezTo>
                    <a:pt x="83757" y="186292"/>
                    <a:pt x="67279" y="190615"/>
                    <a:pt x="46228" y="190615"/>
                  </a:cubicBezTo>
                  <a:cubicBezTo>
                    <a:pt x="38895" y="190615"/>
                    <a:pt x="30322" y="189603"/>
                    <a:pt x="20511" y="187580"/>
                  </a:cubicBezTo>
                  <a:cubicBezTo>
                    <a:pt x="10700" y="185558"/>
                    <a:pt x="3556" y="183040"/>
                    <a:pt x="-920" y="180025"/>
                  </a:cubicBezTo>
                  <a:lnTo>
                    <a:pt x="-920" y="152896"/>
                  </a:lnTo>
                  <a:cubicBezTo>
                    <a:pt x="4795" y="157814"/>
                    <a:pt x="12415" y="161859"/>
                    <a:pt x="21940" y="165033"/>
                  </a:cubicBezTo>
                  <a:cubicBezTo>
                    <a:pt x="31465" y="168206"/>
                    <a:pt x="40418" y="169792"/>
                    <a:pt x="48991" y="169792"/>
                  </a:cubicBezTo>
                  <a:cubicBezTo>
                    <a:pt x="75089" y="169792"/>
                    <a:pt x="88139" y="160590"/>
                    <a:pt x="88139" y="142187"/>
                  </a:cubicBezTo>
                  <a:cubicBezTo>
                    <a:pt x="88139" y="137030"/>
                    <a:pt x="86805" y="132389"/>
                    <a:pt x="83948" y="128264"/>
                  </a:cubicBezTo>
                  <a:cubicBezTo>
                    <a:pt x="81185" y="124140"/>
                    <a:pt x="77280" y="120492"/>
                    <a:pt x="72422" y="117320"/>
                  </a:cubicBezTo>
                  <a:cubicBezTo>
                    <a:pt x="67564" y="114148"/>
                    <a:pt x="58421" y="109262"/>
                    <a:pt x="44990" y="102680"/>
                  </a:cubicBezTo>
                  <a:cubicBezTo>
                    <a:pt x="26321" y="93479"/>
                    <a:pt x="14034" y="84935"/>
                    <a:pt x="8128" y="77039"/>
                  </a:cubicBezTo>
                  <a:cubicBezTo>
                    <a:pt x="2127" y="69152"/>
                    <a:pt x="-825" y="60123"/>
                    <a:pt x="-825" y="49969"/>
                  </a:cubicBezTo>
                  <a:cubicBezTo>
                    <a:pt x="-825" y="34662"/>
                    <a:pt x="5367" y="22527"/>
                    <a:pt x="17844" y="13564"/>
                  </a:cubicBezTo>
                  <a:cubicBezTo>
                    <a:pt x="30227" y="4601"/>
                    <a:pt x="45848" y="115"/>
                    <a:pt x="64803" y="1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" name="任意多边形: 形状 3"/>
            <p:cNvSpPr/>
            <p:nvPr/>
          </p:nvSpPr>
          <p:spPr>
            <a:xfrm>
              <a:off x="9407525" y="276225"/>
              <a:ext cx="114300" cy="180975"/>
            </a:xfrm>
            <a:custGeom>
              <a:avLst/>
              <a:gdLst>
                <a:gd name="connsiteX0" fmla="*/ -920 w 114300"/>
                <a:gd name="connsiteY0" fmla="*/ 115 h 180975"/>
                <a:gd name="connsiteX1" fmla="*/ 51039 w 114300"/>
                <a:gd name="connsiteY1" fmla="*/ 115 h 180975"/>
                <a:gd name="connsiteX2" fmla="*/ 97026 w 114300"/>
                <a:gd name="connsiteY2" fmla="*/ 14250 h 180975"/>
                <a:gd name="connsiteX3" fmla="*/ 113380 w 114300"/>
                <a:gd name="connsiteY3" fmla="*/ 54674 h 180975"/>
                <a:gd name="connsiteX4" fmla="*/ 94254 w 114300"/>
                <a:gd name="connsiteY4" fmla="*/ 97842 h 180975"/>
                <a:gd name="connsiteX5" fmla="*/ 46429 w 114300"/>
                <a:gd name="connsiteY5" fmla="*/ 113443 h 180975"/>
                <a:gd name="connsiteX6" fmla="*/ 22693 w 114300"/>
                <a:gd name="connsiteY6" fmla="*/ 113443 h 180975"/>
                <a:gd name="connsiteX7" fmla="*/ 22693 w 114300"/>
                <a:gd name="connsiteY7" fmla="*/ 181090 h 180975"/>
                <a:gd name="connsiteX8" fmla="*/ -920 w 114300"/>
                <a:gd name="connsiteY8" fmla="*/ 181090 h 180975"/>
                <a:gd name="connsiteX9" fmla="*/ -920 w 114300"/>
                <a:gd name="connsiteY9" fmla="*/ 115 h 180975"/>
                <a:gd name="connsiteX10" fmla="*/ 22693 w 114300"/>
                <a:gd name="connsiteY10" fmla="*/ 20679 h 180975"/>
                <a:gd name="connsiteX11" fmla="*/ 22693 w 114300"/>
                <a:gd name="connsiteY11" fmla="*/ 92879 h 180975"/>
                <a:gd name="connsiteX12" fmla="*/ 44543 w 114300"/>
                <a:gd name="connsiteY12" fmla="*/ 92879 h 180975"/>
                <a:gd name="connsiteX13" fmla="*/ 77366 w 114300"/>
                <a:gd name="connsiteY13" fmla="*/ 83240 h 180975"/>
                <a:gd name="connsiteX14" fmla="*/ 88586 w 114300"/>
                <a:gd name="connsiteY14" fmla="*/ 55608 h 180975"/>
                <a:gd name="connsiteX15" fmla="*/ 46781 w 114300"/>
                <a:gd name="connsiteY15" fmla="*/ 20679 h 180975"/>
                <a:gd name="connsiteX16" fmla="*/ 22693 w 114300"/>
                <a:gd name="connsiteY16" fmla="*/ 2067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4300" h="180975">
                  <a:moveTo>
                    <a:pt x="-920" y="115"/>
                  </a:moveTo>
                  <a:lnTo>
                    <a:pt x="51039" y="115"/>
                  </a:lnTo>
                  <a:cubicBezTo>
                    <a:pt x="70794" y="115"/>
                    <a:pt x="86119" y="4830"/>
                    <a:pt x="97026" y="14250"/>
                  </a:cubicBezTo>
                  <a:cubicBezTo>
                    <a:pt x="107931" y="23680"/>
                    <a:pt x="113380" y="37148"/>
                    <a:pt x="113380" y="54674"/>
                  </a:cubicBezTo>
                  <a:cubicBezTo>
                    <a:pt x="113380" y="72438"/>
                    <a:pt x="107008" y="86821"/>
                    <a:pt x="94254" y="97842"/>
                  </a:cubicBezTo>
                  <a:cubicBezTo>
                    <a:pt x="81500" y="108871"/>
                    <a:pt x="65555" y="114063"/>
                    <a:pt x="46429" y="113443"/>
                  </a:cubicBezTo>
                  <a:lnTo>
                    <a:pt x="22693" y="113443"/>
                  </a:lnTo>
                  <a:lnTo>
                    <a:pt x="22693" y="181090"/>
                  </a:lnTo>
                  <a:lnTo>
                    <a:pt x="-920" y="181090"/>
                  </a:lnTo>
                  <a:lnTo>
                    <a:pt x="-920" y="115"/>
                  </a:lnTo>
                  <a:close/>
                  <a:moveTo>
                    <a:pt x="22693" y="20679"/>
                  </a:moveTo>
                  <a:lnTo>
                    <a:pt x="22693" y="92879"/>
                  </a:lnTo>
                  <a:lnTo>
                    <a:pt x="44543" y="92879"/>
                  </a:lnTo>
                  <a:cubicBezTo>
                    <a:pt x="58944" y="92879"/>
                    <a:pt x="69889" y="89669"/>
                    <a:pt x="77366" y="83240"/>
                  </a:cubicBezTo>
                  <a:cubicBezTo>
                    <a:pt x="84843" y="76820"/>
                    <a:pt x="88586" y="67609"/>
                    <a:pt x="88586" y="55608"/>
                  </a:cubicBezTo>
                  <a:cubicBezTo>
                    <a:pt x="88586" y="32319"/>
                    <a:pt x="74652" y="20679"/>
                    <a:pt x="46781" y="20679"/>
                  </a:cubicBezTo>
                  <a:lnTo>
                    <a:pt x="22693" y="206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" name="任意多边形: 形状 4"/>
            <p:cNvSpPr/>
            <p:nvPr/>
          </p:nvSpPr>
          <p:spPr>
            <a:xfrm>
              <a:off x="9550400" y="276225"/>
              <a:ext cx="95250" cy="180975"/>
            </a:xfrm>
            <a:custGeom>
              <a:avLst/>
              <a:gdLst>
                <a:gd name="connsiteX0" fmla="*/ -920 w 95250"/>
                <a:gd name="connsiteY0" fmla="*/ 115 h 180975"/>
                <a:gd name="connsiteX1" fmla="*/ 22416 w 95250"/>
                <a:gd name="connsiteY1" fmla="*/ 115 h 180975"/>
                <a:gd name="connsiteX2" fmla="*/ 22416 w 95250"/>
                <a:gd name="connsiteY2" fmla="*/ 160410 h 180975"/>
                <a:gd name="connsiteX3" fmla="*/ 94330 w 95250"/>
                <a:gd name="connsiteY3" fmla="*/ 160410 h 180975"/>
                <a:gd name="connsiteX4" fmla="*/ 94330 w 95250"/>
                <a:gd name="connsiteY4" fmla="*/ 181090 h 180975"/>
                <a:gd name="connsiteX5" fmla="*/ -920 w 95250"/>
                <a:gd name="connsiteY5" fmla="*/ 181090 h 180975"/>
                <a:gd name="connsiteX6" fmla="*/ -920 w 95250"/>
                <a:gd name="connsiteY6" fmla="*/ 11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80975">
                  <a:moveTo>
                    <a:pt x="-920" y="115"/>
                  </a:moveTo>
                  <a:lnTo>
                    <a:pt x="22416" y="115"/>
                  </a:lnTo>
                  <a:lnTo>
                    <a:pt x="22416" y="160410"/>
                  </a:lnTo>
                  <a:lnTo>
                    <a:pt x="94330" y="160410"/>
                  </a:lnTo>
                  <a:lnTo>
                    <a:pt x="94330" y="181090"/>
                  </a:lnTo>
                  <a:lnTo>
                    <a:pt x="-920" y="181090"/>
                  </a:lnTo>
                  <a:lnTo>
                    <a:pt x="-920" y="1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" name="任意多边形: 形状 5"/>
            <p:cNvSpPr/>
            <p:nvPr/>
          </p:nvSpPr>
          <p:spPr>
            <a:xfrm>
              <a:off x="9664700" y="276225"/>
              <a:ext cx="142875" cy="190500"/>
            </a:xfrm>
            <a:custGeom>
              <a:avLst/>
              <a:gdLst>
                <a:gd name="connsiteX0" fmla="*/ -920 w 142875"/>
                <a:gd name="connsiteY0" fmla="*/ 115 h 190500"/>
                <a:gd name="connsiteX1" fmla="*/ 23559 w 142875"/>
                <a:gd name="connsiteY1" fmla="*/ 115 h 190500"/>
                <a:gd name="connsiteX2" fmla="*/ 23559 w 142875"/>
                <a:gd name="connsiteY2" fmla="*/ 112843 h 190500"/>
                <a:gd name="connsiteX3" fmla="*/ 71280 w 142875"/>
                <a:gd name="connsiteY3" fmla="*/ 169086 h 190500"/>
                <a:gd name="connsiteX4" fmla="*/ 117476 w 142875"/>
                <a:gd name="connsiteY4" fmla="*/ 114653 h 190500"/>
                <a:gd name="connsiteX5" fmla="*/ 117476 w 142875"/>
                <a:gd name="connsiteY5" fmla="*/ 115 h 190500"/>
                <a:gd name="connsiteX6" fmla="*/ 141955 w 142875"/>
                <a:gd name="connsiteY6" fmla="*/ 115 h 190500"/>
                <a:gd name="connsiteX7" fmla="*/ 141955 w 142875"/>
                <a:gd name="connsiteY7" fmla="*/ 111148 h 190500"/>
                <a:gd name="connsiteX8" fmla="*/ 68994 w 142875"/>
                <a:gd name="connsiteY8" fmla="*/ 190615 h 190500"/>
                <a:gd name="connsiteX9" fmla="*/ -920 w 142875"/>
                <a:gd name="connsiteY9" fmla="*/ 113929 h 190500"/>
                <a:gd name="connsiteX10" fmla="*/ -920 w 142875"/>
                <a:gd name="connsiteY10" fmla="*/ 11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90500">
                  <a:moveTo>
                    <a:pt x="-920" y="115"/>
                  </a:moveTo>
                  <a:lnTo>
                    <a:pt x="23559" y="115"/>
                  </a:lnTo>
                  <a:lnTo>
                    <a:pt x="23559" y="112843"/>
                  </a:lnTo>
                  <a:cubicBezTo>
                    <a:pt x="23559" y="150338"/>
                    <a:pt x="39466" y="169086"/>
                    <a:pt x="71280" y="169086"/>
                  </a:cubicBezTo>
                  <a:cubicBezTo>
                    <a:pt x="102046" y="169086"/>
                    <a:pt x="117476" y="150942"/>
                    <a:pt x="117476" y="114653"/>
                  </a:cubicBezTo>
                  <a:lnTo>
                    <a:pt x="117476" y="115"/>
                  </a:lnTo>
                  <a:lnTo>
                    <a:pt x="141955" y="115"/>
                  </a:lnTo>
                  <a:lnTo>
                    <a:pt x="141955" y="111148"/>
                  </a:lnTo>
                  <a:cubicBezTo>
                    <a:pt x="141955" y="164126"/>
                    <a:pt x="117666" y="190615"/>
                    <a:pt x="68994" y="190615"/>
                  </a:cubicBezTo>
                  <a:cubicBezTo>
                    <a:pt x="22416" y="190615"/>
                    <a:pt x="-920" y="165054"/>
                    <a:pt x="-920" y="113929"/>
                  </a:cubicBezTo>
                  <a:lnTo>
                    <a:pt x="-920" y="1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8759825" y="266700"/>
              <a:ext cx="1495425" cy="200025"/>
            </a:xfrm>
            <a:custGeom>
              <a:avLst/>
              <a:gdLst>
                <a:gd name="connsiteX0" fmla="*/ 1231520 w 1495425"/>
                <a:gd name="connsiteY0" fmla="*/ 178615 h 200025"/>
                <a:gd name="connsiteX1" fmla="*/ 1238950 w 1495425"/>
                <a:gd name="connsiteY1" fmla="*/ 181469 h 200025"/>
                <a:gd name="connsiteX2" fmla="*/ 1241902 w 1495425"/>
                <a:gd name="connsiteY2" fmla="*/ 188842 h 200025"/>
                <a:gd name="connsiteX3" fmla="*/ 1238950 w 1495425"/>
                <a:gd name="connsiteY3" fmla="*/ 196216 h 200025"/>
                <a:gd name="connsiteX4" fmla="*/ 1231520 w 1495425"/>
                <a:gd name="connsiteY4" fmla="*/ 199188 h 200025"/>
                <a:gd name="connsiteX5" fmla="*/ 1224376 w 1495425"/>
                <a:gd name="connsiteY5" fmla="*/ 196216 h 200025"/>
                <a:gd name="connsiteX6" fmla="*/ 1221518 w 1495425"/>
                <a:gd name="connsiteY6" fmla="*/ 188842 h 200025"/>
                <a:gd name="connsiteX7" fmla="*/ 1224376 w 1495425"/>
                <a:gd name="connsiteY7" fmla="*/ 181469 h 200025"/>
                <a:gd name="connsiteX8" fmla="*/ 1231520 w 1495425"/>
                <a:gd name="connsiteY8" fmla="*/ 178615 h 200025"/>
                <a:gd name="connsiteX9" fmla="*/ 560884 w 1495425"/>
                <a:gd name="connsiteY9" fmla="*/ 73010 h 200025"/>
                <a:gd name="connsiteX10" fmla="*/ 530756 w 1495425"/>
                <a:gd name="connsiteY10" fmla="*/ 85383 h 200025"/>
                <a:gd name="connsiteX11" fmla="*/ 516050 w 1495425"/>
                <a:gd name="connsiteY11" fmla="*/ 120940 h 200025"/>
                <a:gd name="connsiteX12" fmla="*/ 599060 w 1495425"/>
                <a:gd name="connsiteY12" fmla="*/ 120940 h 200025"/>
                <a:gd name="connsiteX13" fmla="*/ 588316 w 1495425"/>
                <a:gd name="connsiteY13" fmla="*/ 85564 h 200025"/>
                <a:gd name="connsiteX14" fmla="*/ 560884 w 1495425"/>
                <a:gd name="connsiteY14" fmla="*/ 73010 h 200025"/>
                <a:gd name="connsiteX15" fmla="*/ 345142 w 1495425"/>
                <a:gd name="connsiteY15" fmla="*/ 65399 h 200025"/>
                <a:gd name="connsiteX16" fmla="*/ 356696 w 1495425"/>
                <a:gd name="connsiteY16" fmla="*/ 65399 h 200025"/>
                <a:gd name="connsiteX17" fmla="*/ 356696 w 1495425"/>
                <a:gd name="connsiteY17" fmla="*/ 196929 h 200025"/>
                <a:gd name="connsiteX18" fmla="*/ 345142 w 1495425"/>
                <a:gd name="connsiteY18" fmla="*/ 196929 h 200025"/>
                <a:gd name="connsiteX19" fmla="*/ 1451452 w 1495425"/>
                <a:gd name="connsiteY19" fmla="*/ 62189 h 200025"/>
                <a:gd name="connsiteX20" fmla="*/ 1483456 w 1495425"/>
                <a:gd name="connsiteY20" fmla="*/ 76401 h 200025"/>
                <a:gd name="connsiteX21" fmla="*/ 1494505 w 1495425"/>
                <a:gd name="connsiteY21" fmla="*/ 116892 h 200025"/>
                <a:gd name="connsiteX22" fmla="*/ 1494505 w 1495425"/>
                <a:gd name="connsiteY22" fmla="*/ 196929 h 200025"/>
                <a:gd name="connsiteX23" fmla="*/ 1482980 w 1495425"/>
                <a:gd name="connsiteY23" fmla="*/ 196929 h 200025"/>
                <a:gd name="connsiteX24" fmla="*/ 1482980 w 1495425"/>
                <a:gd name="connsiteY24" fmla="*/ 120340 h 200025"/>
                <a:gd name="connsiteX25" fmla="*/ 1449452 w 1495425"/>
                <a:gd name="connsiteY25" fmla="*/ 73010 h 200025"/>
                <a:gd name="connsiteX26" fmla="*/ 1418686 w 1495425"/>
                <a:gd name="connsiteY26" fmla="*/ 86926 h 200025"/>
                <a:gd name="connsiteX27" fmla="*/ 1406685 w 1495425"/>
                <a:gd name="connsiteY27" fmla="*/ 121416 h 200025"/>
                <a:gd name="connsiteX28" fmla="*/ 1406685 w 1495425"/>
                <a:gd name="connsiteY28" fmla="*/ 196929 h 200025"/>
                <a:gd name="connsiteX29" fmla="*/ 1395159 w 1495425"/>
                <a:gd name="connsiteY29" fmla="*/ 196929 h 200025"/>
                <a:gd name="connsiteX30" fmla="*/ 1395159 w 1495425"/>
                <a:gd name="connsiteY30" fmla="*/ 65399 h 200025"/>
                <a:gd name="connsiteX31" fmla="*/ 1406685 w 1495425"/>
                <a:gd name="connsiteY31" fmla="*/ 65399 h 200025"/>
                <a:gd name="connsiteX32" fmla="*/ 1406685 w 1495425"/>
                <a:gd name="connsiteY32" fmla="*/ 89307 h 200025"/>
                <a:gd name="connsiteX33" fmla="*/ 1407256 w 1495425"/>
                <a:gd name="connsiteY33" fmla="*/ 89307 h 200025"/>
                <a:gd name="connsiteX34" fmla="*/ 1451452 w 1495425"/>
                <a:gd name="connsiteY34" fmla="*/ 62189 h 200025"/>
                <a:gd name="connsiteX35" fmla="*/ 1336295 w 1495425"/>
                <a:gd name="connsiteY35" fmla="*/ 62189 h 200025"/>
                <a:gd name="connsiteX36" fmla="*/ 1364870 w 1495425"/>
                <a:gd name="connsiteY36" fmla="*/ 68371 h 200025"/>
                <a:gd name="connsiteX37" fmla="*/ 1364870 w 1495425"/>
                <a:gd name="connsiteY37" fmla="*/ 81697 h 200025"/>
                <a:gd name="connsiteX38" fmla="*/ 1334485 w 1495425"/>
                <a:gd name="connsiteY38" fmla="*/ 73010 h 200025"/>
                <a:gd name="connsiteX39" fmla="*/ 1297718 w 1495425"/>
                <a:gd name="connsiteY39" fmla="*/ 89660 h 200025"/>
                <a:gd name="connsiteX40" fmla="*/ 1283621 w 1495425"/>
                <a:gd name="connsiteY40" fmla="*/ 132713 h 200025"/>
                <a:gd name="connsiteX41" fmla="*/ 1296480 w 1495425"/>
                <a:gd name="connsiteY41" fmla="*/ 173799 h 200025"/>
                <a:gd name="connsiteX42" fmla="*/ 1330676 w 1495425"/>
                <a:gd name="connsiteY42" fmla="*/ 189318 h 200025"/>
                <a:gd name="connsiteX43" fmla="*/ 1364393 w 1495425"/>
                <a:gd name="connsiteY43" fmla="*/ 178853 h 200025"/>
                <a:gd name="connsiteX44" fmla="*/ 1364393 w 1495425"/>
                <a:gd name="connsiteY44" fmla="*/ 191102 h 200025"/>
                <a:gd name="connsiteX45" fmla="*/ 1330103 w 1495425"/>
                <a:gd name="connsiteY45" fmla="*/ 200140 h 200025"/>
                <a:gd name="connsiteX46" fmla="*/ 1287622 w 1495425"/>
                <a:gd name="connsiteY46" fmla="*/ 181707 h 200025"/>
                <a:gd name="connsiteX47" fmla="*/ 1271429 w 1495425"/>
                <a:gd name="connsiteY47" fmla="*/ 133427 h 200025"/>
                <a:gd name="connsiteX48" fmla="*/ 1289622 w 1495425"/>
                <a:gd name="connsiteY48" fmla="*/ 82173 h 200025"/>
                <a:gd name="connsiteX49" fmla="*/ 1336295 w 1495425"/>
                <a:gd name="connsiteY49" fmla="*/ 62189 h 200025"/>
                <a:gd name="connsiteX50" fmla="*/ 561350 w 1495425"/>
                <a:gd name="connsiteY50" fmla="*/ 62189 h 200025"/>
                <a:gd name="connsiteX51" fmla="*/ 598298 w 1495425"/>
                <a:gd name="connsiteY51" fmla="*/ 79439 h 200025"/>
                <a:gd name="connsiteX52" fmla="*/ 611204 w 1495425"/>
                <a:gd name="connsiteY52" fmla="*/ 126407 h 200025"/>
                <a:gd name="connsiteX53" fmla="*/ 611204 w 1495425"/>
                <a:gd name="connsiteY53" fmla="*/ 131646 h 200025"/>
                <a:gd name="connsiteX54" fmla="*/ 515583 w 1495425"/>
                <a:gd name="connsiteY54" fmla="*/ 131646 h 200025"/>
                <a:gd name="connsiteX55" fmla="*/ 527841 w 1495425"/>
                <a:gd name="connsiteY55" fmla="*/ 174037 h 200025"/>
                <a:gd name="connsiteX56" fmla="*/ 561579 w 1495425"/>
                <a:gd name="connsiteY56" fmla="*/ 189318 h 200025"/>
                <a:gd name="connsiteX57" fmla="*/ 603965 w 1495425"/>
                <a:gd name="connsiteY57" fmla="*/ 173026 h 200025"/>
                <a:gd name="connsiteX58" fmla="*/ 603965 w 1495425"/>
                <a:gd name="connsiteY58" fmla="*/ 185632 h 200025"/>
                <a:gd name="connsiteX59" fmla="*/ 559245 w 1495425"/>
                <a:gd name="connsiteY59" fmla="*/ 200140 h 200025"/>
                <a:gd name="connsiteX60" fmla="*/ 518849 w 1495425"/>
                <a:gd name="connsiteY60" fmla="*/ 181885 h 200025"/>
                <a:gd name="connsiteX61" fmla="*/ 503438 w 1495425"/>
                <a:gd name="connsiteY61" fmla="*/ 130455 h 200025"/>
                <a:gd name="connsiteX62" fmla="*/ 519555 w 1495425"/>
                <a:gd name="connsiteY62" fmla="*/ 81935 h 200025"/>
                <a:gd name="connsiteX63" fmla="*/ 561350 w 1495425"/>
                <a:gd name="connsiteY63" fmla="*/ 62189 h 200025"/>
                <a:gd name="connsiteX64" fmla="*/ 453880 w 1495425"/>
                <a:gd name="connsiteY64" fmla="*/ 62189 h 200025"/>
                <a:gd name="connsiteX65" fmla="*/ 482483 w 1495425"/>
                <a:gd name="connsiteY65" fmla="*/ 68371 h 200025"/>
                <a:gd name="connsiteX66" fmla="*/ 482483 w 1495425"/>
                <a:gd name="connsiteY66" fmla="*/ 81697 h 200025"/>
                <a:gd name="connsiteX67" fmla="*/ 452127 w 1495425"/>
                <a:gd name="connsiteY67" fmla="*/ 73010 h 200025"/>
                <a:gd name="connsiteX68" fmla="*/ 415351 w 1495425"/>
                <a:gd name="connsiteY68" fmla="*/ 89660 h 200025"/>
                <a:gd name="connsiteX69" fmla="*/ 401225 w 1495425"/>
                <a:gd name="connsiteY69" fmla="*/ 132713 h 200025"/>
                <a:gd name="connsiteX70" fmla="*/ 414122 w 1495425"/>
                <a:gd name="connsiteY70" fmla="*/ 173799 h 200025"/>
                <a:gd name="connsiteX71" fmla="*/ 448279 w 1495425"/>
                <a:gd name="connsiteY71" fmla="*/ 189318 h 200025"/>
                <a:gd name="connsiteX72" fmla="*/ 482017 w 1495425"/>
                <a:gd name="connsiteY72" fmla="*/ 178853 h 200025"/>
                <a:gd name="connsiteX73" fmla="*/ 482017 w 1495425"/>
                <a:gd name="connsiteY73" fmla="*/ 191102 h 200025"/>
                <a:gd name="connsiteX74" fmla="*/ 447689 w 1495425"/>
                <a:gd name="connsiteY74" fmla="*/ 200140 h 200025"/>
                <a:gd name="connsiteX75" fmla="*/ 405255 w 1495425"/>
                <a:gd name="connsiteY75" fmla="*/ 181707 h 200025"/>
                <a:gd name="connsiteX76" fmla="*/ 389081 w 1495425"/>
                <a:gd name="connsiteY76" fmla="*/ 133427 h 200025"/>
                <a:gd name="connsiteX77" fmla="*/ 407236 w 1495425"/>
                <a:gd name="connsiteY77" fmla="*/ 82173 h 200025"/>
                <a:gd name="connsiteX78" fmla="*/ 453880 w 1495425"/>
                <a:gd name="connsiteY78" fmla="*/ 62189 h 200025"/>
                <a:gd name="connsiteX79" fmla="*/ 84195 w 1495425"/>
                <a:gd name="connsiteY79" fmla="*/ 21280 h 200025"/>
                <a:gd name="connsiteX80" fmla="*/ 32294 w 1495425"/>
                <a:gd name="connsiteY80" fmla="*/ 44530 h 200025"/>
                <a:gd name="connsiteX81" fmla="*/ 11920 w 1495425"/>
                <a:gd name="connsiteY81" fmla="*/ 105357 h 200025"/>
                <a:gd name="connsiteX82" fmla="*/ 31189 w 1495425"/>
                <a:gd name="connsiteY82" fmla="*/ 165950 h 200025"/>
                <a:gd name="connsiteX83" fmla="*/ 82671 w 1495425"/>
                <a:gd name="connsiteY83" fmla="*/ 188486 h 200025"/>
                <a:gd name="connsiteX84" fmla="*/ 135735 w 1495425"/>
                <a:gd name="connsiteY84" fmla="*/ 166188 h 200025"/>
                <a:gd name="connsiteX85" fmla="*/ 155300 w 1495425"/>
                <a:gd name="connsiteY85" fmla="*/ 104052 h 200025"/>
                <a:gd name="connsiteX86" fmla="*/ 136202 w 1495425"/>
                <a:gd name="connsiteY86" fmla="*/ 43168 h 200025"/>
                <a:gd name="connsiteX87" fmla="*/ 84195 w 1495425"/>
                <a:gd name="connsiteY87" fmla="*/ 21280 h 200025"/>
                <a:gd name="connsiteX88" fmla="*/ 350857 w 1495425"/>
                <a:gd name="connsiteY88" fmla="*/ 12717 h 200025"/>
                <a:gd name="connsiteX89" fmla="*/ 357696 w 1495425"/>
                <a:gd name="connsiteY89" fmla="*/ 15279 h 200025"/>
                <a:gd name="connsiteX90" fmla="*/ 360668 w 1495425"/>
                <a:gd name="connsiteY90" fmla="*/ 22232 h 200025"/>
                <a:gd name="connsiteX91" fmla="*/ 357753 w 1495425"/>
                <a:gd name="connsiteY91" fmla="*/ 29309 h 200025"/>
                <a:gd name="connsiteX92" fmla="*/ 350857 w 1495425"/>
                <a:gd name="connsiteY92" fmla="*/ 32224 h 200025"/>
                <a:gd name="connsiteX93" fmla="*/ 344152 w 1495425"/>
                <a:gd name="connsiteY93" fmla="*/ 29433 h 200025"/>
                <a:gd name="connsiteX94" fmla="*/ 341285 w 1495425"/>
                <a:gd name="connsiteY94" fmla="*/ 22232 h 200025"/>
                <a:gd name="connsiteX95" fmla="*/ 344209 w 1495425"/>
                <a:gd name="connsiteY95" fmla="*/ 15393 h 200025"/>
                <a:gd name="connsiteX96" fmla="*/ 350857 w 1495425"/>
                <a:gd name="connsiteY96" fmla="*/ 12717 h 200025"/>
                <a:gd name="connsiteX97" fmla="*/ 86291 w 1495425"/>
                <a:gd name="connsiteY97" fmla="*/ 9630 h 200025"/>
                <a:gd name="connsiteX98" fmla="*/ 145489 w 1495425"/>
                <a:gd name="connsiteY98" fmla="*/ 35138 h 200025"/>
                <a:gd name="connsiteX99" fmla="*/ 168139 w 1495425"/>
                <a:gd name="connsiteY99" fmla="*/ 102032 h 200025"/>
                <a:gd name="connsiteX100" fmla="*/ 144965 w 1495425"/>
                <a:gd name="connsiteY100" fmla="*/ 173918 h 200025"/>
                <a:gd name="connsiteX101" fmla="*/ 82910 w 1495425"/>
                <a:gd name="connsiteY101" fmla="*/ 200140 h 200025"/>
                <a:gd name="connsiteX102" fmla="*/ 21845 w 1495425"/>
                <a:gd name="connsiteY102" fmla="*/ 174215 h 200025"/>
                <a:gd name="connsiteX103" fmla="*/ -920 w 1495425"/>
                <a:gd name="connsiteY103" fmla="*/ 106785 h 200025"/>
                <a:gd name="connsiteX104" fmla="*/ 22436 w 1495425"/>
                <a:gd name="connsiteY104" fmla="*/ 36148 h 200025"/>
                <a:gd name="connsiteX105" fmla="*/ 86291 w 1495425"/>
                <a:gd name="connsiteY105" fmla="*/ 9630 h 200025"/>
                <a:gd name="connsiteX106" fmla="*/ 316520 w 1495425"/>
                <a:gd name="connsiteY106" fmla="*/ 115 h 200025"/>
                <a:gd name="connsiteX107" fmla="*/ 330178 w 1495425"/>
                <a:gd name="connsiteY107" fmla="*/ 2611 h 200025"/>
                <a:gd name="connsiteX108" fmla="*/ 330178 w 1495425"/>
                <a:gd name="connsiteY108" fmla="*/ 14622 h 200025"/>
                <a:gd name="connsiteX109" fmla="*/ 316053 w 1495425"/>
                <a:gd name="connsiteY109" fmla="*/ 10935 h 200025"/>
                <a:gd name="connsiteX110" fmla="*/ 292231 w 1495425"/>
                <a:gd name="connsiteY110" fmla="*/ 43520 h 200025"/>
                <a:gd name="connsiteX111" fmla="*/ 292231 w 1495425"/>
                <a:gd name="connsiteY111" fmla="*/ 65399 h 200025"/>
                <a:gd name="connsiteX112" fmla="*/ 326445 w 1495425"/>
                <a:gd name="connsiteY112" fmla="*/ 65399 h 200025"/>
                <a:gd name="connsiteX113" fmla="*/ 326445 w 1495425"/>
                <a:gd name="connsiteY113" fmla="*/ 76220 h 200025"/>
                <a:gd name="connsiteX114" fmla="*/ 292231 w 1495425"/>
                <a:gd name="connsiteY114" fmla="*/ 76220 h 200025"/>
                <a:gd name="connsiteX115" fmla="*/ 292231 w 1495425"/>
                <a:gd name="connsiteY115" fmla="*/ 196929 h 200025"/>
                <a:gd name="connsiteX116" fmla="*/ 280677 w 1495425"/>
                <a:gd name="connsiteY116" fmla="*/ 196929 h 200025"/>
                <a:gd name="connsiteX117" fmla="*/ 280677 w 1495425"/>
                <a:gd name="connsiteY117" fmla="*/ 76220 h 200025"/>
                <a:gd name="connsiteX118" fmla="*/ 257436 w 1495425"/>
                <a:gd name="connsiteY118" fmla="*/ 76220 h 200025"/>
                <a:gd name="connsiteX119" fmla="*/ 257436 w 1495425"/>
                <a:gd name="connsiteY119" fmla="*/ 65399 h 200025"/>
                <a:gd name="connsiteX120" fmla="*/ 280677 w 1495425"/>
                <a:gd name="connsiteY120" fmla="*/ 65399 h 200025"/>
                <a:gd name="connsiteX121" fmla="*/ 280677 w 1495425"/>
                <a:gd name="connsiteY121" fmla="*/ 42568 h 200025"/>
                <a:gd name="connsiteX122" fmla="*/ 290945 w 1495425"/>
                <a:gd name="connsiteY122" fmla="*/ 10935 h 200025"/>
                <a:gd name="connsiteX123" fmla="*/ 316520 w 1495425"/>
                <a:gd name="connsiteY123" fmla="*/ 115 h 200025"/>
                <a:gd name="connsiteX124" fmla="*/ 245044 w 1495425"/>
                <a:gd name="connsiteY124" fmla="*/ 115 h 200025"/>
                <a:gd name="connsiteX125" fmla="*/ 258703 w 1495425"/>
                <a:gd name="connsiteY125" fmla="*/ 2611 h 200025"/>
                <a:gd name="connsiteX126" fmla="*/ 258703 w 1495425"/>
                <a:gd name="connsiteY126" fmla="*/ 14622 h 200025"/>
                <a:gd name="connsiteX127" fmla="*/ 244577 w 1495425"/>
                <a:gd name="connsiteY127" fmla="*/ 10935 h 200025"/>
                <a:gd name="connsiteX128" fmla="*/ 220755 w 1495425"/>
                <a:gd name="connsiteY128" fmla="*/ 43520 h 200025"/>
                <a:gd name="connsiteX129" fmla="*/ 220755 w 1495425"/>
                <a:gd name="connsiteY129" fmla="*/ 65399 h 200025"/>
                <a:gd name="connsiteX130" fmla="*/ 254969 w 1495425"/>
                <a:gd name="connsiteY130" fmla="*/ 65399 h 200025"/>
                <a:gd name="connsiteX131" fmla="*/ 254969 w 1495425"/>
                <a:gd name="connsiteY131" fmla="*/ 76220 h 200025"/>
                <a:gd name="connsiteX132" fmla="*/ 220755 w 1495425"/>
                <a:gd name="connsiteY132" fmla="*/ 76220 h 200025"/>
                <a:gd name="connsiteX133" fmla="*/ 220755 w 1495425"/>
                <a:gd name="connsiteY133" fmla="*/ 196929 h 200025"/>
                <a:gd name="connsiteX134" fmla="*/ 209201 w 1495425"/>
                <a:gd name="connsiteY134" fmla="*/ 196929 h 200025"/>
                <a:gd name="connsiteX135" fmla="*/ 209201 w 1495425"/>
                <a:gd name="connsiteY135" fmla="*/ 76220 h 200025"/>
                <a:gd name="connsiteX136" fmla="*/ 185970 w 1495425"/>
                <a:gd name="connsiteY136" fmla="*/ 76220 h 200025"/>
                <a:gd name="connsiteX137" fmla="*/ 185970 w 1495425"/>
                <a:gd name="connsiteY137" fmla="*/ 65399 h 200025"/>
                <a:gd name="connsiteX138" fmla="*/ 209201 w 1495425"/>
                <a:gd name="connsiteY138" fmla="*/ 65399 h 200025"/>
                <a:gd name="connsiteX139" fmla="*/ 209201 w 1495425"/>
                <a:gd name="connsiteY139" fmla="*/ 42568 h 200025"/>
                <a:gd name="connsiteX140" fmla="*/ 219469 w 1495425"/>
                <a:gd name="connsiteY140" fmla="*/ 10935 h 200025"/>
                <a:gd name="connsiteX141" fmla="*/ 245044 w 1495425"/>
                <a:gd name="connsiteY141" fmla="*/ 11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1495425" h="200025">
                  <a:moveTo>
                    <a:pt x="1231520" y="178615"/>
                  </a:moveTo>
                  <a:cubicBezTo>
                    <a:pt x="1234472" y="178615"/>
                    <a:pt x="1236853" y="179567"/>
                    <a:pt x="1238950" y="181469"/>
                  </a:cubicBezTo>
                  <a:cubicBezTo>
                    <a:pt x="1240950" y="183372"/>
                    <a:pt x="1241902" y="185830"/>
                    <a:pt x="1241902" y="188842"/>
                  </a:cubicBezTo>
                  <a:cubicBezTo>
                    <a:pt x="1241902" y="191776"/>
                    <a:pt x="1240950" y="194234"/>
                    <a:pt x="1238950" y="196216"/>
                  </a:cubicBezTo>
                  <a:cubicBezTo>
                    <a:pt x="1236853" y="198198"/>
                    <a:pt x="1234472" y="199188"/>
                    <a:pt x="1231520" y="199188"/>
                  </a:cubicBezTo>
                  <a:cubicBezTo>
                    <a:pt x="1228662" y="199188"/>
                    <a:pt x="1226281" y="198198"/>
                    <a:pt x="1224376" y="196216"/>
                  </a:cubicBezTo>
                  <a:cubicBezTo>
                    <a:pt x="1222471" y="194234"/>
                    <a:pt x="1221518" y="191776"/>
                    <a:pt x="1221518" y="188842"/>
                  </a:cubicBezTo>
                  <a:cubicBezTo>
                    <a:pt x="1221518" y="185830"/>
                    <a:pt x="1222471" y="183372"/>
                    <a:pt x="1224376" y="181469"/>
                  </a:cubicBezTo>
                  <a:cubicBezTo>
                    <a:pt x="1226281" y="179567"/>
                    <a:pt x="1228662" y="178615"/>
                    <a:pt x="1231520" y="178615"/>
                  </a:cubicBezTo>
                  <a:close/>
                  <a:moveTo>
                    <a:pt x="560884" y="73010"/>
                  </a:moveTo>
                  <a:cubicBezTo>
                    <a:pt x="548739" y="73010"/>
                    <a:pt x="538700" y="77134"/>
                    <a:pt x="530756" y="85383"/>
                  </a:cubicBezTo>
                  <a:cubicBezTo>
                    <a:pt x="522822" y="93622"/>
                    <a:pt x="517916" y="105481"/>
                    <a:pt x="516050" y="120940"/>
                  </a:cubicBezTo>
                  <a:lnTo>
                    <a:pt x="599060" y="120940"/>
                  </a:lnTo>
                  <a:cubicBezTo>
                    <a:pt x="598517" y="105719"/>
                    <a:pt x="594936" y="93927"/>
                    <a:pt x="588316" y="85564"/>
                  </a:cubicBezTo>
                  <a:cubicBezTo>
                    <a:pt x="581706" y="77191"/>
                    <a:pt x="572551" y="73010"/>
                    <a:pt x="560884" y="73010"/>
                  </a:cubicBezTo>
                  <a:close/>
                  <a:moveTo>
                    <a:pt x="345142" y="65399"/>
                  </a:moveTo>
                  <a:lnTo>
                    <a:pt x="356696" y="65399"/>
                  </a:lnTo>
                  <a:lnTo>
                    <a:pt x="356696" y="196929"/>
                  </a:lnTo>
                  <a:lnTo>
                    <a:pt x="345142" y="196929"/>
                  </a:lnTo>
                  <a:close/>
                  <a:moveTo>
                    <a:pt x="1451452" y="62189"/>
                  </a:moveTo>
                  <a:cubicBezTo>
                    <a:pt x="1465358" y="62189"/>
                    <a:pt x="1476027" y="66933"/>
                    <a:pt x="1483456" y="76401"/>
                  </a:cubicBezTo>
                  <a:cubicBezTo>
                    <a:pt x="1490790" y="85878"/>
                    <a:pt x="1494505" y="99375"/>
                    <a:pt x="1494505" y="116892"/>
                  </a:cubicBezTo>
                  <a:lnTo>
                    <a:pt x="1494505" y="196929"/>
                  </a:lnTo>
                  <a:lnTo>
                    <a:pt x="1482980" y="196929"/>
                  </a:lnTo>
                  <a:lnTo>
                    <a:pt x="1482980" y="120340"/>
                  </a:lnTo>
                  <a:cubicBezTo>
                    <a:pt x="1482980" y="88793"/>
                    <a:pt x="1471740" y="73010"/>
                    <a:pt x="1449452" y="73010"/>
                  </a:cubicBezTo>
                  <a:cubicBezTo>
                    <a:pt x="1436974" y="73010"/>
                    <a:pt x="1426782" y="77648"/>
                    <a:pt x="1418686" y="86926"/>
                  </a:cubicBezTo>
                  <a:cubicBezTo>
                    <a:pt x="1410685" y="96203"/>
                    <a:pt x="1406685" y="107700"/>
                    <a:pt x="1406685" y="121416"/>
                  </a:cubicBezTo>
                  <a:lnTo>
                    <a:pt x="1406685" y="196929"/>
                  </a:lnTo>
                  <a:lnTo>
                    <a:pt x="1395159" y="196929"/>
                  </a:lnTo>
                  <a:lnTo>
                    <a:pt x="1395159" y="65399"/>
                  </a:lnTo>
                  <a:lnTo>
                    <a:pt x="1406685" y="65399"/>
                  </a:lnTo>
                  <a:lnTo>
                    <a:pt x="1406685" y="89307"/>
                  </a:lnTo>
                  <a:lnTo>
                    <a:pt x="1407256" y="89307"/>
                  </a:lnTo>
                  <a:cubicBezTo>
                    <a:pt x="1416685" y="71229"/>
                    <a:pt x="1431450" y="62189"/>
                    <a:pt x="1451452" y="62189"/>
                  </a:cubicBezTo>
                  <a:close/>
                  <a:moveTo>
                    <a:pt x="1336295" y="62189"/>
                  </a:moveTo>
                  <a:cubicBezTo>
                    <a:pt x="1346106" y="62189"/>
                    <a:pt x="1355631" y="64256"/>
                    <a:pt x="1364870" y="68371"/>
                  </a:cubicBezTo>
                  <a:lnTo>
                    <a:pt x="1364870" y="81697"/>
                  </a:lnTo>
                  <a:cubicBezTo>
                    <a:pt x="1355631" y="75905"/>
                    <a:pt x="1345534" y="73010"/>
                    <a:pt x="1334485" y="73010"/>
                  </a:cubicBezTo>
                  <a:cubicBezTo>
                    <a:pt x="1319436" y="73010"/>
                    <a:pt x="1307148" y="78563"/>
                    <a:pt x="1297718" y="89660"/>
                  </a:cubicBezTo>
                  <a:cubicBezTo>
                    <a:pt x="1288289" y="100766"/>
                    <a:pt x="1283621" y="115110"/>
                    <a:pt x="1283621" y="132713"/>
                  </a:cubicBezTo>
                  <a:cubicBezTo>
                    <a:pt x="1283621" y="149757"/>
                    <a:pt x="1287908" y="163453"/>
                    <a:pt x="1296480" y="173799"/>
                  </a:cubicBezTo>
                  <a:cubicBezTo>
                    <a:pt x="1305053" y="184146"/>
                    <a:pt x="1316483" y="189318"/>
                    <a:pt x="1330676" y="189318"/>
                  </a:cubicBezTo>
                  <a:cubicBezTo>
                    <a:pt x="1343534" y="189318"/>
                    <a:pt x="1354773" y="185830"/>
                    <a:pt x="1364393" y="178853"/>
                  </a:cubicBezTo>
                  <a:lnTo>
                    <a:pt x="1364393" y="191102"/>
                  </a:lnTo>
                  <a:cubicBezTo>
                    <a:pt x="1354773" y="197127"/>
                    <a:pt x="1343343" y="200140"/>
                    <a:pt x="1330103" y="200140"/>
                  </a:cubicBezTo>
                  <a:cubicBezTo>
                    <a:pt x="1312578" y="200140"/>
                    <a:pt x="1298386" y="193995"/>
                    <a:pt x="1287622" y="181707"/>
                  </a:cubicBezTo>
                  <a:cubicBezTo>
                    <a:pt x="1276859" y="169419"/>
                    <a:pt x="1271429" y="153325"/>
                    <a:pt x="1271429" y="133427"/>
                  </a:cubicBezTo>
                  <a:cubicBezTo>
                    <a:pt x="1271429" y="112577"/>
                    <a:pt x="1277525" y="95489"/>
                    <a:pt x="1289622" y="82173"/>
                  </a:cubicBezTo>
                  <a:cubicBezTo>
                    <a:pt x="1301719" y="68847"/>
                    <a:pt x="1317245" y="62189"/>
                    <a:pt x="1336295" y="62189"/>
                  </a:cubicBezTo>
                  <a:close/>
                  <a:moveTo>
                    <a:pt x="561350" y="62189"/>
                  </a:moveTo>
                  <a:cubicBezTo>
                    <a:pt x="577381" y="62189"/>
                    <a:pt x="589697" y="67943"/>
                    <a:pt x="598298" y="79439"/>
                  </a:cubicBezTo>
                  <a:cubicBezTo>
                    <a:pt x="606899" y="90926"/>
                    <a:pt x="611204" y="106585"/>
                    <a:pt x="611204" y="126407"/>
                  </a:cubicBezTo>
                  <a:lnTo>
                    <a:pt x="611204" y="131646"/>
                  </a:lnTo>
                  <a:lnTo>
                    <a:pt x="515583" y="131646"/>
                  </a:lnTo>
                  <a:cubicBezTo>
                    <a:pt x="515583" y="149718"/>
                    <a:pt x="519669" y="163849"/>
                    <a:pt x="527841" y="174037"/>
                  </a:cubicBezTo>
                  <a:cubicBezTo>
                    <a:pt x="536014" y="184225"/>
                    <a:pt x="547263" y="189318"/>
                    <a:pt x="561579" y="189318"/>
                  </a:cubicBezTo>
                  <a:cubicBezTo>
                    <a:pt x="576057" y="189318"/>
                    <a:pt x="590182" y="183888"/>
                    <a:pt x="603965" y="173026"/>
                  </a:cubicBezTo>
                  <a:lnTo>
                    <a:pt x="603965" y="185632"/>
                  </a:lnTo>
                  <a:cubicBezTo>
                    <a:pt x="590573" y="195304"/>
                    <a:pt x="575666" y="200140"/>
                    <a:pt x="559245" y="200140"/>
                  </a:cubicBezTo>
                  <a:cubicBezTo>
                    <a:pt x="542586" y="200140"/>
                    <a:pt x="529127" y="194055"/>
                    <a:pt x="518849" y="181885"/>
                  </a:cubicBezTo>
                  <a:cubicBezTo>
                    <a:pt x="508572" y="169716"/>
                    <a:pt x="503438" y="152571"/>
                    <a:pt x="503438" y="130455"/>
                  </a:cubicBezTo>
                  <a:cubicBezTo>
                    <a:pt x="503438" y="111262"/>
                    <a:pt x="508811" y="95089"/>
                    <a:pt x="519555" y="81935"/>
                  </a:cubicBezTo>
                  <a:cubicBezTo>
                    <a:pt x="530289" y="68771"/>
                    <a:pt x="544224" y="62189"/>
                    <a:pt x="561350" y="62189"/>
                  </a:cubicBezTo>
                  <a:close/>
                  <a:moveTo>
                    <a:pt x="453880" y="62189"/>
                  </a:moveTo>
                  <a:cubicBezTo>
                    <a:pt x="463767" y="62189"/>
                    <a:pt x="473301" y="64256"/>
                    <a:pt x="482483" y="68371"/>
                  </a:cubicBezTo>
                  <a:lnTo>
                    <a:pt x="482483" y="81697"/>
                  </a:lnTo>
                  <a:cubicBezTo>
                    <a:pt x="473301" y="75905"/>
                    <a:pt x="463176" y="73010"/>
                    <a:pt x="452127" y="73010"/>
                  </a:cubicBezTo>
                  <a:cubicBezTo>
                    <a:pt x="437030" y="73010"/>
                    <a:pt x="424771" y="78563"/>
                    <a:pt x="415351" y="89660"/>
                  </a:cubicBezTo>
                  <a:cubicBezTo>
                    <a:pt x="405931" y="100766"/>
                    <a:pt x="401225" y="115110"/>
                    <a:pt x="401225" y="132713"/>
                  </a:cubicBezTo>
                  <a:cubicBezTo>
                    <a:pt x="401225" y="149757"/>
                    <a:pt x="405521" y="163453"/>
                    <a:pt x="414122" y="173799"/>
                  </a:cubicBezTo>
                  <a:cubicBezTo>
                    <a:pt x="422723" y="184146"/>
                    <a:pt x="434106" y="189318"/>
                    <a:pt x="448279" y="189318"/>
                  </a:cubicBezTo>
                  <a:cubicBezTo>
                    <a:pt x="461195" y="189318"/>
                    <a:pt x="472444" y="185830"/>
                    <a:pt x="482017" y="178853"/>
                  </a:cubicBezTo>
                  <a:lnTo>
                    <a:pt x="482017" y="191102"/>
                  </a:lnTo>
                  <a:cubicBezTo>
                    <a:pt x="472444" y="197127"/>
                    <a:pt x="461004" y="200140"/>
                    <a:pt x="447689" y="200140"/>
                  </a:cubicBezTo>
                  <a:cubicBezTo>
                    <a:pt x="430182" y="200140"/>
                    <a:pt x="416027" y="193995"/>
                    <a:pt x="405255" y="181707"/>
                  </a:cubicBezTo>
                  <a:cubicBezTo>
                    <a:pt x="394472" y="169419"/>
                    <a:pt x="389081" y="153325"/>
                    <a:pt x="389081" y="133427"/>
                  </a:cubicBezTo>
                  <a:cubicBezTo>
                    <a:pt x="389081" y="112577"/>
                    <a:pt x="395130" y="95489"/>
                    <a:pt x="407236" y="82173"/>
                  </a:cubicBezTo>
                  <a:cubicBezTo>
                    <a:pt x="419342" y="68847"/>
                    <a:pt x="434887" y="62189"/>
                    <a:pt x="453880" y="62189"/>
                  </a:cubicBezTo>
                  <a:close/>
                  <a:moveTo>
                    <a:pt x="84195" y="21280"/>
                  </a:moveTo>
                  <a:cubicBezTo>
                    <a:pt x="63174" y="21280"/>
                    <a:pt x="45877" y="29033"/>
                    <a:pt x="32294" y="44530"/>
                  </a:cubicBezTo>
                  <a:cubicBezTo>
                    <a:pt x="18711" y="60027"/>
                    <a:pt x="11920" y="80306"/>
                    <a:pt x="11920" y="105357"/>
                  </a:cubicBezTo>
                  <a:cubicBezTo>
                    <a:pt x="11920" y="130731"/>
                    <a:pt x="18349" y="150926"/>
                    <a:pt x="31189" y="165950"/>
                  </a:cubicBezTo>
                  <a:cubicBezTo>
                    <a:pt x="44028" y="180974"/>
                    <a:pt x="61192" y="188486"/>
                    <a:pt x="82671" y="188486"/>
                  </a:cubicBezTo>
                  <a:cubicBezTo>
                    <a:pt x="105017" y="188486"/>
                    <a:pt x="122705" y="181053"/>
                    <a:pt x="135735" y="166188"/>
                  </a:cubicBezTo>
                  <a:cubicBezTo>
                    <a:pt x="148775" y="151322"/>
                    <a:pt x="155300" y="130607"/>
                    <a:pt x="155300" y="104052"/>
                  </a:cubicBezTo>
                  <a:cubicBezTo>
                    <a:pt x="155300" y="78049"/>
                    <a:pt x="148937" y="57751"/>
                    <a:pt x="136202" y="43168"/>
                  </a:cubicBezTo>
                  <a:cubicBezTo>
                    <a:pt x="123476" y="28576"/>
                    <a:pt x="106141" y="21280"/>
                    <a:pt x="84195" y="21280"/>
                  </a:cubicBezTo>
                  <a:close/>
                  <a:moveTo>
                    <a:pt x="350857" y="12717"/>
                  </a:moveTo>
                  <a:cubicBezTo>
                    <a:pt x="353429" y="12717"/>
                    <a:pt x="355705" y="13574"/>
                    <a:pt x="357696" y="15279"/>
                  </a:cubicBezTo>
                  <a:cubicBezTo>
                    <a:pt x="359677" y="16984"/>
                    <a:pt x="360668" y="19298"/>
                    <a:pt x="360668" y="22232"/>
                  </a:cubicBezTo>
                  <a:cubicBezTo>
                    <a:pt x="360668" y="25013"/>
                    <a:pt x="359696" y="27366"/>
                    <a:pt x="357753" y="29309"/>
                  </a:cubicBezTo>
                  <a:cubicBezTo>
                    <a:pt x="355801" y="31252"/>
                    <a:pt x="353505" y="32224"/>
                    <a:pt x="350857" y="32224"/>
                  </a:cubicBezTo>
                  <a:cubicBezTo>
                    <a:pt x="348295" y="32224"/>
                    <a:pt x="346057" y="31290"/>
                    <a:pt x="344152" y="29433"/>
                  </a:cubicBezTo>
                  <a:cubicBezTo>
                    <a:pt x="342247" y="27566"/>
                    <a:pt x="341285" y="25166"/>
                    <a:pt x="341285" y="22232"/>
                  </a:cubicBezTo>
                  <a:cubicBezTo>
                    <a:pt x="341285" y="19460"/>
                    <a:pt x="342266" y="17184"/>
                    <a:pt x="344209" y="15393"/>
                  </a:cubicBezTo>
                  <a:cubicBezTo>
                    <a:pt x="346152" y="13612"/>
                    <a:pt x="348371" y="12717"/>
                    <a:pt x="350857" y="12717"/>
                  </a:cubicBezTo>
                  <a:close/>
                  <a:moveTo>
                    <a:pt x="86291" y="9630"/>
                  </a:moveTo>
                  <a:cubicBezTo>
                    <a:pt x="110656" y="9630"/>
                    <a:pt x="130392" y="18127"/>
                    <a:pt x="145489" y="35138"/>
                  </a:cubicBezTo>
                  <a:cubicBezTo>
                    <a:pt x="160586" y="52141"/>
                    <a:pt x="168139" y="74439"/>
                    <a:pt x="168139" y="102032"/>
                  </a:cubicBezTo>
                  <a:cubicBezTo>
                    <a:pt x="168139" y="132474"/>
                    <a:pt x="160414" y="156436"/>
                    <a:pt x="144965" y="173918"/>
                  </a:cubicBezTo>
                  <a:cubicBezTo>
                    <a:pt x="129515" y="191399"/>
                    <a:pt x="108827" y="200140"/>
                    <a:pt x="82910" y="200140"/>
                  </a:cubicBezTo>
                  <a:cubicBezTo>
                    <a:pt x="57382" y="200140"/>
                    <a:pt x="37028" y="191498"/>
                    <a:pt x="21845" y="174215"/>
                  </a:cubicBezTo>
                  <a:cubicBezTo>
                    <a:pt x="6671" y="156932"/>
                    <a:pt x="-920" y="134456"/>
                    <a:pt x="-920" y="106785"/>
                  </a:cubicBezTo>
                  <a:cubicBezTo>
                    <a:pt x="-920" y="77372"/>
                    <a:pt x="6862" y="53826"/>
                    <a:pt x="22436" y="36148"/>
                  </a:cubicBezTo>
                  <a:cubicBezTo>
                    <a:pt x="37999" y="18470"/>
                    <a:pt x="59287" y="9630"/>
                    <a:pt x="86291" y="9630"/>
                  </a:cubicBezTo>
                  <a:close/>
                  <a:moveTo>
                    <a:pt x="316520" y="115"/>
                  </a:moveTo>
                  <a:cubicBezTo>
                    <a:pt x="322044" y="115"/>
                    <a:pt x="326597" y="944"/>
                    <a:pt x="330178" y="2611"/>
                  </a:cubicBezTo>
                  <a:lnTo>
                    <a:pt x="330178" y="14622"/>
                  </a:lnTo>
                  <a:cubicBezTo>
                    <a:pt x="327064" y="12164"/>
                    <a:pt x="322359" y="10935"/>
                    <a:pt x="316053" y="10935"/>
                  </a:cubicBezTo>
                  <a:cubicBezTo>
                    <a:pt x="300175" y="10935"/>
                    <a:pt x="292231" y="21794"/>
                    <a:pt x="292231" y="43520"/>
                  </a:cubicBezTo>
                  <a:lnTo>
                    <a:pt x="292231" y="65399"/>
                  </a:lnTo>
                  <a:lnTo>
                    <a:pt x="326445" y="65399"/>
                  </a:lnTo>
                  <a:lnTo>
                    <a:pt x="326445" y="76220"/>
                  </a:lnTo>
                  <a:lnTo>
                    <a:pt x="292231" y="76220"/>
                  </a:lnTo>
                  <a:lnTo>
                    <a:pt x="292231" y="196929"/>
                  </a:lnTo>
                  <a:lnTo>
                    <a:pt x="280677" y="196929"/>
                  </a:lnTo>
                  <a:lnTo>
                    <a:pt x="280677" y="76220"/>
                  </a:lnTo>
                  <a:lnTo>
                    <a:pt x="257436" y="76220"/>
                  </a:lnTo>
                  <a:lnTo>
                    <a:pt x="257436" y="65399"/>
                  </a:lnTo>
                  <a:lnTo>
                    <a:pt x="280677" y="65399"/>
                  </a:lnTo>
                  <a:lnTo>
                    <a:pt x="280677" y="42568"/>
                  </a:lnTo>
                  <a:cubicBezTo>
                    <a:pt x="280677" y="28700"/>
                    <a:pt x="284096" y="18155"/>
                    <a:pt x="290945" y="10935"/>
                  </a:cubicBezTo>
                  <a:cubicBezTo>
                    <a:pt x="297794" y="3725"/>
                    <a:pt x="306318" y="115"/>
                    <a:pt x="316520" y="115"/>
                  </a:cubicBezTo>
                  <a:close/>
                  <a:moveTo>
                    <a:pt x="245044" y="115"/>
                  </a:moveTo>
                  <a:cubicBezTo>
                    <a:pt x="250569" y="115"/>
                    <a:pt x="255121" y="944"/>
                    <a:pt x="258703" y="2611"/>
                  </a:cubicBezTo>
                  <a:lnTo>
                    <a:pt x="258703" y="14622"/>
                  </a:lnTo>
                  <a:cubicBezTo>
                    <a:pt x="255588" y="12164"/>
                    <a:pt x="250883" y="10935"/>
                    <a:pt x="244577" y="10935"/>
                  </a:cubicBezTo>
                  <a:cubicBezTo>
                    <a:pt x="228699" y="10935"/>
                    <a:pt x="220755" y="21794"/>
                    <a:pt x="220755" y="43520"/>
                  </a:cubicBezTo>
                  <a:lnTo>
                    <a:pt x="220755" y="65399"/>
                  </a:lnTo>
                  <a:lnTo>
                    <a:pt x="254969" y="65399"/>
                  </a:lnTo>
                  <a:lnTo>
                    <a:pt x="254969" y="76220"/>
                  </a:lnTo>
                  <a:lnTo>
                    <a:pt x="220755" y="76220"/>
                  </a:lnTo>
                  <a:lnTo>
                    <a:pt x="220755" y="196929"/>
                  </a:lnTo>
                  <a:lnTo>
                    <a:pt x="209201" y="196929"/>
                  </a:lnTo>
                  <a:lnTo>
                    <a:pt x="209201" y="76220"/>
                  </a:lnTo>
                  <a:lnTo>
                    <a:pt x="185970" y="76220"/>
                  </a:lnTo>
                  <a:lnTo>
                    <a:pt x="185970" y="65399"/>
                  </a:lnTo>
                  <a:lnTo>
                    <a:pt x="209201" y="65399"/>
                  </a:lnTo>
                  <a:lnTo>
                    <a:pt x="209201" y="42568"/>
                  </a:lnTo>
                  <a:cubicBezTo>
                    <a:pt x="209201" y="28700"/>
                    <a:pt x="212621" y="18155"/>
                    <a:pt x="219469" y="10935"/>
                  </a:cubicBezTo>
                  <a:cubicBezTo>
                    <a:pt x="226327" y="3725"/>
                    <a:pt x="234843" y="115"/>
                    <a:pt x="245044" y="1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8" name="文本框 7"/>
          <p:cNvSpPr txBox="1"/>
          <p:nvPr userDrawn="1"/>
        </p:nvSpPr>
        <p:spPr>
          <a:xfrm>
            <a:off x="10209866" y="244475"/>
            <a:ext cx="1245534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000" cap="all">
                <a:solidFill>
                  <a:schemeClr val="accent1"/>
                </a:solidFill>
              </a:rPr>
              <a:t>Academic report</a:t>
            </a:r>
            <a:endParaRPr lang="en-US" altLang="zh-CN" sz="1000" cap="all">
              <a:solidFill>
                <a:schemeClr val="accent1"/>
              </a:solidFill>
            </a:endParaRPr>
          </a:p>
          <a:p>
            <a:r>
              <a:rPr lang="en-US" altLang="zh-CN" sz="1000" cap="all">
                <a:solidFill>
                  <a:schemeClr val="accent1"/>
                </a:solidFill>
              </a:rPr>
              <a:t>presentation</a:t>
            </a:r>
            <a:endParaRPr lang="zh-CN" altLang="en-US" sz="1000" cap="all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209866" y="244475"/>
            <a:ext cx="1245534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000" cap="all">
                <a:solidFill>
                  <a:schemeClr val="bg1"/>
                </a:solidFill>
              </a:rPr>
              <a:t>Academic report</a:t>
            </a:r>
            <a:endParaRPr lang="en-US" altLang="zh-CN" sz="1000" cap="all">
              <a:solidFill>
                <a:schemeClr val="bg1"/>
              </a:solidFill>
            </a:endParaRPr>
          </a:p>
          <a:p>
            <a:r>
              <a:rPr lang="en-US" altLang="zh-CN" sz="1000" cap="all">
                <a:solidFill>
                  <a:schemeClr val="bg1"/>
                </a:solidFill>
              </a:rPr>
              <a:t>presentation</a:t>
            </a:r>
            <a:endParaRPr lang="zh-CN" altLang="en-US" sz="1000" cap="all">
              <a:solidFill>
                <a:schemeClr val="bg1"/>
              </a:solidFill>
            </a:endParaRPr>
          </a:p>
        </p:txBody>
      </p:sp>
      <p:sp>
        <p:nvSpPr>
          <p:cNvPr id="20" name="任意多边形: 形状 19"/>
          <p:cNvSpPr/>
          <p:nvPr userDrawn="1"/>
        </p:nvSpPr>
        <p:spPr>
          <a:xfrm>
            <a:off x="736600" y="266700"/>
            <a:ext cx="1661579" cy="222250"/>
          </a:xfrm>
          <a:custGeom>
            <a:avLst/>
            <a:gdLst>
              <a:gd name="connsiteX0" fmla="*/ 1232440 w 1495425"/>
              <a:gd name="connsiteY0" fmla="*/ 178500 h 200025"/>
              <a:gd name="connsiteX1" fmla="*/ 1239870 w 1495425"/>
              <a:gd name="connsiteY1" fmla="*/ 181354 h 200025"/>
              <a:gd name="connsiteX2" fmla="*/ 1242822 w 1495425"/>
              <a:gd name="connsiteY2" fmla="*/ 188727 h 200025"/>
              <a:gd name="connsiteX3" fmla="*/ 1239870 w 1495425"/>
              <a:gd name="connsiteY3" fmla="*/ 196101 h 200025"/>
              <a:gd name="connsiteX4" fmla="*/ 1232440 w 1495425"/>
              <a:gd name="connsiteY4" fmla="*/ 199073 h 200025"/>
              <a:gd name="connsiteX5" fmla="*/ 1225296 w 1495425"/>
              <a:gd name="connsiteY5" fmla="*/ 196101 h 200025"/>
              <a:gd name="connsiteX6" fmla="*/ 1222438 w 1495425"/>
              <a:gd name="connsiteY6" fmla="*/ 188727 h 200025"/>
              <a:gd name="connsiteX7" fmla="*/ 1225296 w 1495425"/>
              <a:gd name="connsiteY7" fmla="*/ 181354 h 200025"/>
              <a:gd name="connsiteX8" fmla="*/ 1232440 w 1495425"/>
              <a:gd name="connsiteY8" fmla="*/ 178500 h 200025"/>
              <a:gd name="connsiteX9" fmla="*/ 561804 w 1495425"/>
              <a:gd name="connsiteY9" fmla="*/ 72895 h 200025"/>
              <a:gd name="connsiteX10" fmla="*/ 531676 w 1495425"/>
              <a:gd name="connsiteY10" fmla="*/ 85268 h 200025"/>
              <a:gd name="connsiteX11" fmla="*/ 516970 w 1495425"/>
              <a:gd name="connsiteY11" fmla="*/ 120825 h 200025"/>
              <a:gd name="connsiteX12" fmla="*/ 599980 w 1495425"/>
              <a:gd name="connsiteY12" fmla="*/ 120825 h 200025"/>
              <a:gd name="connsiteX13" fmla="*/ 589236 w 1495425"/>
              <a:gd name="connsiteY13" fmla="*/ 85449 h 200025"/>
              <a:gd name="connsiteX14" fmla="*/ 561804 w 1495425"/>
              <a:gd name="connsiteY14" fmla="*/ 72895 h 200025"/>
              <a:gd name="connsiteX15" fmla="*/ 346062 w 1495425"/>
              <a:gd name="connsiteY15" fmla="*/ 65284 h 200025"/>
              <a:gd name="connsiteX16" fmla="*/ 357616 w 1495425"/>
              <a:gd name="connsiteY16" fmla="*/ 65284 h 200025"/>
              <a:gd name="connsiteX17" fmla="*/ 357616 w 1495425"/>
              <a:gd name="connsiteY17" fmla="*/ 196814 h 200025"/>
              <a:gd name="connsiteX18" fmla="*/ 346062 w 1495425"/>
              <a:gd name="connsiteY18" fmla="*/ 196814 h 200025"/>
              <a:gd name="connsiteX19" fmla="*/ 1452372 w 1495425"/>
              <a:gd name="connsiteY19" fmla="*/ 62074 h 200025"/>
              <a:gd name="connsiteX20" fmla="*/ 1484376 w 1495425"/>
              <a:gd name="connsiteY20" fmla="*/ 76286 h 200025"/>
              <a:gd name="connsiteX21" fmla="*/ 1495425 w 1495425"/>
              <a:gd name="connsiteY21" fmla="*/ 116777 h 200025"/>
              <a:gd name="connsiteX22" fmla="*/ 1495425 w 1495425"/>
              <a:gd name="connsiteY22" fmla="*/ 196814 h 200025"/>
              <a:gd name="connsiteX23" fmla="*/ 1483900 w 1495425"/>
              <a:gd name="connsiteY23" fmla="*/ 196814 h 200025"/>
              <a:gd name="connsiteX24" fmla="*/ 1483900 w 1495425"/>
              <a:gd name="connsiteY24" fmla="*/ 120225 h 200025"/>
              <a:gd name="connsiteX25" fmla="*/ 1450372 w 1495425"/>
              <a:gd name="connsiteY25" fmla="*/ 72895 h 200025"/>
              <a:gd name="connsiteX26" fmla="*/ 1419606 w 1495425"/>
              <a:gd name="connsiteY26" fmla="*/ 86811 h 200025"/>
              <a:gd name="connsiteX27" fmla="*/ 1407605 w 1495425"/>
              <a:gd name="connsiteY27" fmla="*/ 121301 h 200025"/>
              <a:gd name="connsiteX28" fmla="*/ 1407605 w 1495425"/>
              <a:gd name="connsiteY28" fmla="*/ 196814 h 200025"/>
              <a:gd name="connsiteX29" fmla="*/ 1396079 w 1495425"/>
              <a:gd name="connsiteY29" fmla="*/ 196814 h 200025"/>
              <a:gd name="connsiteX30" fmla="*/ 1396079 w 1495425"/>
              <a:gd name="connsiteY30" fmla="*/ 65284 h 200025"/>
              <a:gd name="connsiteX31" fmla="*/ 1407605 w 1495425"/>
              <a:gd name="connsiteY31" fmla="*/ 65284 h 200025"/>
              <a:gd name="connsiteX32" fmla="*/ 1407605 w 1495425"/>
              <a:gd name="connsiteY32" fmla="*/ 89192 h 200025"/>
              <a:gd name="connsiteX33" fmla="*/ 1408176 w 1495425"/>
              <a:gd name="connsiteY33" fmla="*/ 89192 h 200025"/>
              <a:gd name="connsiteX34" fmla="*/ 1452372 w 1495425"/>
              <a:gd name="connsiteY34" fmla="*/ 62074 h 200025"/>
              <a:gd name="connsiteX35" fmla="*/ 1337215 w 1495425"/>
              <a:gd name="connsiteY35" fmla="*/ 62074 h 200025"/>
              <a:gd name="connsiteX36" fmla="*/ 1365790 w 1495425"/>
              <a:gd name="connsiteY36" fmla="*/ 68256 h 200025"/>
              <a:gd name="connsiteX37" fmla="*/ 1365790 w 1495425"/>
              <a:gd name="connsiteY37" fmla="*/ 81582 h 200025"/>
              <a:gd name="connsiteX38" fmla="*/ 1335405 w 1495425"/>
              <a:gd name="connsiteY38" fmla="*/ 72895 h 200025"/>
              <a:gd name="connsiteX39" fmla="*/ 1298638 w 1495425"/>
              <a:gd name="connsiteY39" fmla="*/ 89545 h 200025"/>
              <a:gd name="connsiteX40" fmla="*/ 1284541 w 1495425"/>
              <a:gd name="connsiteY40" fmla="*/ 132598 h 200025"/>
              <a:gd name="connsiteX41" fmla="*/ 1297400 w 1495425"/>
              <a:gd name="connsiteY41" fmla="*/ 173684 h 200025"/>
              <a:gd name="connsiteX42" fmla="*/ 1331596 w 1495425"/>
              <a:gd name="connsiteY42" fmla="*/ 189203 h 200025"/>
              <a:gd name="connsiteX43" fmla="*/ 1365313 w 1495425"/>
              <a:gd name="connsiteY43" fmla="*/ 178738 h 200025"/>
              <a:gd name="connsiteX44" fmla="*/ 1365313 w 1495425"/>
              <a:gd name="connsiteY44" fmla="*/ 190987 h 200025"/>
              <a:gd name="connsiteX45" fmla="*/ 1331023 w 1495425"/>
              <a:gd name="connsiteY45" fmla="*/ 200025 h 200025"/>
              <a:gd name="connsiteX46" fmla="*/ 1288542 w 1495425"/>
              <a:gd name="connsiteY46" fmla="*/ 181592 h 200025"/>
              <a:gd name="connsiteX47" fmla="*/ 1272349 w 1495425"/>
              <a:gd name="connsiteY47" fmla="*/ 133312 h 200025"/>
              <a:gd name="connsiteX48" fmla="*/ 1290542 w 1495425"/>
              <a:gd name="connsiteY48" fmla="*/ 82058 h 200025"/>
              <a:gd name="connsiteX49" fmla="*/ 1337215 w 1495425"/>
              <a:gd name="connsiteY49" fmla="*/ 62074 h 200025"/>
              <a:gd name="connsiteX50" fmla="*/ 562270 w 1495425"/>
              <a:gd name="connsiteY50" fmla="*/ 62074 h 200025"/>
              <a:gd name="connsiteX51" fmla="*/ 599218 w 1495425"/>
              <a:gd name="connsiteY51" fmla="*/ 79324 h 200025"/>
              <a:gd name="connsiteX52" fmla="*/ 612124 w 1495425"/>
              <a:gd name="connsiteY52" fmla="*/ 126292 h 200025"/>
              <a:gd name="connsiteX53" fmla="*/ 612124 w 1495425"/>
              <a:gd name="connsiteY53" fmla="*/ 131531 h 200025"/>
              <a:gd name="connsiteX54" fmla="*/ 516503 w 1495425"/>
              <a:gd name="connsiteY54" fmla="*/ 131531 h 200025"/>
              <a:gd name="connsiteX55" fmla="*/ 528761 w 1495425"/>
              <a:gd name="connsiteY55" fmla="*/ 173922 h 200025"/>
              <a:gd name="connsiteX56" fmla="*/ 562499 w 1495425"/>
              <a:gd name="connsiteY56" fmla="*/ 189203 h 200025"/>
              <a:gd name="connsiteX57" fmla="*/ 604885 w 1495425"/>
              <a:gd name="connsiteY57" fmla="*/ 172911 h 200025"/>
              <a:gd name="connsiteX58" fmla="*/ 604885 w 1495425"/>
              <a:gd name="connsiteY58" fmla="*/ 185517 h 200025"/>
              <a:gd name="connsiteX59" fmla="*/ 560165 w 1495425"/>
              <a:gd name="connsiteY59" fmla="*/ 200025 h 200025"/>
              <a:gd name="connsiteX60" fmla="*/ 519769 w 1495425"/>
              <a:gd name="connsiteY60" fmla="*/ 181770 h 200025"/>
              <a:gd name="connsiteX61" fmla="*/ 504358 w 1495425"/>
              <a:gd name="connsiteY61" fmla="*/ 130340 h 200025"/>
              <a:gd name="connsiteX62" fmla="*/ 520475 w 1495425"/>
              <a:gd name="connsiteY62" fmla="*/ 81820 h 200025"/>
              <a:gd name="connsiteX63" fmla="*/ 562270 w 1495425"/>
              <a:gd name="connsiteY63" fmla="*/ 62074 h 200025"/>
              <a:gd name="connsiteX64" fmla="*/ 454800 w 1495425"/>
              <a:gd name="connsiteY64" fmla="*/ 62074 h 200025"/>
              <a:gd name="connsiteX65" fmla="*/ 483403 w 1495425"/>
              <a:gd name="connsiteY65" fmla="*/ 68256 h 200025"/>
              <a:gd name="connsiteX66" fmla="*/ 483403 w 1495425"/>
              <a:gd name="connsiteY66" fmla="*/ 81582 h 200025"/>
              <a:gd name="connsiteX67" fmla="*/ 453047 w 1495425"/>
              <a:gd name="connsiteY67" fmla="*/ 72895 h 200025"/>
              <a:gd name="connsiteX68" fmla="*/ 416271 w 1495425"/>
              <a:gd name="connsiteY68" fmla="*/ 89545 h 200025"/>
              <a:gd name="connsiteX69" fmla="*/ 402145 w 1495425"/>
              <a:gd name="connsiteY69" fmla="*/ 132598 h 200025"/>
              <a:gd name="connsiteX70" fmla="*/ 415042 w 1495425"/>
              <a:gd name="connsiteY70" fmla="*/ 173684 h 200025"/>
              <a:gd name="connsiteX71" fmla="*/ 449199 w 1495425"/>
              <a:gd name="connsiteY71" fmla="*/ 189203 h 200025"/>
              <a:gd name="connsiteX72" fmla="*/ 482937 w 1495425"/>
              <a:gd name="connsiteY72" fmla="*/ 178738 h 200025"/>
              <a:gd name="connsiteX73" fmla="*/ 482937 w 1495425"/>
              <a:gd name="connsiteY73" fmla="*/ 190987 h 200025"/>
              <a:gd name="connsiteX74" fmla="*/ 448609 w 1495425"/>
              <a:gd name="connsiteY74" fmla="*/ 200025 h 200025"/>
              <a:gd name="connsiteX75" fmla="*/ 406175 w 1495425"/>
              <a:gd name="connsiteY75" fmla="*/ 181592 h 200025"/>
              <a:gd name="connsiteX76" fmla="*/ 390001 w 1495425"/>
              <a:gd name="connsiteY76" fmla="*/ 133312 h 200025"/>
              <a:gd name="connsiteX77" fmla="*/ 408156 w 1495425"/>
              <a:gd name="connsiteY77" fmla="*/ 82058 h 200025"/>
              <a:gd name="connsiteX78" fmla="*/ 454800 w 1495425"/>
              <a:gd name="connsiteY78" fmla="*/ 62074 h 200025"/>
              <a:gd name="connsiteX79" fmla="*/ 671313 w 1495425"/>
              <a:gd name="connsiteY79" fmla="*/ 30089 h 200025"/>
              <a:gd name="connsiteX80" fmla="*/ 671313 w 1495425"/>
              <a:gd name="connsiteY80" fmla="*/ 102289 h 200025"/>
              <a:gd name="connsiteX81" fmla="*/ 693163 w 1495425"/>
              <a:gd name="connsiteY81" fmla="*/ 102289 h 200025"/>
              <a:gd name="connsiteX82" fmla="*/ 725986 w 1495425"/>
              <a:gd name="connsiteY82" fmla="*/ 92650 h 200025"/>
              <a:gd name="connsiteX83" fmla="*/ 737206 w 1495425"/>
              <a:gd name="connsiteY83" fmla="*/ 65018 h 200025"/>
              <a:gd name="connsiteX84" fmla="*/ 695401 w 1495425"/>
              <a:gd name="connsiteY84" fmla="*/ 30089 h 200025"/>
              <a:gd name="connsiteX85" fmla="*/ 85115 w 1495425"/>
              <a:gd name="connsiteY85" fmla="*/ 21165 h 200025"/>
              <a:gd name="connsiteX86" fmla="*/ 33214 w 1495425"/>
              <a:gd name="connsiteY86" fmla="*/ 44415 h 200025"/>
              <a:gd name="connsiteX87" fmla="*/ 12840 w 1495425"/>
              <a:gd name="connsiteY87" fmla="*/ 105242 h 200025"/>
              <a:gd name="connsiteX88" fmla="*/ 32109 w 1495425"/>
              <a:gd name="connsiteY88" fmla="*/ 165835 h 200025"/>
              <a:gd name="connsiteX89" fmla="*/ 83591 w 1495425"/>
              <a:gd name="connsiteY89" fmla="*/ 188371 h 200025"/>
              <a:gd name="connsiteX90" fmla="*/ 136655 w 1495425"/>
              <a:gd name="connsiteY90" fmla="*/ 166073 h 200025"/>
              <a:gd name="connsiteX91" fmla="*/ 156220 w 1495425"/>
              <a:gd name="connsiteY91" fmla="*/ 103937 h 200025"/>
              <a:gd name="connsiteX92" fmla="*/ 137122 w 1495425"/>
              <a:gd name="connsiteY92" fmla="*/ 43053 h 200025"/>
              <a:gd name="connsiteX93" fmla="*/ 85115 w 1495425"/>
              <a:gd name="connsiteY93" fmla="*/ 21165 h 200025"/>
              <a:gd name="connsiteX94" fmla="*/ 351777 w 1495425"/>
              <a:gd name="connsiteY94" fmla="*/ 12602 h 200025"/>
              <a:gd name="connsiteX95" fmla="*/ 358616 w 1495425"/>
              <a:gd name="connsiteY95" fmla="*/ 15164 h 200025"/>
              <a:gd name="connsiteX96" fmla="*/ 361588 w 1495425"/>
              <a:gd name="connsiteY96" fmla="*/ 22117 h 200025"/>
              <a:gd name="connsiteX97" fmla="*/ 358673 w 1495425"/>
              <a:gd name="connsiteY97" fmla="*/ 29194 h 200025"/>
              <a:gd name="connsiteX98" fmla="*/ 351777 w 1495425"/>
              <a:gd name="connsiteY98" fmla="*/ 32109 h 200025"/>
              <a:gd name="connsiteX99" fmla="*/ 345072 w 1495425"/>
              <a:gd name="connsiteY99" fmla="*/ 29318 h 200025"/>
              <a:gd name="connsiteX100" fmla="*/ 342205 w 1495425"/>
              <a:gd name="connsiteY100" fmla="*/ 22117 h 200025"/>
              <a:gd name="connsiteX101" fmla="*/ 345129 w 1495425"/>
              <a:gd name="connsiteY101" fmla="*/ 15278 h 200025"/>
              <a:gd name="connsiteX102" fmla="*/ 351777 w 1495425"/>
              <a:gd name="connsiteY102" fmla="*/ 12602 h 200025"/>
              <a:gd name="connsiteX103" fmla="*/ 1142048 w 1495425"/>
              <a:gd name="connsiteY103" fmla="*/ 9525 h 200025"/>
              <a:gd name="connsiteX104" fmla="*/ 1182720 w 1495425"/>
              <a:gd name="connsiteY104" fmla="*/ 16192 h 200025"/>
              <a:gd name="connsiteX105" fmla="*/ 1182720 w 1495425"/>
              <a:gd name="connsiteY105" fmla="*/ 42129 h 200025"/>
              <a:gd name="connsiteX106" fmla="*/ 1140237 w 1495425"/>
              <a:gd name="connsiteY106" fmla="*/ 30585 h 200025"/>
              <a:gd name="connsiteX107" fmla="*/ 1112425 w 1495425"/>
              <a:gd name="connsiteY107" fmla="*/ 37662 h 200025"/>
              <a:gd name="connsiteX108" fmla="*/ 1101662 w 1495425"/>
              <a:gd name="connsiteY108" fmla="*/ 57360 h 200025"/>
              <a:gd name="connsiteX109" fmla="*/ 1109090 w 1495425"/>
              <a:gd name="connsiteY109" fmla="*/ 75562 h 200025"/>
              <a:gd name="connsiteX110" fmla="*/ 1141380 w 1495425"/>
              <a:gd name="connsiteY110" fmla="*/ 94717 h 200025"/>
              <a:gd name="connsiteX111" fmla="*/ 1179671 w 1495425"/>
              <a:gd name="connsiteY111" fmla="*/ 120663 h 200025"/>
              <a:gd name="connsiteX112" fmla="*/ 1190625 w 1495425"/>
              <a:gd name="connsiteY112" fmla="*/ 149812 h 200025"/>
              <a:gd name="connsiteX113" fmla="*/ 1172813 w 1495425"/>
              <a:gd name="connsiteY113" fmla="*/ 187056 h 200025"/>
              <a:gd name="connsiteX114" fmla="*/ 1123473 w 1495425"/>
              <a:gd name="connsiteY114" fmla="*/ 200025 h 200025"/>
              <a:gd name="connsiteX115" fmla="*/ 1097756 w 1495425"/>
              <a:gd name="connsiteY115" fmla="*/ 196990 h 200025"/>
              <a:gd name="connsiteX116" fmla="*/ 1076325 w 1495425"/>
              <a:gd name="connsiteY116" fmla="*/ 189435 h 200025"/>
              <a:gd name="connsiteX117" fmla="*/ 1076325 w 1495425"/>
              <a:gd name="connsiteY117" fmla="*/ 162306 h 200025"/>
              <a:gd name="connsiteX118" fmla="*/ 1099185 w 1495425"/>
              <a:gd name="connsiteY118" fmla="*/ 174443 h 200025"/>
              <a:gd name="connsiteX119" fmla="*/ 1126236 w 1495425"/>
              <a:gd name="connsiteY119" fmla="*/ 179202 h 200025"/>
              <a:gd name="connsiteX120" fmla="*/ 1165384 w 1495425"/>
              <a:gd name="connsiteY120" fmla="*/ 151597 h 200025"/>
              <a:gd name="connsiteX121" fmla="*/ 1161193 w 1495425"/>
              <a:gd name="connsiteY121" fmla="*/ 137674 h 200025"/>
              <a:gd name="connsiteX122" fmla="*/ 1149667 w 1495425"/>
              <a:gd name="connsiteY122" fmla="*/ 126730 h 200025"/>
              <a:gd name="connsiteX123" fmla="*/ 1122235 w 1495425"/>
              <a:gd name="connsiteY123" fmla="*/ 112090 h 200025"/>
              <a:gd name="connsiteX124" fmla="*/ 1085373 w 1495425"/>
              <a:gd name="connsiteY124" fmla="*/ 86449 h 200025"/>
              <a:gd name="connsiteX125" fmla="*/ 1076420 w 1495425"/>
              <a:gd name="connsiteY125" fmla="*/ 59379 h 200025"/>
              <a:gd name="connsiteX126" fmla="*/ 1095089 w 1495425"/>
              <a:gd name="connsiteY126" fmla="*/ 22974 h 200025"/>
              <a:gd name="connsiteX127" fmla="*/ 1142048 w 1495425"/>
              <a:gd name="connsiteY127" fmla="*/ 9525 h 200025"/>
              <a:gd name="connsiteX128" fmla="*/ 904875 w 1495425"/>
              <a:gd name="connsiteY128" fmla="*/ 9525 h 200025"/>
              <a:gd name="connsiteX129" fmla="*/ 929354 w 1495425"/>
              <a:gd name="connsiteY129" fmla="*/ 9525 h 200025"/>
              <a:gd name="connsiteX130" fmla="*/ 929354 w 1495425"/>
              <a:gd name="connsiteY130" fmla="*/ 122253 h 200025"/>
              <a:gd name="connsiteX131" fmla="*/ 977075 w 1495425"/>
              <a:gd name="connsiteY131" fmla="*/ 178496 h 200025"/>
              <a:gd name="connsiteX132" fmla="*/ 1023271 w 1495425"/>
              <a:gd name="connsiteY132" fmla="*/ 124063 h 200025"/>
              <a:gd name="connsiteX133" fmla="*/ 1023271 w 1495425"/>
              <a:gd name="connsiteY133" fmla="*/ 9525 h 200025"/>
              <a:gd name="connsiteX134" fmla="*/ 1047750 w 1495425"/>
              <a:gd name="connsiteY134" fmla="*/ 9525 h 200025"/>
              <a:gd name="connsiteX135" fmla="*/ 1047750 w 1495425"/>
              <a:gd name="connsiteY135" fmla="*/ 120558 h 200025"/>
              <a:gd name="connsiteX136" fmla="*/ 974789 w 1495425"/>
              <a:gd name="connsiteY136" fmla="*/ 200025 h 200025"/>
              <a:gd name="connsiteX137" fmla="*/ 904875 w 1495425"/>
              <a:gd name="connsiteY137" fmla="*/ 123339 h 200025"/>
              <a:gd name="connsiteX138" fmla="*/ 790575 w 1495425"/>
              <a:gd name="connsiteY138" fmla="*/ 9525 h 200025"/>
              <a:gd name="connsiteX139" fmla="*/ 813911 w 1495425"/>
              <a:gd name="connsiteY139" fmla="*/ 9525 h 200025"/>
              <a:gd name="connsiteX140" fmla="*/ 813911 w 1495425"/>
              <a:gd name="connsiteY140" fmla="*/ 169820 h 200025"/>
              <a:gd name="connsiteX141" fmla="*/ 885825 w 1495425"/>
              <a:gd name="connsiteY141" fmla="*/ 169820 h 200025"/>
              <a:gd name="connsiteX142" fmla="*/ 885825 w 1495425"/>
              <a:gd name="connsiteY142" fmla="*/ 190500 h 200025"/>
              <a:gd name="connsiteX143" fmla="*/ 790575 w 1495425"/>
              <a:gd name="connsiteY143" fmla="*/ 190500 h 200025"/>
              <a:gd name="connsiteX144" fmla="*/ 647700 w 1495425"/>
              <a:gd name="connsiteY144" fmla="*/ 9525 h 200025"/>
              <a:gd name="connsiteX145" fmla="*/ 699659 w 1495425"/>
              <a:gd name="connsiteY145" fmla="*/ 9525 h 200025"/>
              <a:gd name="connsiteX146" fmla="*/ 745646 w 1495425"/>
              <a:gd name="connsiteY146" fmla="*/ 23660 h 200025"/>
              <a:gd name="connsiteX147" fmla="*/ 762000 w 1495425"/>
              <a:gd name="connsiteY147" fmla="*/ 64084 h 200025"/>
              <a:gd name="connsiteX148" fmla="*/ 742874 w 1495425"/>
              <a:gd name="connsiteY148" fmla="*/ 107252 h 200025"/>
              <a:gd name="connsiteX149" fmla="*/ 695049 w 1495425"/>
              <a:gd name="connsiteY149" fmla="*/ 122853 h 200025"/>
              <a:gd name="connsiteX150" fmla="*/ 671313 w 1495425"/>
              <a:gd name="connsiteY150" fmla="*/ 122853 h 200025"/>
              <a:gd name="connsiteX151" fmla="*/ 671313 w 1495425"/>
              <a:gd name="connsiteY151" fmla="*/ 190500 h 200025"/>
              <a:gd name="connsiteX152" fmla="*/ 647700 w 1495425"/>
              <a:gd name="connsiteY152" fmla="*/ 190500 h 200025"/>
              <a:gd name="connsiteX153" fmla="*/ 87211 w 1495425"/>
              <a:gd name="connsiteY153" fmla="*/ 9515 h 200025"/>
              <a:gd name="connsiteX154" fmla="*/ 146409 w 1495425"/>
              <a:gd name="connsiteY154" fmla="*/ 35023 h 200025"/>
              <a:gd name="connsiteX155" fmla="*/ 169059 w 1495425"/>
              <a:gd name="connsiteY155" fmla="*/ 101917 h 200025"/>
              <a:gd name="connsiteX156" fmla="*/ 145885 w 1495425"/>
              <a:gd name="connsiteY156" fmla="*/ 173803 h 200025"/>
              <a:gd name="connsiteX157" fmla="*/ 83830 w 1495425"/>
              <a:gd name="connsiteY157" fmla="*/ 200025 h 200025"/>
              <a:gd name="connsiteX158" fmla="*/ 22765 w 1495425"/>
              <a:gd name="connsiteY158" fmla="*/ 174100 h 200025"/>
              <a:gd name="connsiteX159" fmla="*/ 0 w 1495425"/>
              <a:gd name="connsiteY159" fmla="*/ 106670 h 200025"/>
              <a:gd name="connsiteX160" fmla="*/ 23356 w 1495425"/>
              <a:gd name="connsiteY160" fmla="*/ 36033 h 200025"/>
              <a:gd name="connsiteX161" fmla="*/ 87211 w 1495425"/>
              <a:gd name="connsiteY161" fmla="*/ 9515 h 200025"/>
              <a:gd name="connsiteX162" fmla="*/ 317440 w 1495425"/>
              <a:gd name="connsiteY162" fmla="*/ 0 h 200025"/>
              <a:gd name="connsiteX163" fmla="*/ 331098 w 1495425"/>
              <a:gd name="connsiteY163" fmla="*/ 2496 h 200025"/>
              <a:gd name="connsiteX164" fmla="*/ 331098 w 1495425"/>
              <a:gd name="connsiteY164" fmla="*/ 14507 h 200025"/>
              <a:gd name="connsiteX165" fmla="*/ 316973 w 1495425"/>
              <a:gd name="connsiteY165" fmla="*/ 10820 h 200025"/>
              <a:gd name="connsiteX166" fmla="*/ 293151 w 1495425"/>
              <a:gd name="connsiteY166" fmla="*/ 43405 h 200025"/>
              <a:gd name="connsiteX167" fmla="*/ 293151 w 1495425"/>
              <a:gd name="connsiteY167" fmla="*/ 65284 h 200025"/>
              <a:gd name="connsiteX168" fmla="*/ 327365 w 1495425"/>
              <a:gd name="connsiteY168" fmla="*/ 65284 h 200025"/>
              <a:gd name="connsiteX169" fmla="*/ 327365 w 1495425"/>
              <a:gd name="connsiteY169" fmla="*/ 76105 h 200025"/>
              <a:gd name="connsiteX170" fmla="*/ 293151 w 1495425"/>
              <a:gd name="connsiteY170" fmla="*/ 76105 h 200025"/>
              <a:gd name="connsiteX171" fmla="*/ 293151 w 1495425"/>
              <a:gd name="connsiteY171" fmla="*/ 196814 h 200025"/>
              <a:gd name="connsiteX172" fmla="*/ 281597 w 1495425"/>
              <a:gd name="connsiteY172" fmla="*/ 196814 h 200025"/>
              <a:gd name="connsiteX173" fmla="*/ 281597 w 1495425"/>
              <a:gd name="connsiteY173" fmla="*/ 76105 h 200025"/>
              <a:gd name="connsiteX174" fmla="*/ 258356 w 1495425"/>
              <a:gd name="connsiteY174" fmla="*/ 76105 h 200025"/>
              <a:gd name="connsiteX175" fmla="*/ 258356 w 1495425"/>
              <a:gd name="connsiteY175" fmla="*/ 65284 h 200025"/>
              <a:gd name="connsiteX176" fmla="*/ 281597 w 1495425"/>
              <a:gd name="connsiteY176" fmla="*/ 65284 h 200025"/>
              <a:gd name="connsiteX177" fmla="*/ 281597 w 1495425"/>
              <a:gd name="connsiteY177" fmla="*/ 42453 h 200025"/>
              <a:gd name="connsiteX178" fmla="*/ 291865 w 1495425"/>
              <a:gd name="connsiteY178" fmla="*/ 10820 h 200025"/>
              <a:gd name="connsiteX179" fmla="*/ 317440 w 1495425"/>
              <a:gd name="connsiteY179" fmla="*/ 0 h 200025"/>
              <a:gd name="connsiteX180" fmla="*/ 245964 w 1495425"/>
              <a:gd name="connsiteY180" fmla="*/ 0 h 200025"/>
              <a:gd name="connsiteX181" fmla="*/ 259623 w 1495425"/>
              <a:gd name="connsiteY181" fmla="*/ 2496 h 200025"/>
              <a:gd name="connsiteX182" fmla="*/ 259623 w 1495425"/>
              <a:gd name="connsiteY182" fmla="*/ 14507 h 200025"/>
              <a:gd name="connsiteX183" fmla="*/ 245497 w 1495425"/>
              <a:gd name="connsiteY183" fmla="*/ 10820 h 200025"/>
              <a:gd name="connsiteX184" fmla="*/ 221675 w 1495425"/>
              <a:gd name="connsiteY184" fmla="*/ 43405 h 200025"/>
              <a:gd name="connsiteX185" fmla="*/ 221675 w 1495425"/>
              <a:gd name="connsiteY185" fmla="*/ 65284 h 200025"/>
              <a:gd name="connsiteX186" fmla="*/ 255889 w 1495425"/>
              <a:gd name="connsiteY186" fmla="*/ 65284 h 200025"/>
              <a:gd name="connsiteX187" fmla="*/ 255889 w 1495425"/>
              <a:gd name="connsiteY187" fmla="*/ 76105 h 200025"/>
              <a:gd name="connsiteX188" fmla="*/ 221675 w 1495425"/>
              <a:gd name="connsiteY188" fmla="*/ 76105 h 200025"/>
              <a:gd name="connsiteX189" fmla="*/ 221675 w 1495425"/>
              <a:gd name="connsiteY189" fmla="*/ 196814 h 200025"/>
              <a:gd name="connsiteX190" fmla="*/ 210121 w 1495425"/>
              <a:gd name="connsiteY190" fmla="*/ 196814 h 200025"/>
              <a:gd name="connsiteX191" fmla="*/ 210121 w 1495425"/>
              <a:gd name="connsiteY191" fmla="*/ 76105 h 200025"/>
              <a:gd name="connsiteX192" fmla="*/ 186890 w 1495425"/>
              <a:gd name="connsiteY192" fmla="*/ 76105 h 200025"/>
              <a:gd name="connsiteX193" fmla="*/ 186890 w 1495425"/>
              <a:gd name="connsiteY193" fmla="*/ 65284 h 200025"/>
              <a:gd name="connsiteX194" fmla="*/ 210121 w 1495425"/>
              <a:gd name="connsiteY194" fmla="*/ 65284 h 200025"/>
              <a:gd name="connsiteX195" fmla="*/ 210121 w 1495425"/>
              <a:gd name="connsiteY195" fmla="*/ 42453 h 200025"/>
              <a:gd name="connsiteX196" fmla="*/ 220389 w 1495425"/>
              <a:gd name="connsiteY196" fmla="*/ 10820 h 200025"/>
              <a:gd name="connsiteX197" fmla="*/ 245964 w 1495425"/>
              <a:gd name="connsiteY197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495425" h="200025">
                <a:moveTo>
                  <a:pt x="1232440" y="178500"/>
                </a:moveTo>
                <a:cubicBezTo>
                  <a:pt x="1235392" y="178500"/>
                  <a:pt x="1237773" y="179452"/>
                  <a:pt x="1239870" y="181354"/>
                </a:cubicBezTo>
                <a:cubicBezTo>
                  <a:pt x="1241870" y="183257"/>
                  <a:pt x="1242822" y="185715"/>
                  <a:pt x="1242822" y="188727"/>
                </a:cubicBezTo>
                <a:cubicBezTo>
                  <a:pt x="1242822" y="191661"/>
                  <a:pt x="1241870" y="194119"/>
                  <a:pt x="1239870" y="196101"/>
                </a:cubicBezTo>
                <a:cubicBezTo>
                  <a:pt x="1237773" y="198083"/>
                  <a:pt x="1235392" y="199073"/>
                  <a:pt x="1232440" y="199073"/>
                </a:cubicBezTo>
                <a:cubicBezTo>
                  <a:pt x="1229582" y="199073"/>
                  <a:pt x="1227201" y="198083"/>
                  <a:pt x="1225296" y="196101"/>
                </a:cubicBezTo>
                <a:cubicBezTo>
                  <a:pt x="1223391" y="194119"/>
                  <a:pt x="1222438" y="191661"/>
                  <a:pt x="1222438" y="188727"/>
                </a:cubicBezTo>
                <a:cubicBezTo>
                  <a:pt x="1222438" y="185715"/>
                  <a:pt x="1223391" y="183257"/>
                  <a:pt x="1225296" y="181354"/>
                </a:cubicBezTo>
                <a:cubicBezTo>
                  <a:pt x="1227201" y="179452"/>
                  <a:pt x="1229582" y="178500"/>
                  <a:pt x="1232440" y="178500"/>
                </a:cubicBezTo>
                <a:close/>
                <a:moveTo>
                  <a:pt x="561804" y="72895"/>
                </a:moveTo>
                <a:cubicBezTo>
                  <a:pt x="549659" y="72895"/>
                  <a:pt x="539620" y="77019"/>
                  <a:pt x="531676" y="85268"/>
                </a:cubicBezTo>
                <a:cubicBezTo>
                  <a:pt x="523742" y="93507"/>
                  <a:pt x="518836" y="105366"/>
                  <a:pt x="516970" y="120825"/>
                </a:cubicBezTo>
                <a:lnTo>
                  <a:pt x="599980" y="120825"/>
                </a:lnTo>
                <a:cubicBezTo>
                  <a:pt x="599437" y="105604"/>
                  <a:pt x="595856" y="93812"/>
                  <a:pt x="589236" y="85449"/>
                </a:cubicBezTo>
                <a:cubicBezTo>
                  <a:pt x="582626" y="77076"/>
                  <a:pt x="573471" y="72895"/>
                  <a:pt x="561804" y="72895"/>
                </a:cubicBezTo>
                <a:close/>
                <a:moveTo>
                  <a:pt x="346062" y="65284"/>
                </a:moveTo>
                <a:lnTo>
                  <a:pt x="357616" y="65284"/>
                </a:lnTo>
                <a:lnTo>
                  <a:pt x="357616" y="196814"/>
                </a:lnTo>
                <a:lnTo>
                  <a:pt x="346062" y="196814"/>
                </a:lnTo>
                <a:close/>
                <a:moveTo>
                  <a:pt x="1452372" y="62074"/>
                </a:moveTo>
                <a:cubicBezTo>
                  <a:pt x="1466278" y="62074"/>
                  <a:pt x="1476947" y="66818"/>
                  <a:pt x="1484376" y="76286"/>
                </a:cubicBezTo>
                <a:cubicBezTo>
                  <a:pt x="1491710" y="85763"/>
                  <a:pt x="1495425" y="99260"/>
                  <a:pt x="1495425" y="116777"/>
                </a:cubicBezTo>
                <a:lnTo>
                  <a:pt x="1495425" y="196814"/>
                </a:lnTo>
                <a:lnTo>
                  <a:pt x="1483900" y="196814"/>
                </a:lnTo>
                <a:lnTo>
                  <a:pt x="1483900" y="120225"/>
                </a:lnTo>
                <a:cubicBezTo>
                  <a:pt x="1483900" y="88678"/>
                  <a:pt x="1472660" y="72895"/>
                  <a:pt x="1450372" y="72895"/>
                </a:cubicBezTo>
                <a:cubicBezTo>
                  <a:pt x="1437894" y="72895"/>
                  <a:pt x="1427702" y="77533"/>
                  <a:pt x="1419606" y="86811"/>
                </a:cubicBezTo>
                <a:cubicBezTo>
                  <a:pt x="1411605" y="96088"/>
                  <a:pt x="1407605" y="107585"/>
                  <a:pt x="1407605" y="121301"/>
                </a:cubicBezTo>
                <a:lnTo>
                  <a:pt x="1407605" y="196814"/>
                </a:lnTo>
                <a:lnTo>
                  <a:pt x="1396079" y="196814"/>
                </a:lnTo>
                <a:lnTo>
                  <a:pt x="1396079" y="65284"/>
                </a:lnTo>
                <a:lnTo>
                  <a:pt x="1407605" y="65284"/>
                </a:lnTo>
                <a:lnTo>
                  <a:pt x="1407605" y="89192"/>
                </a:lnTo>
                <a:lnTo>
                  <a:pt x="1408176" y="89192"/>
                </a:lnTo>
                <a:cubicBezTo>
                  <a:pt x="1417605" y="71114"/>
                  <a:pt x="1432370" y="62074"/>
                  <a:pt x="1452372" y="62074"/>
                </a:cubicBezTo>
                <a:close/>
                <a:moveTo>
                  <a:pt x="1337215" y="62074"/>
                </a:moveTo>
                <a:cubicBezTo>
                  <a:pt x="1347026" y="62074"/>
                  <a:pt x="1356551" y="64141"/>
                  <a:pt x="1365790" y="68256"/>
                </a:cubicBezTo>
                <a:lnTo>
                  <a:pt x="1365790" y="81582"/>
                </a:lnTo>
                <a:cubicBezTo>
                  <a:pt x="1356551" y="75790"/>
                  <a:pt x="1346454" y="72895"/>
                  <a:pt x="1335405" y="72895"/>
                </a:cubicBezTo>
                <a:cubicBezTo>
                  <a:pt x="1320356" y="72895"/>
                  <a:pt x="1308068" y="78448"/>
                  <a:pt x="1298638" y="89545"/>
                </a:cubicBezTo>
                <a:cubicBezTo>
                  <a:pt x="1289209" y="100651"/>
                  <a:pt x="1284541" y="114995"/>
                  <a:pt x="1284541" y="132598"/>
                </a:cubicBezTo>
                <a:cubicBezTo>
                  <a:pt x="1284541" y="149642"/>
                  <a:pt x="1288828" y="163338"/>
                  <a:pt x="1297400" y="173684"/>
                </a:cubicBezTo>
                <a:cubicBezTo>
                  <a:pt x="1305973" y="184031"/>
                  <a:pt x="1317403" y="189203"/>
                  <a:pt x="1331596" y="189203"/>
                </a:cubicBezTo>
                <a:cubicBezTo>
                  <a:pt x="1344454" y="189203"/>
                  <a:pt x="1355693" y="185715"/>
                  <a:pt x="1365313" y="178738"/>
                </a:cubicBezTo>
                <a:lnTo>
                  <a:pt x="1365313" y="190987"/>
                </a:lnTo>
                <a:cubicBezTo>
                  <a:pt x="1355693" y="197012"/>
                  <a:pt x="1344263" y="200025"/>
                  <a:pt x="1331023" y="200025"/>
                </a:cubicBezTo>
                <a:cubicBezTo>
                  <a:pt x="1313498" y="200025"/>
                  <a:pt x="1299306" y="193880"/>
                  <a:pt x="1288542" y="181592"/>
                </a:cubicBezTo>
                <a:cubicBezTo>
                  <a:pt x="1277779" y="169304"/>
                  <a:pt x="1272349" y="153210"/>
                  <a:pt x="1272349" y="133312"/>
                </a:cubicBezTo>
                <a:cubicBezTo>
                  <a:pt x="1272349" y="112462"/>
                  <a:pt x="1278445" y="95374"/>
                  <a:pt x="1290542" y="82058"/>
                </a:cubicBezTo>
                <a:cubicBezTo>
                  <a:pt x="1302639" y="68732"/>
                  <a:pt x="1318165" y="62074"/>
                  <a:pt x="1337215" y="62074"/>
                </a:cubicBezTo>
                <a:close/>
                <a:moveTo>
                  <a:pt x="562270" y="62074"/>
                </a:moveTo>
                <a:cubicBezTo>
                  <a:pt x="578301" y="62074"/>
                  <a:pt x="590617" y="67828"/>
                  <a:pt x="599218" y="79324"/>
                </a:cubicBezTo>
                <a:cubicBezTo>
                  <a:pt x="607819" y="90811"/>
                  <a:pt x="612124" y="106470"/>
                  <a:pt x="612124" y="126292"/>
                </a:cubicBezTo>
                <a:lnTo>
                  <a:pt x="612124" y="131531"/>
                </a:lnTo>
                <a:lnTo>
                  <a:pt x="516503" y="131531"/>
                </a:lnTo>
                <a:cubicBezTo>
                  <a:pt x="516503" y="149603"/>
                  <a:pt x="520589" y="163734"/>
                  <a:pt x="528761" y="173922"/>
                </a:cubicBezTo>
                <a:cubicBezTo>
                  <a:pt x="536934" y="184110"/>
                  <a:pt x="548183" y="189203"/>
                  <a:pt x="562499" y="189203"/>
                </a:cubicBezTo>
                <a:cubicBezTo>
                  <a:pt x="576977" y="189203"/>
                  <a:pt x="591102" y="183773"/>
                  <a:pt x="604885" y="172911"/>
                </a:cubicBezTo>
                <a:lnTo>
                  <a:pt x="604885" y="185517"/>
                </a:lnTo>
                <a:cubicBezTo>
                  <a:pt x="591493" y="195189"/>
                  <a:pt x="576586" y="200025"/>
                  <a:pt x="560165" y="200025"/>
                </a:cubicBezTo>
                <a:cubicBezTo>
                  <a:pt x="543506" y="200025"/>
                  <a:pt x="530047" y="193940"/>
                  <a:pt x="519769" y="181770"/>
                </a:cubicBezTo>
                <a:cubicBezTo>
                  <a:pt x="509492" y="169601"/>
                  <a:pt x="504358" y="152456"/>
                  <a:pt x="504358" y="130340"/>
                </a:cubicBezTo>
                <a:cubicBezTo>
                  <a:pt x="504358" y="111147"/>
                  <a:pt x="509731" y="94974"/>
                  <a:pt x="520475" y="81820"/>
                </a:cubicBezTo>
                <a:cubicBezTo>
                  <a:pt x="531209" y="68656"/>
                  <a:pt x="545144" y="62074"/>
                  <a:pt x="562270" y="62074"/>
                </a:cubicBezTo>
                <a:close/>
                <a:moveTo>
                  <a:pt x="454800" y="62074"/>
                </a:moveTo>
                <a:cubicBezTo>
                  <a:pt x="464687" y="62074"/>
                  <a:pt x="474221" y="64141"/>
                  <a:pt x="483403" y="68256"/>
                </a:cubicBezTo>
                <a:lnTo>
                  <a:pt x="483403" y="81582"/>
                </a:lnTo>
                <a:cubicBezTo>
                  <a:pt x="474221" y="75790"/>
                  <a:pt x="464096" y="72895"/>
                  <a:pt x="453047" y="72895"/>
                </a:cubicBezTo>
                <a:cubicBezTo>
                  <a:pt x="437950" y="72895"/>
                  <a:pt x="425691" y="78448"/>
                  <a:pt x="416271" y="89545"/>
                </a:cubicBezTo>
                <a:cubicBezTo>
                  <a:pt x="406851" y="100651"/>
                  <a:pt x="402145" y="114995"/>
                  <a:pt x="402145" y="132598"/>
                </a:cubicBezTo>
                <a:cubicBezTo>
                  <a:pt x="402145" y="149642"/>
                  <a:pt x="406441" y="163338"/>
                  <a:pt x="415042" y="173684"/>
                </a:cubicBezTo>
                <a:cubicBezTo>
                  <a:pt x="423643" y="184031"/>
                  <a:pt x="435026" y="189203"/>
                  <a:pt x="449199" y="189203"/>
                </a:cubicBezTo>
                <a:cubicBezTo>
                  <a:pt x="462115" y="189203"/>
                  <a:pt x="473364" y="185715"/>
                  <a:pt x="482937" y="178738"/>
                </a:cubicBezTo>
                <a:lnTo>
                  <a:pt x="482937" y="190987"/>
                </a:lnTo>
                <a:cubicBezTo>
                  <a:pt x="473364" y="197012"/>
                  <a:pt x="461924" y="200025"/>
                  <a:pt x="448609" y="200025"/>
                </a:cubicBezTo>
                <a:cubicBezTo>
                  <a:pt x="431102" y="200025"/>
                  <a:pt x="416947" y="193880"/>
                  <a:pt x="406175" y="181592"/>
                </a:cubicBezTo>
                <a:cubicBezTo>
                  <a:pt x="395392" y="169304"/>
                  <a:pt x="390001" y="153210"/>
                  <a:pt x="390001" y="133312"/>
                </a:cubicBezTo>
                <a:cubicBezTo>
                  <a:pt x="390001" y="112462"/>
                  <a:pt x="396050" y="95374"/>
                  <a:pt x="408156" y="82058"/>
                </a:cubicBezTo>
                <a:cubicBezTo>
                  <a:pt x="420262" y="68732"/>
                  <a:pt x="435807" y="62074"/>
                  <a:pt x="454800" y="62074"/>
                </a:cubicBezTo>
                <a:close/>
                <a:moveTo>
                  <a:pt x="671313" y="30089"/>
                </a:moveTo>
                <a:lnTo>
                  <a:pt x="671313" y="102289"/>
                </a:lnTo>
                <a:lnTo>
                  <a:pt x="693163" y="102289"/>
                </a:lnTo>
                <a:cubicBezTo>
                  <a:pt x="707564" y="102289"/>
                  <a:pt x="718509" y="99079"/>
                  <a:pt x="725986" y="92650"/>
                </a:cubicBezTo>
                <a:cubicBezTo>
                  <a:pt x="733463" y="86230"/>
                  <a:pt x="737206" y="77019"/>
                  <a:pt x="737206" y="65018"/>
                </a:cubicBezTo>
                <a:cubicBezTo>
                  <a:pt x="737206" y="41729"/>
                  <a:pt x="723272" y="30089"/>
                  <a:pt x="695401" y="30089"/>
                </a:cubicBezTo>
                <a:close/>
                <a:moveTo>
                  <a:pt x="85115" y="21165"/>
                </a:moveTo>
                <a:cubicBezTo>
                  <a:pt x="64094" y="21165"/>
                  <a:pt x="46797" y="28918"/>
                  <a:pt x="33214" y="44415"/>
                </a:cubicBezTo>
                <a:cubicBezTo>
                  <a:pt x="19631" y="59912"/>
                  <a:pt x="12840" y="80191"/>
                  <a:pt x="12840" y="105242"/>
                </a:cubicBezTo>
                <a:cubicBezTo>
                  <a:pt x="12840" y="130616"/>
                  <a:pt x="19269" y="150811"/>
                  <a:pt x="32109" y="165835"/>
                </a:cubicBezTo>
                <a:cubicBezTo>
                  <a:pt x="44948" y="180859"/>
                  <a:pt x="62112" y="188371"/>
                  <a:pt x="83591" y="188371"/>
                </a:cubicBezTo>
                <a:cubicBezTo>
                  <a:pt x="105937" y="188371"/>
                  <a:pt x="123625" y="180938"/>
                  <a:pt x="136655" y="166073"/>
                </a:cubicBezTo>
                <a:cubicBezTo>
                  <a:pt x="149695" y="151207"/>
                  <a:pt x="156220" y="130492"/>
                  <a:pt x="156220" y="103937"/>
                </a:cubicBezTo>
                <a:cubicBezTo>
                  <a:pt x="156220" y="77934"/>
                  <a:pt x="149857" y="57636"/>
                  <a:pt x="137122" y="43053"/>
                </a:cubicBezTo>
                <a:cubicBezTo>
                  <a:pt x="124396" y="28461"/>
                  <a:pt x="107061" y="21165"/>
                  <a:pt x="85115" y="21165"/>
                </a:cubicBezTo>
                <a:close/>
                <a:moveTo>
                  <a:pt x="351777" y="12602"/>
                </a:moveTo>
                <a:cubicBezTo>
                  <a:pt x="354349" y="12602"/>
                  <a:pt x="356625" y="13459"/>
                  <a:pt x="358616" y="15164"/>
                </a:cubicBezTo>
                <a:cubicBezTo>
                  <a:pt x="360597" y="16869"/>
                  <a:pt x="361588" y="19183"/>
                  <a:pt x="361588" y="22117"/>
                </a:cubicBezTo>
                <a:cubicBezTo>
                  <a:pt x="361588" y="24898"/>
                  <a:pt x="360616" y="27251"/>
                  <a:pt x="358673" y="29194"/>
                </a:cubicBezTo>
                <a:cubicBezTo>
                  <a:pt x="356721" y="31137"/>
                  <a:pt x="354425" y="32109"/>
                  <a:pt x="351777" y="32109"/>
                </a:cubicBezTo>
                <a:cubicBezTo>
                  <a:pt x="349215" y="32109"/>
                  <a:pt x="346977" y="31175"/>
                  <a:pt x="345072" y="29318"/>
                </a:cubicBezTo>
                <a:cubicBezTo>
                  <a:pt x="343167" y="27451"/>
                  <a:pt x="342205" y="25051"/>
                  <a:pt x="342205" y="22117"/>
                </a:cubicBezTo>
                <a:cubicBezTo>
                  <a:pt x="342205" y="19345"/>
                  <a:pt x="343186" y="17069"/>
                  <a:pt x="345129" y="15278"/>
                </a:cubicBezTo>
                <a:cubicBezTo>
                  <a:pt x="347072" y="13497"/>
                  <a:pt x="349291" y="12602"/>
                  <a:pt x="351777" y="12602"/>
                </a:cubicBezTo>
                <a:close/>
                <a:moveTo>
                  <a:pt x="1142048" y="9525"/>
                </a:moveTo>
                <a:cubicBezTo>
                  <a:pt x="1160526" y="9525"/>
                  <a:pt x="1174052" y="11744"/>
                  <a:pt x="1182720" y="16192"/>
                </a:cubicBezTo>
                <a:lnTo>
                  <a:pt x="1182720" y="42129"/>
                </a:lnTo>
                <a:cubicBezTo>
                  <a:pt x="1171480" y="34433"/>
                  <a:pt x="1157288" y="30585"/>
                  <a:pt x="1140237" y="30585"/>
                </a:cubicBezTo>
                <a:cubicBezTo>
                  <a:pt x="1128808" y="30585"/>
                  <a:pt x="1119569" y="32947"/>
                  <a:pt x="1112425" y="37662"/>
                </a:cubicBezTo>
                <a:cubicBezTo>
                  <a:pt x="1105281" y="42386"/>
                  <a:pt x="1101662" y="48949"/>
                  <a:pt x="1101662" y="57360"/>
                </a:cubicBezTo>
                <a:cubicBezTo>
                  <a:pt x="1101662" y="64818"/>
                  <a:pt x="1104138" y="70885"/>
                  <a:pt x="1109090" y="75562"/>
                </a:cubicBezTo>
                <a:cubicBezTo>
                  <a:pt x="1114044" y="80248"/>
                  <a:pt x="1124807" y="86630"/>
                  <a:pt x="1141380" y="94717"/>
                </a:cubicBezTo>
                <a:cubicBezTo>
                  <a:pt x="1159669" y="103365"/>
                  <a:pt x="1172432" y="112014"/>
                  <a:pt x="1179671" y="120663"/>
                </a:cubicBezTo>
                <a:cubicBezTo>
                  <a:pt x="1187005" y="129302"/>
                  <a:pt x="1190625" y="139027"/>
                  <a:pt x="1190625" y="149812"/>
                </a:cubicBezTo>
                <a:cubicBezTo>
                  <a:pt x="1190625" y="165994"/>
                  <a:pt x="1184720" y="178409"/>
                  <a:pt x="1172813" y="187056"/>
                </a:cubicBezTo>
                <a:cubicBezTo>
                  <a:pt x="1161002" y="195702"/>
                  <a:pt x="1144524" y="200025"/>
                  <a:pt x="1123473" y="200025"/>
                </a:cubicBezTo>
                <a:cubicBezTo>
                  <a:pt x="1116140" y="200025"/>
                  <a:pt x="1107567" y="199013"/>
                  <a:pt x="1097756" y="196990"/>
                </a:cubicBezTo>
                <a:cubicBezTo>
                  <a:pt x="1087945" y="194968"/>
                  <a:pt x="1080801" y="192450"/>
                  <a:pt x="1076325" y="189435"/>
                </a:cubicBezTo>
                <a:lnTo>
                  <a:pt x="1076325" y="162306"/>
                </a:lnTo>
                <a:cubicBezTo>
                  <a:pt x="1082040" y="167224"/>
                  <a:pt x="1089660" y="171269"/>
                  <a:pt x="1099185" y="174443"/>
                </a:cubicBezTo>
                <a:cubicBezTo>
                  <a:pt x="1108710" y="177616"/>
                  <a:pt x="1117663" y="179202"/>
                  <a:pt x="1126236" y="179202"/>
                </a:cubicBezTo>
                <a:cubicBezTo>
                  <a:pt x="1152334" y="179202"/>
                  <a:pt x="1165384" y="170000"/>
                  <a:pt x="1165384" y="151597"/>
                </a:cubicBezTo>
                <a:cubicBezTo>
                  <a:pt x="1165384" y="146440"/>
                  <a:pt x="1164050" y="141799"/>
                  <a:pt x="1161193" y="137674"/>
                </a:cubicBezTo>
                <a:cubicBezTo>
                  <a:pt x="1158430" y="133550"/>
                  <a:pt x="1154525" y="129902"/>
                  <a:pt x="1149667" y="126730"/>
                </a:cubicBezTo>
                <a:cubicBezTo>
                  <a:pt x="1144809" y="123558"/>
                  <a:pt x="1135666" y="118672"/>
                  <a:pt x="1122235" y="112090"/>
                </a:cubicBezTo>
                <a:cubicBezTo>
                  <a:pt x="1103566" y="102889"/>
                  <a:pt x="1091279" y="94345"/>
                  <a:pt x="1085373" y="86449"/>
                </a:cubicBezTo>
                <a:cubicBezTo>
                  <a:pt x="1079372" y="78562"/>
                  <a:pt x="1076420" y="69533"/>
                  <a:pt x="1076420" y="59379"/>
                </a:cubicBezTo>
                <a:cubicBezTo>
                  <a:pt x="1076420" y="44072"/>
                  <a:pt x="1082612" y="31937"/>
                  <a:pt x="1095089" y="22974"/>
                </a:cubicBezTo>
                <a:cubicBezTo>
                  <a:pt x="1107472" y="14011"/>
                  <a:pt x="1123093" y="9525"/>
                  <a:pt x="1142048" y="9525"/>
                </a:cubicBezTo>
                <a:close/>
                <a:moveTo>
                  <a:pt x="904875" y="9525"/>
                </a:moveTo>
                <a:lnTo>
                  <a:pt x="929354" y="9525"/>
                </a:lnTo>
                <a:lnTo>
                  <a:pt x="929354" y="122253"/>
                </a:lnTo>
                <a:cubicBezTo>
                  <a:pt x="929354" y="159748"/>
                  <a:pt x="945261" y="178496"/>
                  <a:pt x="977075" y="178496"/>
                </a:cubicBezTo>
                <a:cubicBezTo>
                  <a:pt x="1007841" y="178496"/>
                  <a:pt x="1023271" y="160352"/>
                  <a:pt x="1023271" y="124063"/>
                </a:cubicBezTo>
                <a:lnTo>
                  <a:pt x="1023271" y="9525"/>
                </a:lnTo>
                <a:lnTo>
                  <a:pt x="1047750" y="9525"/>
                </a:lnTo>
                <a:lnTo>
                  <a:pt x="1047750" y="120558"/>
                </a:lnTo>
                <a:cubicBezTo>
                  <a:pt x="1047750" y="173536"/>
                  <a:pt x="1023461" y="200025"/>
                  <a:pt x="974789" y="200025"/>
                </a:cubicBezTo>
                <a:cubicBezTo>
                  <a:pt x="928211" y="200025"/>
                  <a:pt x="904875" y="174464"/>
                  <a:pt x="904875" y="123339"/>
                </a:cubicBezTo>
                <a:close/>
                <a:moveTo>
                  <a:pt x="790575" y="9525"/>
                </a:moveTo>
                <a:lnTo>
                  <a:pt x="813911" y="9525"/>
                </a:lnTo>
                <a:lnTo>
                  <a:pt x="813911" y="169820"/>
                </a:lnTo>
                <a:lnTo>
                  <a:pt x="885825" y="169820"/>
                </a:lnTo>
                <a:lnTo>
                  <a:pt x="885825" y="190500"/>
                </a:lnTo>
                <a:lnTo>
                  <a:pt x="790575" y="190500"/>
                </a:lnTo>
                <a:close/>
                <a:moveTo>
                  <a:pt x="647700" y="9525"/>
                </a:moveTo>
                <a:lnTo>
                  <a:pt x="699659" y="9525"/>
                </a:lnTo>
                <a:cubicBezTo>
                  <a:pt x="719414" y="9525"/>
                  <a:pt x="734739" y="14240"/>
                  <a:pt x="745646" y="23660"/>
                </a:cubicBezTo>
                <a:cubicBezTo>
                  <a:pt x="756551" y="33090"/>
                  <a:pt x="762000" y="46558"/>
                  <a:pt x="762000" y="64084"/>
                </a:cubicBezTo>
                <a:cubicBezTo>
                  <a:pt x="762000" y="81848"/>
                  <a:pt x="755628" y="96231"/>
                  <a:pt x="742874" y="107252"/>
                </a:cubicBezTo>
                <a:cubicBezTo>
                  <a:pt x="730120" y="118281"/>
                  <a:pt x="714175" y="123473"/>
                  <a:pt x="695049" y="122853"/>
                </a:cubicBezTo>
                <a:lnTo>
                  <a:pt x="671313" y="122853"/>
                </a:lnTo>
                <a:lnTo>
                  <a:pt x="671313" y="190500"/>
                </a:lnTo>
                <a:lnTo>
                  <a:pt x="647700" y="190500"/>
                </a:lnTo>
                <a:close/>
                <a:moveTo>
                  <a:pt x="87211" y="9515"/>
                </a:moveTo>
                <a:cubicBezTo>
                  <a:pt x="111576" y="9515"/>
                  <a:pt x="131312" y="18012"/>
                  <a:pt x="146409" y="35023"/>
                </a:cubicBezTo>
                <a:cubicBezTo>
                  <a:pt x="161506" y="52026"/>
                  <a:pt x="169059" y="74324"/>
                  <a:pt x="169059" y="101917"/>
                </a:cubicBezTo>
                <a:cubicBezTo>
                  <a:pt x="169059" y="132359"/>
                  <a:pt x="161334" y="156321"/>
                  <a:pt x="145885" y="173803"/>
                </a:cubicBezTo>
                <a:cubicBezTo>
                  <a:pt x="130435" y="191284"/>
                  <a:pt x="109747" y="200025"/>
                  <a:pt x="83830" y="200025"/>
                </a:cubicBezTo>
                <a:cubicBezTo>
                  <a:pt x="58302" y="200025"/>
                  <a:pt x="37948" y="191383"/>
                  <a:pt x="22765" y="174100"/>
                </a:cubicBezTo>
                <a:cubicBezTo>
                  <a:pt x="7591" y="156817"/>
                  <a:pt x="0" y="134341"/>
                  <a:pt x="0" y="106670"/>
                </a:cubicBezTo>
                <a:cubicBezTo>
                  <a:pt x="0" y="77257"/>
                  <a:pt x="7782" y="53711"/>
                  <a:pt x="23356" y="36033"/>
                </a:cubicBezTo>
                <a:cubicBezTo>
                  <a:pt x="38919" y="18355"/>
                  <a:pt x="60207" y="9515"/>
                  <a:pt x="87211" y="9515"/>
                </a:cubicBezTo>
                <a:close/>
                <a:moveTo>
                  <a:pt x="317440" y="0"/>
                </a:moveTo>
                <a:cubicBezTo>
                  <a:pt x="322964" y="0"/>
                  <a:pt x="327517" y="829"/>
                  <a:pt x="331098" y="2496"/>
                </a:cubicBezTo>
                <a:lnTo>
                  <a:pt x="331098" y="14507"/>
                </a:lnTo>
                <a:cubicBezTo>
                  <a:pt x="327984" y="12049"/>
                  <a:pt x="323279" y="10820"/>
                  <a:pt x="316973" y="10820"/>
                </a:cubicBezTo>
                <a:cubicBezTo>
                  <a:pt x="301095" y="10820"/>
                  <a:pt x="293151" y="21679"/>
                  <a:pt x="293151" y="43405"/>
                </a:cubicBezTo>
                <a:lnTo>
                  <a:pt x="293151" y="65284"/>
                </a:lnTo>
                <a:lnTo>
                  <a:pt x="327365" y="65284"/>
                </a:lnTo>
                <a:lnTo>
                  <a:pt x="327365" y="76105"/>
                </a:lnTo>
                <a:lnTo>
                  <a:pt x="293151" y="76105"/>
                </a:lnTo>
                <a:lnTo>
                  <a:pt x="293151" y="196814"/>
                </a:lnTo>
                <a:lnTo>
                  <a:pt x="281597" y="196814"/>
                </a:lnTo>
                <a:lnTo>
                  <a:pt x="281597" y="76105"/>
                </a:lnTo>
                <a:lnTo>
                  <a:pt x="258356" y="76105"/>
                </a:lnTo>
                <a:lnTo>
                  <a:pt x="258356" y="65284"/>
                </a:lnTo>
                <a:lnTo>
                  <a:pt x="281597" y="65284"/>
                </a:lnTo>
                <a:lnTo>
                  <a:pt x="281597" y="42453"/>
                </a:lnTo>
                <a:cubicBezTo>
                  <a:pt x="281597" y="28585"/>
                  <a:pt x="285016" y="18040"/>
                  <a:pt x="291865" y="10820"/>
                </a:cubicBezTo>
                <a:cubicBezTo>
                  <a:pt x="298714" y="3610"/>
                  <a:pt x="307238" y="0"/>
                  <a:pt x="317440" y="0"/>
                </a:cubicBezTo>
                <a:close/>
                <a:moveTo>
                  <a:pt x="245964" y="0"/>
                </a:moveTo>
                <a:cubicBezTo>
                  <a:pt x="251489" y="0"/>
                  <a:pt x="256041" y="829"/>
                  <a:pt x="259623" y="2496"/>
                </a:cubicBezTo>
                <a:lnTo>
                  <a:pt x="259623" y="14507"/>
                </a:lnTo>
                <a:cubicBezTo>
                  <a:pt x="256508" y="12049"/>
                  <a:pt x="251803" y="10820"/>
                  <a:pt x="245497" y="10820"/>
                </a:cubicBezTo>
                <a:cubicBezTo>
                  <a:pt x="229619" y="10820"/>
                  <a:pt x="221675" y="21679"/>
                  <a:pt x="221675" y="43405"/>
                </a:cubicBezTo>
                <a:lnTo>
                  <a:pt x="221675" y="65284"/>
                </a:lnTo>
                <a:lnTo>
                  <a:pt x="255889" y="65284"/>
                </a:lnTo>
                <a:lnTo>
                  <a:pt x="255889" y="76105"/>
                </a:lnTo>
                <a:lnTo>
                  <a:pt x="221675" y="76105"/>
                </a:lnTo>
                <a:lnTo>
                  <a:pt x="221675" y="196814"/>
                </a:lnTo>
                <a:lnTo>
                  <a:pt x="210121" y="196814"/>
                </a:lnTo>
                <a:lnTo>
                  <a:pt x="210121" y="76105"/>
                </a:lnTo>
                <a:lnTo>
                  <a:pt x="186890" y="76105"/>
                </a:lnTo>
                <a:lnTo>
                  <a:pt x="186890" y="65284"/>
                </a:lnTo>
                <a:lnTo>
                  <a:pt x="210121" y="65284"/>
                </a:lnTo>
                <a:lnTo>
                  <a:pt x="210121" y="42453"/>
                </a:lnTo>
                <a:cubicBezTo>
                  <a:pt x="210121" y="28585"/>
                  <a:pt x="213541" y="18040"/>
                  <a:pt x="220389" y="10820"/>
                </a:cubicBezTo>
                <a:cubicBezTo>
                  <a:pt x="227247" y="3610"/>
                  <a:pt x="235763" y="0"/>
                  <a:pt x="245964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731838" y="5998954"/>
            <a:ext cx="1888337" cy="307777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 algn="just"/>
            <a:r>
              <a:rPr lang="en-US" altLang="zh-CN" sz="1000" b="1">
                <a:solidFill>
                  <a:schemeClr val="bg1"/>
                </a:solidFill>
              </a:rPr>
              <a:t>S</a:t>
            </a:r>
            <a:r>
              <a:rPr lang="zh-CN" altLang="en-US" sz="1000" b="1">
                <a:solidFill>
                  <a:schemeClr val="bg1"/>
                </a:solidFill>
              </a:rPr>
              <a:t>ea, all water, recedes a rivers</a:t>
            </a:r>
            <a:r>
              <a:rPr lang="en-US" altLang="zh-CN" sz="1000" b="1">
                <a:solidFill>
                  <a:schemeClr val="bg1"/>
                </a:solidFill>
              </a:rPr>
              <a:t>;</a:t>
            </a:r>
            <a:endParaRPr lang="en-US" altLang="zh-CN" sz="1000" b="1">
              <a:solidFill>
                <a:schemeClr val="bg1"/>
              </a:solidFill>
            </a:endParaRPr>
          </a:p>
          <a:p>
            <a:pPr algn="just"/>
            <a:r>
              <a:rPr lang="zh-CN" altLang="en-US" sz="1000" b="1">
                <a:solidFill>
                  <a:schemeClr val="bg1"/>
                </a:solidFill>
              </a:rPr>
              <a:t>utmost wit listens to all sides</a:t>
            </a:r>
            <a:r>
              <a:rPr lang="en-US" altLang="zh-CN" sz="1000" b="1">
                <a:solidFill>
                  <a:schemeClr val="bg1"/>
                </a:solidFill>
              </a:rPr>
              <a:t>.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31838" y="2196223"/>
            <a:ext cx="3125794" cy="1606508"/>
            <a:chOff x="3834754" y="2495699"/>
            <a:chExt cx="3125794" cy="1606508"/>
          </a:xfrm>
        </p:grpSpPr>
        <p:sp>
          <p:nvSpPr>
            <p:cNvPr id="8" name="文本框 7"/>
            <p:cNvSpPr txBox="1"/>
            <p:nvPr/>
          </p:nvSpPr>
          <p:spPr>
            <a:xfrm>
              <a:off x="3839501" y="2495699"/>
              <a:ext cx="3121047" cy="9233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zh-CN" sz="6000">
                  <a:solidFill>
                    <a:schemeClr val="bg1"/>
                  </a:solidFill>
                </a:rPr>
                <a:t>THANKS</a:t>
              </a:r>
              <a:endParaRPr lang="zh-CN" altLang="en-US" sz="6000">
                <a:solidFill>
                  <a:schemeClr val="bg1"/>
                </a:solidFill>
              </a:endParaRPr>
            </a:p>
          </p:txBody>
        </p:sp>
        <p:grpSp>
          <p:nvGrpSpPr>
            <p:cNvPr id="9" name="组合 8"/>
            <p:cNvGrpSpPr/>
            <p:nvPr userDrawn="1"/>
          </p:nvGrpSpPr>
          <p:grpSpPr>
            <a:xfrm>
              <a:off x="3834754" y="3397344"/>
              <a:ext cx="1124118" cy="704863"/>
              <a:chOff x="2468044" y="3339787"/>
              <a:chExt cx="1124118" cy="704863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2552710" y="3339787"/>
                <a:ext cx="10394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2200">
                    <a:solidFill>
                      <a:schemeClr val="bg1"/>
                    </a:solidFill>
                  </a:rPr>
                  <a:t>For Your Attention </a:t>
                </a:r>
                <a:endParaRPr lang="zh-CN" altLang="en-US" sz="2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2468044" y="3736873"/>
                <a:ext cx="10114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endParaRPr lang="zh-CN" altLang="en-US" sz="22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1" name="组合 20"/>
          <p:cNvGrpSpPr/>
          <p:nvPr userDrawn="1"/>
        </p:nvGrpSpPr>
        <p:grpSpPr>
          <a:xfrm rot="20394303">
            <a:off x="3221945" y="-1575994"/>
            <a:ext cx="11439261" cy="11910951"/>
            <a:chOff x="3439566" y="1666270"/>
            <a:chExt cx="11439261" cy="11910951"/>
          </a:xfrm>
        </p:grpSpPr>
        <p:grpSp>
          <p:nvGrpSpPr>
            <p:cNvPr id="22" name="组合 21"/>
            <p:cNvGrpSpPr/>
            <p:nvPr/>
          </p:nvGrpSpPr>
          <p:grpSpPr>
            <a:xfrm rot="4029167">
              <a:off x="8779335" y="1665563"/>
              <a:ext cx="6098786" cy="6100199"/>
              <a:chOff x="18351500" y="3723568"/>
              <a:chExt cx="4878842" cy="4879972"/>
            </a:xfrm>
          </p:grpSpPr>
          <p:sp>
            <p:nvSpPr>
              <p:cNvPr id="26" name="任意多边形: 形状 25"/>
              <p:cNvSpPr>
                <a:spLocks noEditPoints="1"/>
              </p:cNvSpPr>
              <p:nvPr/>
            </p:nvSpPr>
            <p:spPr bwMode="auto">
              <a:xfrm>
                <a:off x="18500952" y="3796591"/>
                <a:ext cx="4578350" cy="3860800"/>
              </a:xfrm>
              <a:custGeom>
                <a:avLst/>
                <a:gdLst>
                  <a:gd name="T0" fmla="*/ 2025 w 2137"/>
                  <a:gd name="T1" fmla="*/ 1366 h 1802"/>
                  <a:gd name="T2" fmla="*/ 1320 w 2137"/>
                  <a:gd name="T3" fmla="*/ 145 h 1802"/>
                  <a:gd name="T4" fmla="*/ 1068 w 2137"/>
                  <a:gd name="T5" fmla="*/ 0 h 1802"/>
                  <a:gd name="T6" fmla="*/ 816 w 2137"/>
                  <a:gd name="T7" fmla="*/ 145 h 1802"/>
                  <a:gd name="T8" fmla="*/ 111 w 2137"/>
                  <a:gd name="T9" fmla="*/ 1366 h 1802"/>
                  <a:gd name="T10" fmla="*/ 363 w 2137"/>
                  <a:gd name="T11" fmla="*/ 1802 h 1802"/>
                  <a:gd name="T12" fmla="*/ 1773 w 2137"/>
                  <a:gd name="T13" fmla="*/ 1802 h 1802"/>
                  <a:gd name="T14" fmla="*/ 2025 w 2137"/>
                  <a:gd name="T15" fmla="*/ 1366 h 1802"/>
                  <a:gd name="T16" fmla="*/ 1852 w 2137"/>
                  <a:gd name="T17" fmla="*/ 1557 h 1802"/>
                  <a:gd name="T18" fmla="*/ 1773 w 2137"/>
                  <a:gd name="T19" fmla="*/ 1602 h 1802"/>
                  <a:gd name="T20" fmla="*/ 363 w 2137"/>
                  <a:gd name="T21" fmla="*/ 1602 h 1802"/>
                  <a:gd name="T22" fmla="*/ 285 w 2137"/>
                  <a:gd name="T23" fmla="*/ 1557 h 1802"/>
                  <a:gd name="T24" fmla="*/ 285 w 2137"/>
                  <a:gd name="T25" fmla="*/ 1466 h 1802"/>
                  <a:gd name="T26" fmla="*/ 990 w 2137"/>
                  <a:gd name="T27" fmla="*/ 245 h 1802"/>
                  <a:gd name="T28" fmla="*/ 1068 w 2137"/>
                  <a:gd name="T29" fmla="*/ 200 h 1802"/>
                  <a:gd name="T30" fmla="*/ 1147 w 2137"/>
                  <a:gd name="T31" fmla="*/ 245 h 1802"/>
                  <a:gd name="T32" fmla="*/ 1852 w 2137"/>
                  <a:gd name="T33" fmla="*/ 1466 h 1802"/>
                  <a:gd name="T34" fmla="*/ 1852 w 2137"/>
                  <a:gd name="T35" fmla="*/ 155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37" h="1802">
                    <a:moveTo>
                      <a:pt x="2025" y="1366"/>
                    </a:moveTo>
                    <a:cubicBezTo>
                      <a:pt x="1320" y="145"/>
                      <a:pt x="1320" y="145"/>
                      <a:pt x="1320" y="145"/>
                    </a:cubicBezTo>
                    <a:cubicBezTo>
                      <a:pt x="1264" y="48"/>
                      <a:pt x="1166" y="0"/>
                      <a:pt x="1068" y="0"/>
                    </a:cubicBezTo>
                    <a:cubicBezTo>
                      <a:pt x="970" y="0"/>
                      <a:pt x="872" y="48"/>
                      <a:pt x="816" y="145"/>
                    </a:cubicBezTo>
                    <a:cubicBezTo>
                      <a:pt x="111" y="1366"/>
                      <a:pt x="111" y="1366"/>
                      <a:pt x="111" y="1366"/>
                    </a:cubicBezTo>
                    <a:cubicBezTo>
                      <a:pt x="0" y="1560"/>
                      <a:pt x="139" y="1802"/>
                      <a:pt x="363" y="1802"/>
                    </a:cubicBezTo>
                    <a:cubicBezTo>
                      <a:pt x="1773" y="1802"/>
                      <a:pt x="1773" y="1802"/>
                      <a:pt x="1773" y="1802"/>
                    </a:cubicBezTo>
                    <a:cubicBezTo>
                      <a:pt x="1997" y="1802"/>
                      <a:pt x="2137" y="1560"/>
                      <a:pt x="2025" y="1366"/>
                    </a:cubicBezTo>
                    <a:close/>
                    <a:moveTo>
                      <a:pt x="1852" y="1557"/>
                    </a:moveTo>
                    <a:cubicBezTo>
                      <a:pt x="1842" y="1574"/>
                      <a:pt x="1819" y="1602"/>
                      <a:pt x="1773" y="1602"/>
                    </a:cubicBezTo>
                    <a:cubicBezTo>
                      <a:pt x="363" y="1602"/>
                      <a:pt x="363" y="1602"/>
                      <a:pt x="363" y="1602"/>
                    </a:cubicBezTo>
                    <a:cubicBezTo>
                      <a:pt x="318" y="1602"/>
                      <a:pt x="294" y="1574"/>
                      <a:pt x="285" y="1557"/>
                    </a:cubicBezTo>
                    <a:cubicBezTo>
                      <a:pt x="275" y="1540"/>
                      <a:pt x="262" y="1505"/>
                      <a:pt x="285" y="1466"/>
                    </a:cubicBezTo>
                    <a:cubicBezTo>
                      <a:pt x="990" y="245"/>
                      <a:pt x="990" y="245"/>
                      <a:pt x="990" y="245"/>
                    </a:cubicBezTo>
                    <a:cubicBezTo>
                      <a:pt x="1012" y="205"/>
                      <a:pt x="1049" y="200"/>
                      <a:pt x="1068" y="200"/>
                    </a:cubicBezTo>
                    <a:cubicBezTo>
                      <a:pt x="1088" y="200"/>
                      <a:pt x="1124" y="205"/>
                      <a:pt x="1147" y="245"/>
                    </a:cubicBezTo>
                    <a:cubicBezTo>
                      <a:pt x="1852" y="1466"/>
                      <a:pt x="1852" y="1466"/>
                      <a:pt x="1852" y="1466"/>
                    </a:cubicBezTo>
                    <a:cubicBezTo>
                      <a:pt x="1875" y="1505"/>
                      <a:pt x="1862" y="1540"/>
                      <a:pt x="1852" y="1557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任意多边形: 形状 26"/>
              <p:cNvSpPr>
                <a:spLocks noEditPoints="1"/>
              </p:cNvSpPr>
              <p:nvPr/>
            </p:nvSpPr>
            <p:spPr bwMode="auto">
              <a:xfrm>
                <a:off x="18351500" y="3723568"/>
                <a:ext cx="4878842" cy="4879972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7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7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7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7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09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09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14829167">
              <a:off x="3440583" y="4789517"/>
              <a:ext cx="8786687" cy="8788722"/>
              <a:chOff x="18351500" y="3723568"/>
              <a:chExt cx="4878842" cy="4879972"/>
            </a:xfrm>
          </p:grpSpPr>
          <p:sp>
            <p:nvSpPr>
              <p:cNvPr id="24" name="任意多边形: 形状 23"/>
              <p:cNvSpPr>
                <a:spLocks noEditPoints="1"/>
              </p:cNvSpPr>
              <p:nvPr/>
            </p:nvSpPr>
            <p:spPr bwMode="auto">
              <a:xfrm>
                <a:off x="18500952" y="3796591"/>
                <a:ext cx="4578350" cy="3860800"/>
              </a:xfrm>
              <a:custGeom>
                <a:avLst/>
                <a:gdLst>
                  <a:gd name="T0" fmla="*/ 2025 w 2137"/>
                  <a:gd name="T1" fmla="*/ 1366 h 1802"/>
                  <a:gd name="T2" fmla="*/ 1320 w 2137"/>
                  <a:gd name="T3" fmla="*/ 145 h 1802"/>
                  <a:gd name="T4" fmla="*/ 1068 w 2137"/>
                  <a:gd name="T5" fmla="*/ 0 h 1802"/>
                  <a:gd name="T6" fmla="*/ 816 w 2137"/>
                  <a:gd name="T7" fmla="*/ 145 h 1802"/>
                  <a:gd name="T8" fmla="*/ 111 w 2137"/>
                  <a:gd name="T9" fmla="*/ 1366 h 1802"/>
                  <a:gd name="T10" fmla="*/ 363 w 2137"/>
                  <a:gd name="T11" fmla="*/ 1802 h 1802"/>
                  <a:gd name="T12" fmla="*/ 1773 w 2137"/>
                  <a:gd name="T13" fmla="*/ 1802 h 1802"/>
                  <a:gd name="T14" fmla="*/ 2025 w 2137"/>
                  <a:gd name="T15" fmla="*/ 1366 h 1802"/>
                  <a:gd name="T16" fmla="*/ 1852 w 2137"/>
                  <a:gd name="T17" fmla="*/ 1557 h 1802"/>
                  <a:gd name="T18" fmla="*/ 1773 w 2137"/>
                  <a:gd name="T19" fmla="*/ 1602 h 1802"/>
                  <a:gd name="T20" fmla="*/ 363 w 2137"/>
                  <a:gd name="T21" fmla="*/ 1602 h 1802"/>
                  <a:gd name="T22" fmla="*/ 285 w 2137"/>
                  <a:gd name="T23" fmla="*/ 1557 h 1802"/>
                  <a:gd name="T24" fmla="*/ 285 w 2137"/>
                  <a:gd name="T25" fmla="*/ 1466 h 1802"/>
                  <a:gd name="T26" fmla="*/ 990 w 2137"/>
                  <a:gd name="T27" fmla="*/ 245 h 1802"/>
                  <a:gd name="T28" fmla="*/ 1068 w 2137"/>
                  <a:gd name="T29" fmla="*/ 200 h 1802"/>
                  <a:gd name="T30" fmla="*/ 1147 w 2137"/>
                  <a:gd name="T31" fmla="*/ 245 h 1802"/>
                  <a:gd name="T32" fmla="*/ 1852 w 2137"/>
                  <a:gd name="T33" fmla="*/ 1466 h 1802"/>
                  <a:gd name="T34" fmla="*/ 1852 w 2137"/>
                  <a:gd name="T35" fmla="*/ 155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37" h="1802">
                    <a:moveTo>
                      <a:pt x="2025" y="1366"/>
                    </a:moveTo>
                    <a:cubicBezTo>
                      <a:pt x="1320" y="145"/>
                      <a:pt x="1320" y="145"/>
                      <a:pt x="1320" y="145"/>
                    </a:cubicBezTo>
                    <a:cubicBezTo>
                      <a:pt x="1264" y="48"/>
                      <a:pt x="1166" y="0"/>
                      <a:pt x="1068" y="0"/>
                    </a:cubicBezTo>
                    <a:cubicBezTo>
                      <a:pt x="970" y="0"/>
                      <a:pt x="872" y="48"/>
                      <a:pt x="816" y="145"/>
                    </a:cubicBezTo>
                    <a:cubicBezTo>
                      <a:pt x="111" y="1366"/>
                      <a:pt x="111" y="1366"/>
                      <a:pt x="111" y="1366"/>
                    </a:cubicBezTo>
                    <a:cubicBezTo>
                      <a:pt x="0" y="1560"/>
                      <a:pt x="139" y="1802"/>
                      <a:pt x="363" y="1802"/>
                    </a:cubicBezTo>
                    <a:cubicBezTo>
                      <a:pt x="1773" y="1802"/>
                      <a:pt x="1773" y="1802"/>
                      <a:pt x="1773" y="1802"/>
                    </a:cubicBezTo>
                    <a:cubicBezTo>
                      <a:pt x="1997" y="1802"/>
                      <a:pt x="2137" y="1560"/>
                      <a:pt x="2025" y="1366"/>
                    </a:cubicBezTo>
                    <a:close/>
                    <a:moveTo>
                      <a:pt x="1852" y="1557"/>
                    </a:moveTo>
                    <a:cubicBezTo>
                      <a:pt x="1842" y="1574"/>
                      <a:pt x="1819" y="1602"/>
                      <a:pt x="1773" y="1602"/>
                    </a:cubicBezTo>
                    <a:cubicBezTo>
                      <a:pt x="363" y="1602"/>
                      <a:pt x="363" y="1602"/>
                      <a:pt x="363" y="1602"/>
                    </a:cubicBezTo>
                    <a:cubicBezTo>
                      <a:pt x="318" y="1602"/>
                      <a:pt x="294" y="1574"/>
                      <a:pt x="285" y="1557"/>
                    </a:cubicBezTo>
                    <a:cubicBezTo>
                      <a:pt x="275" y="1540"/>
                      <a:pt x="262" y="1505"/>
                      <a:pt x="285" y="1466"/>
                    </a:cubicBezTo>
                    <a:cubicBezTo>
                      <a:pt x="990" y="245"/>
                      <a:pt x="990" y="245"/>
                      <a:pt x="990" y="245"/>
                    </a:cubicBezTo>
                    <a:cubicBezTo>
                      <a:pt x="1012" y="205"/>
                      <a:pt x="1049" y="200"/>
                      <a:pt x="1068" y="200"/>
                    </a:cubicBezTo>
                    <a:cubicBezTo>
                      <a:pt x="1088" y="200"/>
                      <a:pt x="1124" y="205"/>
                      <a:pt x="1147" y="245"/>
                    </a:cubicBezTo>
                    <a:cubicBezTo>
                      <a:pt x="1852" y="1466"/>
                      <a:pt x="1852" y="1466"/>
                      <a:pt x="1852" y="1466"/>
                    </a:cubicBezTo>
                    <a:cubicBezTo>
                      <a:pt x="1875" y="1505"/>
                      <a:pt x="1862" y="1540"/>
                      <a:pt x="1852" y="1557"/>
                    </a:cubicBezTo>
                    <a:close/>
                  </a:path>
                </a:pathLst>
              </a:custGeom>
              <a:solidFill>
                <a:schemeClr val="bg1">
                  <a:alpha val="7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任意多边形: 形状 24"/>
              <p:cNvSpPr>
                <a:spLocks noEditPoints="1"/>
              </p:cNvSpPr>
              <p:nvPr/>
            </p:nvSpPr>
            <p:spPr bwMode="auto">
              <a:xfrm>
                <a:off x="18351500" y="3723568"/>
                <a:ext cx="4878842" cy="4879972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7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7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7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7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09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09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形状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440603" y="182445"/>
            <a:ext cx="1657138" cy="2872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baseline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Light" panose="020B0502040204020203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Segoe UI Light" panose="020B0502040204020203" charset="0"/>
              </a:rPr>
              <a:t>OfficePLUS.cn</a:t>
            </a:r>
            <a:endParaRPr kumimoji="1" lang="zh-CN" altLang="en-US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Segoe UI Light" panose="020B0502040204020203" charset="0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4153012" y="759876"/>
            <a:ext cx="7074345" cy="5399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 baseline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中文 黑体</a:t>
            </a:r>
            <a:endParaRPr kumimoji="1" lang="en-GB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英文 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Arial</a:t>
            </a:r>
            <a:endParaRPr kumimoji="1" lang="en-GB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 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1.0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正文 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1.25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https://pixabay.com/ (</a:t>
            </a: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免费可商用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kumimoji="1" lang="en-GB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GB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本网站所提供的任何信息内容（包括但不限于 </a:t>
            </a:r>
            <a:r>
              <a:rPr kumimoji="1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 </a:t>
            </a: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模板、</a:t>
            </a:r>
            <a:r>
              <a:rPr kumimoji="1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Word </a:t>
            </a: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文档、</a:t>
            </a:r>
            <a:r>
              <a:rPr kumimoji="1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Excel </a:t>
            </a: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图表、图片素材等）均受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中华人民共和国著作权法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信息网络传播权保护条例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及其他适用的法律法规的保护，未经权利人书面明确授权，信息内容的任何部分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包括图片或图表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不得被全部或部分的复制、传播、销售，否则将承担法律责任。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12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OfficePLUS</a:t>
            </a:r>
            <a:endParaRPr kumimoji="1" lang="en-GB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440603" y="759873"/>
            <a:ext cx="1657138" cy="44026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65" b="0" i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8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标注</a:t>
            </a:r>
            <a:endParaRPr kumimoji="1" lang="zh-CN" altLang="en-US" sz="18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2378000" y="759876"/>
            <a:ext cx="1494754" cy="5399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 baseline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字体使用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行距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素材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声明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作者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 Slide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3" name="Google Shape;17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5610D-D3BB-48E8-B638-5938ABB9CF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05AE2-E521-4071-B027-062C254CFD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1112980" y="1342627"/>
            <a:ext cx="10621495" cy="84196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5000" b="1">
                <a:solidFill>
                  <a:prstClr val="white"/>
                </a:solidFill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Email Spam Classification</a:t>
            </a:r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1168489" y="3160564"/>
            <a:ext cx="4666828" cy="193899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GONG Yanming</a:t>
            </a:r>
            <a:endParaRPr lang="en-US" altLang="zh-CN" sz="2400" b="1">
              <a:solidFill>
                <a:schemeClr val="bg1"/>
              </a:solidFill>
              <a:latin typeface="Times New Roman" panose="02020603050405020304"/>
              <a:ea typeface="黑体" panose="02010609060101010101" charset="-122"/>
              <a:cs typeface="Times New Roman" panose="02020603050405020304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HE </a:t>
            </a:r>
            <a:r>
              <a:rPr lang="en-US" altLang="zh-CN" sz="2400" b="1" err="1">
                <a:solidFill>
                  <a:schemeClr val="bg1"/>
                </a:solidFill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Jingrao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 </a:t>
            </a:r>
            <a:endParaRPr lang="en-US">
              <a:solidFill>
                <a:schemeClr val="bg1"/>
              </a:solidFill>
              <a:cs typeface="Arial" panose="020B0604020202020204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ZHOU </a:t>
            </a:r>
            <a:r>
              <a:rPr kumimoji="0" lang="en-US" altLang="zh-CN" sz="2400" b="1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Ruoyu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 </a:t>
            </a:r>
            <a:endParaRPr lang="en-US" altLang="zh-CN" sz="2400" b="1">
              <a:solidFill>
                <a:schemeClr val="bg1"/>
              </a:solidFill>
              <a:latin typeface="Times New Roman" panose="02020603050405020304"/>
              <a:ea typeface="黑体" panose="02010609060101010101" charset="-122"/>
              <a:cs typeface="Times New Roman" panose="020206030504050203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ZHOU Yifan</a:t>
            </a:r>
            <a:r>
              <a:rPr lang="en-US" altLang="zh-CN" sz="2400" b="1"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 </a:t>
            </a:r>
            <a:endParaRPr lang="en-US" altLang="zh-CN" sz="24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72854" y="6131752"/>
            <a:ext cx="1198020" cy="2308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defRPr/>
            </a:pPr>
            <a:r>
              <a:rPr lang="en-US" altLang="zh-CN" sz="150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13</a:t>
            </a:r>
            <a:r>
              <a:rPr lang="en-US" altLang="zh-CN" sz="1500" baseline="3000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th</a:t>
            </a:r>
            <a:r>
              <a:rPr lang="en-US" altLang="zh-CN" sz="150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 </a:t>
            </a: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cs typeface="+mn-cs"/>
              </a:rPr>
              <a:t>Apr 2023</a:t>
            </a:r>
            <a:r>
              <a:rPr lang="en-US" altLang="zh-CN" sz="150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 </a:t>
            </a:r>
            <a:endParaRPr lang="zh-CN" altLang="en-US" sz="15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Arial" panose="020B0604020202020204"/>
            </a:endParaRPr>
          </a:p>
        </p:txBody>
      </p:sp>
      <p:grpSp>
        <p:nvGrpSpPr>
          <p:cNvPr id="60" name="组合 59"/>
          <p:cNvGrpSpPr/>
          <p:nvPr/>
        </p:nvGrpSpPr>
        <p:grpSpPr>
          <a:xfrm rot="637793">
            <a:off x="6717963" y="-2695151"/>
            <a:ext cx="8786687" cy="13156983"/>
            <a:chOff x="14552960" y="-177472"/>
            <a:chExt cx="7029080" cy="10525183"/>
          </a:xfrm>
        </p:grpSpPr>
        <p:grpSp>
          <p:nvGrpSpPr>
            <p:cNvPr id="50" name="组合 49"/>
            <p:cNvGrpSpPr/>
            <p:nvPr/>
          </p:nvGrpSpPr>
          <p:grpSpPr>
            <a:xfrm rot="1495231">
              <a:off x="15166450" y="-177472"/>
              <a:ext cx="4878842" cy="4879972"/>
              <a:chOff x="18351500" y="3723568"/>
              <a:chExt cx="4878842" cy="4879972"/>
            </a:xfrm>
          </p:grpSpPr>
          <p:sp>
            <p:nvSpPr>
              <p:cNvPr id="55" name="任意多边形: 形状 54"/>
              <p:cNvSpPr>
                <a:spLocks noEditPoints="1"/>
              </p:cNvSpPr>
              <p:nvPr/>
            </p:nvSpPr>
            <p:spPr bwMode="auto">
              <a:xfrm>
                <a:off x="18500952" y="3796591"/>
                <a:ext cx="4578350" cy="3860800"/>
              </a:xfrm>
              <a:custGeom>
                <a:avLst/>
                <a:gdLst>
                  <a:gd name="T0" fmla="*/ 2025 w 2137"/>
                  <a:gd name="T1" fmla="*/ 1366 h 1802"/>
                  <a:gd name="T2" fmla="*/ 1320 w 2137"/>
                  <a:gd name="T3" fmla="*/ 145 h 1802"/>
                  <a:gd name="T4" fmla="*/ 1068 w 2137"/>
                  <a:gd name="T5" fmla="*/ 0 h 1802"/>
                  <a:gd name="T6" fmla="*/ 816 w 2137"/>
                  <a:gd name="T7" fmla="*/ 145 h 1802"/>
                  <a:gd name="T8" fmla="*/ 111 w 2137"/>
                  <a:gd name="T9" fmla="*/ 1366 h 1802"/>
                  <a:gd name="T10" fmla="*/ 363 w 2137"/>
                  <a:gd name="T11" fmla="*/ 1802 h 1802"/>
                  <a:gd name="T12" fmla="*/ 1773 w 2137"/>
                  <a:gd name="T13" fmla="*/ 1802 h 1802"/>
                  <a:gd name="T14" fmla="*/ 2025 w 2137"/>
                  <a:gd name="T15" fmla="*/ 1366 h 1802"/>
                  <a:gd name="T16" fmla="*/ 1852 w 2137"/>
                  <a:gd name="T17" fmla="*/ 1557 h 1802"/>
                  <a:gd name="T18" fmla="*/ 1773 w 2137"/>
                  <a:gd name="T19" fmla="*/ 1602 h 1802"/>
                  <a:gd name="T20" fmla="*/ 363 w 2137"/>
                  <a:gd name="T21" fmla="*/ 1602 h 1802"/>
                  <a:gd name="T22" fmla="*/ 285 w 2137"/>
                  <a:gd name="T23" fmla="*/ 1557 h 1802"/>
                  <a:gd name="T24" fmla="*/ 285 w 2137"/>
                  <a:gd name="T25" fmla="*/ 1466 h 1802"/>
                  <a:gd name="T26" fmla="*/ 990 w 2137"/>
                  <a:gd name="T27" fmla="*/ 245 h 1802"/>
                  <a:gd name="T28" fmla="*/ 1068 w 2137"/>
                  <a:gd name="T29" fmla="*/ 200 h 1802"/>
                  <a:gd name="T30" fmla="*/ 1147 w 2137"/>
                  <a:gd name="T31" fmla="*/ 245 h 1802"/>
                  <a:gd name="T32" fmla="*/ 1852 w 2137"/>
                  <a:gd name="T33" fmla="*/ 1466 h 1802"/>
                  <a:gd name="T34" fmla="*/ 1852 w 2137"/>
                  <a:gd name="T35" fmla="*/ 155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37" h="1802">
                    <a:moveTo>
                      <a:pt x="2025" y="1366"/>
                    </a:moveTo>
                    <a:cubicBezTo>
                      <a:pt x="1320" y="145"/>
                      <a:pt x="1320" y="145"/>
                      <a:pt x="1320" y="145"/>
                    </a:cubicBezTo>
                    <a:cubicBezTo>
                      <a:pt x="1264" y="48"/>
                      <a:pt x="1166" y="0"/>
                      <a:pt x="1068" y="0"/>
                    </a:cubicBezTo>
                    <a:cubicBezTo>
                      <a:pt x="970" y="0"/>
                      <a:pt x="872" y="48"/>
                      <a:pt x="816" y="145"/>
                    </a:cubicBezTo>
                    <a:cubicBezTo>
                      <a:pt x="111" y="1366"/>
                      <a:pt x="111" y="1366"/>
                      <a:pt x="111" y="1366"/>
                    </a:cubicBezTo>
                    <a:cubicBezTo>
                      <a:pt x="0" y="1560"/>
                      <a:pt x="139" y="1802"/>
                      <a:pt x="363" y="1802"/>
                    </a:cubicBezTo>
                    <a:cubicBezTo>
                      <a:pt x="1773" y="1802"/>
                      <a:pt x="1773" y="1802"/>
                      <a:pt x="1773" y="1802"/>
                    </a:cubicBezTo>
                    <a:cubicBezTo>
                      <a:pt x="1997" y="1802"/>
                      <a:pt x="2137" y="1560"/>
                      <a:pt x="2025" y="1366"/>
                    </a:cubicBezTo>
                    <a:close/>
                    <a:moveTo>
                      <a:pt x="1852" y="1557"/>
                    </a:moveTo>
                    <a:cubicBezTo>
                      <a:pt x="1842" y="1574"/>
                      <a:pt x="1819" y="1602"/>
                      <a:pt x="1773" y="1602"/>
                    </a:cubicBezTo>
                    <a:cubicBezTo>
                      <a:pt x="363" y="1602"/>
                      <a:pt x="363" y="1602"/>
                      <a:pt x="363" y="1602"/>
                    </a:cubicBezTo>
                    <a:cubicBezTo>
                      <a:pt x="318" y="1602"/>
                      <a:pt x="294" y="1574"/>
                      <a:pt x="285" y="1557"/>
                    </a:cubicBezTo>
                    <a:cubicBezTo>
                      <a:pt x="275" y="1540"/>
                      <a:pt x="262" y="1505"/>
                      <a:pt x="285" y="1466"/>
                    </a:cubicBezTo>
                    <a:cubicBezTo>
                      <a:pt x="990" y="245"/>
                      <a:pt x="990" y="245"/>
                      <a:pt x="990" y="245"/>
                    </a:cubicBezTo>
                    <a:cubicBezTo>
                      <a:pt x="1012" y="205"/>
                      <a:pt x="1049" y="200"/>
                      <a:pt x="1068" y="200"/>
                    </a:cubicBezTo>
                    <a:cubicBezTo>
                      <a:pt x="1088" y="200"/>
                      <a:pt x="1124" y="205"/>
                      <a:pt x="1147" y="245"/>
                    </a:cubicBezTo>
                    <a:cubicBezTo>
                      <a:pt x="1852" y="1466"/>
                      <a:pt x="1852" y="1466"/>
                      <a:pt x="1852" y="1466"/>
                    </a:cubicBezTo>
                    <a:cubicBezTo>
                      <a:pt x="1875" y="1505"/>
                      <a:pt x="1862" y="1540"/>
                      <a:pt x="1852" y="1557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charset="-122"/>
                  <a:cs typeface="+mn-cs"/>
                </a:endParaRPr>
              </a:p>
            </p:txBody>
          </p:sp>
          <p:sp>
            <p:nvSpPr>
              <p:cNvPr id="56" name="任意多边形: 形状 55"/>
              <p:cNvSpPr>
                <a:spLocks noEditPoints="1"/>
              </p:cNvSpPr>
              <p:nvPr/>
            </p:nvSpPr>
            <p:spPr bwMode="auto">
              <a:xfrm>
                <a:off x="18351500" y="3723568"/>
                <a:ext cx="4878842" cy="4879972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7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7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7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7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09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09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charset="-122"/>
                  <a:cs typeface="+mn-cs"/>
                </a:endParaRP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 rot="12295231">
              <a:off x="14552960" y="3317003"/>
              <a:ext cx="7029080" cy="7030708"/>
              <a:chOff x="18351500" y="3723568"/>
              <a:chExt cx="4878842" cy="4879972"/>
            </a:xfrm>
          </p:grpSpPr>
          <p:sp>
            <p:nvSpPr>
              <p:cNvPr id="58" name="任意多边形: 形状 57"/>
              <p:cNvSpPr>
                <a:spLocks noEditPoints="1"/>
              </p:cNvSpPr>
              <p:nvPr/>
            </p:nvSpPr>
            <p:spPr bwMode="auto">
              <a:xfrm>
                <a:off x="18500952" y="3796591"/>
                <a:ext cx="4578350" cy="3860800"/>
              </a:xfrm>
              <a:custGeom>
                <a:avLst/>
                <a:gdLst>
                  <a:gd name="T0" fmla="*/ 2025 w 2137"/>
                  <a:gd name="T1" fmla="*/ 1366 h 1802"/>
                  <a:gd name="T2" fmla="*/ 1320 w 2137"/>
                  <a:gd name="T3" fmla="*/ 145 h 1802"/>
                  <a:gd name="T4" fmla="*/ 1068 w 2137"/>
                  <a:gd name="T5" fmla="*/ 0 h 1802"/>
                  <a:gd name="T6" fmla="*/ 816 w 2137"/>
                  <a:gd name="T7" fmla="*/ 145 h 1802"/>
                  <a:gd name="T8" fmla="*/ 111 w 2137"/>
                  <a:gd name="T9" fmla="*/ 1366 h 1802"/>
                  <a:gd name="T10" fmla="*/ 363 w 2137"/>
                  <a:gd name="T11" fmla="*/ 1802 h 1802"/>
                  <a:gd name="T12" fmla="*/ 1773 w 2137"/>
                  <a:gd name="T13" fmla="*/ 1802 h 1802"/>
                  <a:gd name="T14" fmla="*/ 2025 w 2137"/>
                  <a:gd name="T15" fmla="*/ 1366 h 1802"/>
                  <a:gd name="T16" fmla="*/ 1852 w 2137"/>
                  <a:gd name="T17" fmla="*/ 1557 h 1802"/>
                  <a:gd name="T18" fmla="*/ 1773 w 2137"/>
                  <a:gd name="T19" fmla="*/ 1602 h 1802"/>
                  <a:gd name="T20" fmla="*/ 363 w 2137"/>
                  <a:gd name="T21" fmla="*/ 1602 h 1802"/>
                  <a:gd name="T22" fmla="*/ 285 w 2137"/>
                  <a:gd name="T23" fmla="*/ 1557 h 1802"/>
                  <a:gd name="T24" fmla="*/ 285 w 2137"/>
                  <a:gd name="T25" fmla="*/ 1466 h 1802"/>
                  <a:gd name="T26" fmla="*/ 990 w 2137"/>
                  <a:gd name="T27" fmla="*/ 245 h 1802"/>
                  <a:gd name="T28" fmla="*/ 1068 w 2137"/>
                  <a:gd name="T29" fmla="*/ 200 h 1802"/>
                  <a:gd name="T30" fmla="*/ 1147 w 2137"/>
                  <a:gd name="T31" fmla="*/ 245 h 1802"/>
                  <a:gd name="T32" fmla="*/ 1852 w 2137"/>
                  <a:gd name="T33" fmla="*/ 1466 h 1802"/>
                  <a:gd name="T34" fmla="*/ 1852 w 2137"/>
                  <a:gd name="T35" fmla="*/ 155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37" h="1802">
                    <a:moveTo>
                      <a:pt x="2025" y="1366"/>
                    </a:moveTo>
                    <a:cubicBezTo>
                      <a:pt x="1320" y="145"/>
                      <a:pt x="1320" y="145"/>
                      <a:pt x="1320" y="145"/>
                    </a:cubicBezTo>
                    <a:cubicBezTo>
                      <a:pt x="1264" y="48"/>
                      <a:pt x="1166" y="0"/>
                      <a:pt x="1068" y="0"/>
                    </a:cubicBezTo>
                    <a:cubicBezTo>
                      <a:pt x="970" y="0"/>
                      <a:pt x="872" y="48"/>
                      <a:pt x="816" y="145"/>
                    </a:cubicBezTo>
                    <a:cubicBezTo>
                      <a:pt x="111" y="1366"/>
                      <a:pt x="111" y="1366"/>
                      <a:pt x="111" y="1366"/>
                    </a:cubicBezTo>
                    <a:cubicBezTo>
                      <a:pt x="0" y="1560"/>
                      <a:pt x="139" y="1802"/>
                      <a:pt x="363" y="1802"/>
                    </a:cubicBezTo>
                    <a:cubicBezTo>
                      <a:pt x="1773" y="1802"/>
                      <a:pt x="1773" y="1802"/>
                      <a:pt x="1773" y="1802"/>
                    </a:cubicBezTo>
                    <a:cubicBezTo>
                      <a:pt x="1997" y="1802"/>
                      <a:pt x="2137" y="1560"/>
                      <a:pt x="2025" y="1366"/>
                    </a:cubicBezTo>
                    <a:close/>
                    <a:moveTo>
                      <a:pt x="1852" y="1557"/>
                    </a:moveTo>
                    <a:cubicBezTo>
                      <a:pt x="1842" y="1574"/>
                      <a:pt x="1819" y="1602"/>
                      <a:pt x="1773" y="1602"/>
                    </a:cubicBezTo>
                    <a:cubicBezTo>
                      <a:pt x="363" y="1602"/>
                      <a:pt x="363" y="1602"/>
                      <a:pt x="363" y="1602"/>
                    </a:cubicBezTo>
                    <a:cubicBezTo>
                      <a:pt x="318" y="1602"/>
                      <a:pt x="294" y="1574"/>
                      <a:pt x="285" y="1557"/>
                    </a:cubicBezTo>
                    <a:cubicBezTo>
                      <a:pt x="275" y="1540"/>
                      <a:pt x="262" y="1505"/>
                      <a:pt x="285" y="1466"/>
                    </a:cubicBezTo>
                    <a:cubicBezTo>
                      <a:pt x="990" y="245"/>
                      <a:pt x="990" y="245"/>
                      <a:pt x="990" y="245"/>
                    </a:cubicBezTo>
                    <a:cubicBezTo>
                      <a:pt x="1012" y="205"/>
                      <a:pt x="1049" y="200"/>
                      <a:pt x="1068" y="200"/>
                    </a:cubicBezTo>
                    <a:cubicBezTo>
                      <a:pt x="1088" y="200"/>
                      <a:pt x="1124" y="205"/>
                      <a:pt x="1147" y="245"/>
                    </a:cubicBezTo>
                    <a:cubicBezTo>
                      <a:pt x="1852" y="1466"/>
                      <a:pt x="1852" y="1466"/>
                      <a:pt x="1852" y="1466"/>
                    </a:cubicBezTo>
                    <a:cubicBezTo>
                      <a:pt x="1875" y="1505"/>
                      <a:pt x="1862" y="1540"/>
                      <a:pt x="1852" y="1557"/>
                    </a:cubicBezTo>
                    <a:close/>
                  </a:path>
                </a:pathLst>
              </a:custGeom>
              <a:solidFill>
                <a:schemeClr val="bg1">
                  <a:alpha val="7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charset="-122"/>
                  <a:cs typeface="+mn-cs"/>
                </a:endParaRPr>
              </a:p>
            </p:txBody>
          </p:sp>
          <p:sp>
            <p:nvSpPr>
              <p:cNvPr id="59" name="任意多边形: 形状 58"/>
              <p:cNvSpPr>
                <a:spLocks noEditPoints="1"/>
              </p:cNvSpPr>
              <p:nvPr/>
            </p:nvSpPr>
            <p:spPr bwMode="auto">
              <a:xfrm>
                <a:off x="18351500" y="3723568"/>
                <a:ext cx="4878842" cy="4879972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7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7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7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7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09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09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charset="-122"/>
                  <a:cs typeface="+mn-cs"/>
                </a:endParaRP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442452" y="106916"/>
            <a:ext cx="2493179" cy="613533"/>
          </a:xfrm>
          <a:prstGeom prst="rect">
            <a:avLst/>
          </a:prstGeom>
          <a:solidFill>
            <a:srgbClr val="9EB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31564" y="155042"/>
            <a:ext cx="1557704" cy="435569"/>
          </a:xfrm>
          <a:prstGeom prst="rect">
            <a:avLst/>
          </a:prstGeom>
          <a:solidFill>
            <a:srgbClr val="AE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98761" y="487627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Group 12</a:t>
            </a:r>
            <a:endParaRPr lang="en-US" sz="2400" b="1" dirty="0">
              <a:solidFill>
                <a:schemeClr val="bg1"/>
              </a:solidFill>
              <a:latin typeface="Times New Roman" panose="02020603050405020304"/>
              <a:ea typeface="黑体" panose="02010609060101010101" charset="-122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53694" y="12760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338802" y="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55582" y="330939"/>
            <a:ext cx="4975721" cy="553998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altLang="zh-CN" sz="3600" b="1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</a:rPr>
              <a:t>03 Data Preprocessing</a:t>
            </a:r>
            <a:endParaRPr lang="zh-CN" altLang="en-US" sz="3600" b="1">
              <a:solidFill>
                <a:schemeClr val="accent1">
                  <a:lumMod val="50000"/>
                </a:schemeClr>
              </a:solidFill>
              <a:ea typeface="黑体" panose="02010609060101010101" charset="-122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60019" y="1352719"/>
            <a:ext cx="5924983" cy="50013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,Sans-Serif" panose="020B0604020202020204" pitchFamily="34" charset="0"/>
              <a:buChar char="•"/>
            </a:pPr>
            <a:r>
              <a:rPr lang="en-US" sz="2400" b="1" dirty="0">
                <a:ea typeface="+mn-lt"/>
                <a:cs typeface="+mn-lt"/>
              </a:rPr>
              <a:t>Stemming</a:t>
            </a:r>
            <a:endParaRPr lang="en-US" sz="2200" dirty="0">
              <a:ea typeface="+mn-lt"/>
              <a:cs typeface="+mn-lt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200" dirty="0">
                <a:ea typeface="+mn-lt"/>
                <a:cs typeface="+mn-lt"/>
              </a:rPr>
              <a:t>    Use the stemmer from </a:t>
            </a:r>
            <a:r>
              <a:rPr lang="en-US" sz="2200" dirty="0" err="1">
                <a:ea typeface="+mn-lt"/>
                <a:cs typeface="+mn-lt"/>
              </a:rPr>
              <a:t>nltk</a:t>
            </a:r>
            <a:endParaRPr lang="en-US" sz="2200" dirty="0">
              <a:ea typeface="+mn-lt"/>
              <a:cs typeface="+mn-lt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ea typeface="+mn-lt"/>
                <a:cs typeface="+mn-lt"/>
              </a:rPr>
              <a:t>    Extract the stem of each word</a:t>
            </a:r>
            <a:endParaRPr lang="en-US" sz="2200" dirty="0">
              <a:ea typeface="+mn-lt"/>
              <a:cs typeface="+mn-lt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ea typeface="+mn-lt"/>
                <a:cs typeface="+mn-lt"/>
              </a:rPr>
              <a:t>    Such as eating=&gt;eat</a:t>
            </a:r>
            <a:endParaRPr lang="en-US" dirty="0">
              <a:cs typeface="Arial" panose="020B0604020202020204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2200" dirty="0">
              <a:ea typeface="+mn-lt"/>
              <a:cs typeface="+mn-lt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HK" sz="2400" b="1" dirty="0">
                <a:ea typeface="+mn-lt"/>
                <a:cs typeface="+mn-lt"/>
              </a:rPr>
              <a:t>Remove empty lines</a:t>
            </a:r>
            <a:endParaRPr lang="en-US" altLang="zh-HK" sz="2400" b="1" dirty="0">
              <a:ea typeface="+mn-lt"/>
              <a:cs typeface="+mn-lt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  <a:cs typeface="Arial" panose="020B0604020202020204"/>
              </a:rPr>
              <a:t>3063</a:t>
            </a:r>
            <a:r>
              <a:rPr lang="en-US" sz="2400" b="1" dirty="0">
                <a:ea typeface="黑体" panose="02010609060101010101" charset="-122"/>
                <a:cs typeface="+mn-lt"/>
              </a:rPr>
              <a:t>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  <a:cs typeface="Arial" panose="020B0604020202020204"/>
              </a:rPr>
              <a:t>pieces of effective data</a:t>
            </a:r>
            <a:endParaRPr lang="en-US" sz="2200" b="1" dirty="0">
              <a:solidFill>
                <a:schemeClr val="accent1">
                  <a:lumMod val="50000"/>
                </a:schemeClr>
              </a:solidFill>
              <a:ea typeface="黑体" panose="02010609060101010101" charset="-122"/>
              <a:cs typeface="Arial" panose="020B0604020202020204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HK" sz="2200" dirty="0">
                <a:ea typeface="黑体" panose="02010609060101010101" charset="-122"/>
                <a:cs typeface="+mn-lt"/>
              </a:rPr>
              <a:t>  </a:t>
            </a:r>
            <a:endParaRPr lang="en-US" altLang="zh-HK" sz="2200" dirty="0">
              <a:ea typeface="黑体" panose="02010609060101010101" charset="-122"/>
              <a:cs typeface="+mn-lt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ea typeface="+mn-lt"/>
                <a:cs typeface="+mn-lt"/>
              </a:rPr>
              <a:t>    </a:t>
            </a:r>
            <a:endParaRPr lang="en-US" sz="2200" dirty="0">
              <a:ea typeface="+mn-lt"/>
              <a:cs typeface="+mn-lt"/>
            </a:endParaRPr>
          </a:p>
        </p:txBody>
      </p:sp>
      <p:pic>
        <p:nvPicPr>
          <p:cNvPr id="6" name="Picture 6" descr="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3170" y="1690425"/>
            <a:ext cx="5104150" cy="37034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75737" y="5434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>
                <a:cs typeface="Arial" panose="020B0604020202020204"/>
              </a:rPr>
              <a:t>Part of the Data Set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339011" y="1685398"/>
            <a:ext cx="418790" cy="3702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9089" y="1352719"/>
            <a:ext cx="723590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1600">
                <a:solidFill>
                  <a:srgbClr val="FF0000"/>
                </a:solidFill>
                <a:cs typeface="Arial" panose="020B0604020202020204"/>
              </a:rPr>
              <a:t>label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61099" y="1350242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Email content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39495" y="3165115"/>
            <a:ext cx="4959691" cy="61555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</a:rPr>
              <a:t>Classification Model</a:t>
            </a:r>
            <a:endParaRPr lang="zh-CN" altLang="en-US" sz="4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67998" y="2041451"/>
            <a:ext cx="85600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accent1">
                    <a:lumMod val="50000"/>
                  </a:schemeClr>
                </a:solidFill>
              </a:rPr>
              <a:t>#04</a:t>
            </a:r>
            <a:endParaRPr lang="zh-CN" altLang="en-US" sz="4000" b="1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2" name="组合 31"/>
          <p:cNvGrpSpPr>
            <a:grpSpLocks noChangeAspect="1"/>
          </p:cNvGrpSpPr>
          <p:nvPr/>
        </p:nvGrpSpPr>
        <p:grpSpPr bwMode="auto">
          <a:xfrm rot="18923445">
            <a:off x="3100271" y="1534088"/>
            <a:ext cx="922672" cy="922973"/>
            <a:chOff x="14101" y="4437"/>
            <a:chExt cx="3056" cy="3057"/>
          </a:xfrm>
        </p:grpSpPr>
        <p:sp>
          <p:nvSpPr>
            <p:cNvPr id="33" name="任意多边形: 形状 32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任意多边形: 形状 33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 rot="18900000">
            <a:off x="7424365" y="-2902432"/>
            <a:ext cx="6098786" cy="6100199"/>
            <a:chOff x="18351500" y="3723568"/>
            <a:chExt cx="4878842" cy="4879972"/>
          </a:xfrm>
        </p:grpSpPr>
        <p:sp>
          <p:nvSpPr>
            <p:cNvPr id="30" name="任意多边形: 形状 29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rot="8100000">
            <a:off x="6722596" y="2086183"/>
            <a:ext cx="8786687" cy="8788722"/>
            <a:chOff x="18351500" y="3723568"/>
            <a:chExt cx="4878842" cy="4879972"/>
          </a:xfrm>
        </p:grpSpPr>
        <p:sp>
          <p:nvSpPr>
            <p:cNvPr id="28" name="任意多边形: 形状 27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7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>
            <a:grpSpLocks noChangeAspect="1"/>
          </p:cNvGrpSpPr>
          <p:nvPr/>
        </p:nvGrpSpPr>
        <p:grpSpPr bwMode="auto">
          <a:xfrm rot="8100000">
            <a:off x="10501205" y="2666453"/>
            <a:ext cx="4851400" cy="4852988"/>
            <a:chOff x="14101" y="4437"/>
            <a:chExt cx="3056" cy="3057"/>
          </a:xfrm>
        </p:grpSpPr>
        <p:sp>
          <p:nvSpPr>
            <p:cNvPr id="36" name="任意多边形: 形状 35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任意多边形: 形状 36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rot="18900000">
            <a:off x="-2098325" y="3005269"/>
            <a:ext cx="6098786" cy="6100199"/>
            <a:chOff x="18351500" y="3723568"/>
            <a:chExt cx="4878842" cy="4879972"/>
          </a:xfrm>
        </p:grpSpPr>
        <p:sp>
          <p:nvSpPr>
            <p:cNvPr id="39" name="任意多边形: 形状 38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40"/>
          <p:cNvGrpSpPr>
            <a:grpSpLocks noChangeAspect="1"/>
          </p:cNvGrpSpPr>
          <p:nvPr/>
        </p:nvGrpSpPr>
        <p:grpSpPr bwMode="auto">
          <a:xfrm rot="18923445">
            <a:off x="2714211" y="1610357"/>
            <a:ext cx="1291038" cy="1291460"/>
            <a:chOff x="14101" y="4437"/>
            <a:chExt cx="3056" cy="3057"/>
          </a:xfrm>
        </p:grpSpPr>
        <p:sp>
          <p:nvSpPr>
            <p:cNvPr id="42" name="任意多边形: 形状 41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42452" y="9439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105595" y="194679"/>
            <a:ext cx="1409946" cy="359860"/>
          </a:xfrm>
          <a:prstGeom prst="rect">
            <a:avLst/>
          </a:prstGeom>
          <a:solidFill>
            <a:srgbClr val="E9E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53694" y="12760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338802" y="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16314" y="330939"/>
            <a:ext cx="5103962" cy="553998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altLang="zh-CN" sz="3600" b="1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</a:rPr>
              <a:t>04 </a:t>
            </a:r>
            <a:r>
              <a:rPr lang="en-US" sz="3600" b="1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</a:rPr>
              <a:t>Classification Model</a:t>
            </a:r>
            <a:endParaRPr lang="zh-CN" altLang="en-US" sz="3600" b="1">
              <a:solidFill>
                <a:schemeClr val="accent1">
                  <a:lumMod val="50000"/>
                </a:schemeClr>
              </a:solidFill>
              <a:ea typeface="黑体" panose="02010609060101010101" charset="-122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60391" y="1246814"/>
            <a:ext cx="8548261" cy="32316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b="1">
                <a:ea typeface="+mn-lt"/>
                <a:cs typeface="+mn-lt"/>
              </a:rPr>
              <a:t>Four classical classification models</a:t>
            </a:r>
            <a:endParaRPr lang="en-US" altLang="zh-HK" sz="2800" b="1">
              <a:ea typeface="+mn-lt"/>
              <a:cs typeface="+mn-lt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HK" sz="2400">
                <a:ea typeface="+mn-lt"/>
                <a:cs typeface="+mn-lt"/>
              </a:rPr>
              <a:t>SVM</a:t>
            </a:r>
            <a:endParaRPr lang="en-US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KNN</a:t>
            </a:r>
            <a:endParaRPr lang="en-US" sz="2400">
              <a:ea typeface="+mn-lt"/>
              <a:cs typeface="+mn-lt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>
                <a:ea typeface="黑体" panose="02010609060101010101" charset="-122"/>
                <a:cs typeface="+mn-lt"/>
              </a:rPr>
              <a:t>Decision Tree</a:t>
            </a:r>
            <a:endParaRPr lang="en-US" sz="2400">
              <a:ea typeface="黑体" panose="02010609060101010101" charset="-122"/>
              <a:cs typeface="+mn-lt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>
                <a:ea typeface="黑体" panose="02010609060101010101" charset="-122"/>
                <a:cs typeface="+mn-lt"/>
              </a:rPr>
              <a:t>Random Forest</a:t>
            </a:r>
            <a:r>
              <a:rPr lang="en-US" sz="2200">
                <a:ea typeface="+mn-lt"/>
                <a:cs typeface="+mn-lt"/>
              </a:rPr>
              <a:t>    </a:t>
            </a:r>
            <a:endParaRPr lang="en-US" altLang="zh-HK" sz="2200">
              <a:ea typeface="黑体" panose="02010609060101010101" charset="-122"/>
              <a:cs typeface="+mn-lt"/>
            </a:endParaRPr>
          </a:p>
        </p:txBody>
      </p:sp>
      <p:sp>
        <p:nvSpPr>
          <p:cNvPr id="4" name="文字方塊 2"/>
          <p:cNvSpPr txBox="1"/>
          <p:nvPr/>
        </p:nvSpPr>
        <p:spPr>
          <a:xfrm>
            <a:off x="834991" y="4885363"/>
            <a:ext cx="8548261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b="1">
                <a:ea typeface="+mn-lt"/>
                <a:cs typeface="+mn-lt"/>
              </a:rPr>
              <a:t>Advanced classification model</a:t>
            </a:r>
            <a:r>
              <a:rPr lang="en-US" sz="2200">
                <a:ea typeface="+mn-lt"/>
                <a:cs typeface="+mn-lt"/>
              </a:rPr>
              <a:t>  </a:t>
            </a:r>
            <a:endParaRPr lang="en-US" sz="2200">
              <a:ea typeface="+mn-lt"/>
              <a:cs typeface="+mn-lt"/>
            </a:endParaRP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anose="020B0604020202020204"/>
              <a:buChar char="•"/>
            </a:pPr>
            <a:r>
              <a:rPr lang="en-US" sz="2200">
                <a:ea typeface="+mn-lt"/>
                <a:cs typeface="+mn-lt"/>
              </a:rPr>
              <a:t>Bert-Based Model </a:t>
            </a:r>
            <a:endParaRPr lang="en-US"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53694" y="12760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338802" y="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5244" y="306766"/>
            <a:ext cx="4565352" cy="553998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</a:rPr>
              <a:t>04 Bert-Based Model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cs typeface="Arial" panose="020B060402020202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5101" y="2735614"/>
            <a:ext cx="1689536" cy="1163833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Arial" panose="020B0604020202020204"/>
              </a:rPr>
              <a:t>Input Embedding</a:t>
            </a:r>
            <a:endParaRPr lang="en-US">
              <a:solidFill>
                <a:schemeClr val="tx1"/>
              </a:solidFill>
              <a:cs typeface="Arial" panose="020B060402020202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0884" y="1152193"/>
            <a:ext cx="1521375" cy="1163833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82138" y="1210457"/>
            <a:ext cx="1511483" cy="1163833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76415" y="2871434"/>
            <a:ext cx="1790484" cy="1163833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Arial" panose="020B0604020202020204"/>
              </a:rPr>
              <a:t>Fully Connection Layer</a:t>
            </a:r>
            <a:endParaRPr lang="en-US" dirty="0">
              <a:solidFill>
                <a:schemeClr val="tx1"/>
              </a:solidFill>
              <a:cs typeface="Arial" panose="020B060402020202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96044" y="5169394"/>
            <a:ext cx="2114889" cy="1163833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Arial" panose="020B0604020202020204"/>
              </a:rPr>
              <a:t>Loss function</a:t>
            </a:r>
            <a:endParaRPr lang="en-US" dirty="0">
              <a:solidFill>
                <a:schemeClr val="tx1"/>
              </a:solidFill>
              <a:cs typeface="Arial" panose="020B0604020202020204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cs typeface="Arial" panose="020B0604020202020204"/>
              </a:rPr>
              <a:t>(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Binary Cross Entropy Loss)</a:t>
            </a:r>
            <a:endParaRPr lang="en-US" dirty="0">
              <a:solidFill>
                <a:schemeClr val="tx1"/>
              </a:solidFill>
              <a:cs typeface="Arial" panose="020B0604020202020204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809006" y="1734109"/>
            <a:ext cx="1162050" cy="7157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60502" y="6281442"/>
            <a:ext cx="16603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cs typeface="Arial" panose="020B0604020202020204"/>
              </a:rPr>
              <a:t>Email content</a:t>
            </a:r>
            <a:endParaRPr 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078752" y="1702075"/>
            <a:ext cx="2095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420115" y="1792871"/>
            <a:ext cx="1165276" cy="7414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9817817" y="4372387"/>
            <a:ext cx="1130353" cy="9473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365935" y="1254623"/>
            <a:ext cx="15213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400" dirty="0">
                <a:cs typeface="Arial" panose="020B0604020202020204"/>
              </a:rPr>
              <a:t>Encoded vectors</a:t>
            </a:r>
            <a:endParaRPr lang="en-US" sz="1400" dirty="0"/>
          </a:p>
        </p:txBody>
      </p:sp>
      <p:pic>
        <p:nvPicPr>
          <p:cNvPr id="9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4193" y="5313703"/>
            <a:ext cx="1162050" cy="8763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32767" y="6323936"/>
            <a:ext cx="12663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/>
              <a:t>Prediction</a:t>
            </a:r>
            <a:endParaRPr lang="en-US" dirty="0"/>
          </a:p>
        </p:txBody>
      </p:sp>
      <p:pic>
        <p:nvPicPr>
          <p:cNvPr id="15" name="Picture 12" descr="Shape, rectangl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006" y="5289399"/>
            <a:ext cx="1162050" cy="876300"/>
          </a:xfrm>
          <a:prstGeom prst="rect">
            <a:avLst/>
          </a:prstGeom>
        </p:spPr>
      </p:pic>
      <p:cxnSp>
        <p:nvCxnSpPr>
          <p:cNvPr id="16" name="直接箭头连接符 13"/>
          <p:cNvCxnSpPr/>
          <p:nvPr/>
        </p:nvCxnSpPr>
        <p:spPr>
          <a:xfrm flipH="1" flipV="1">
            <a:off x="1451962" y="4163254"/>
            <a:ext cx="634588" cy="8567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3293907" y="3113413"/>
            <a:ext cx="5799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</a:rPr>
              <a:t>B</a:t>
            </a:r>
            <a:r>
              <a:rPr lang="en-US" altLang="zh-CN" sz="2400" b="1" dirty="0"/>
              <a:t>idirectional </a:t>
            </a:r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</a:rPr>
              <a:t>E</a:t>
            </a:r>
            <a:r>
              <a:rPr lang="en-US" altLang="zh-CN" sz="2400" b="1" dirty="0"/>
              <a:t>ncoder </a:t>
            </a:r>
            <a:endParaRPr lang="en-US" altLang="zh-CN" sz="2400" b="1" dirty="0"/>
          </a:p>
          <a:p>
            <a:pPr algn="ctr"/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</a:rPr>
              <a:t>R</a:t>
            </a:r>
            <a:r>
              <a:rPr lang="en-US" altLang="zh-CN" sz="2400" b="1" dirty="0"/>
              <a:t>epresentations from </a:t>
            </a:r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</a:rPr>
              <a:t>T</a:t>
            </a:r>
            <a:r>
              <a:rPr lang="en-US" altLang="zh-CN" sz="2400" b="1" dirty="0"/>
              <a:t>ransformers</a:t>
            </a:r>
            <a:endParaRPr lang="zh-CN" altLang="en-US" sz="2400" b="1" dirty="0"/>
          </a:p>
        </p:txBody>
      </p:sp>
      <p:cxnSp>
        <p:nvCxnSpPr>
          <p:cNvPr id="70" name="直接箭头连接符 13"/>
          <p:cNvCxnSpPr/>
          <p:nvPr/>
        </p:nvCxnSpPr>
        <p:spPr>
          <a:xfrm flipH="1">
            <a:off x="6279147" y="5751310"/>
            <a:ext cx="9317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53694" y="12760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338802" y="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5244" y="306766"/>
            <a:ext cx="4565352" cy="553998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</a:rPr>
              <a:t>04 Bert-Based Model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cs typeface="Arial" panose="020B0604020202020204"/>
            </a:endParaRPr>
          </a:p>
        </p:txBody>
      </p:sp>
      <p:sp>
        <p:nvSpPr>
          <p:cNvPr id="4" name="文字方塊 2"/>
          <p:cNvSpPr txBox="1"/>
          <p:nvPr/>
        </p:nvSpPr>
        <p:spPr>
          <a:xfrm>
            <a:off x="897989" y="1554655"/>
            <a:ext cx="9254503" cy="43396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/>
              <a:buChar char="•"/>
            </a:pPr>
            <a:r>
              <a:rPr lang="en-US" sz="2800" b="1" dirty="0">
                <a:ea typeface="+mn-lt"/>
                <a:cs typeface="+mn-lt"/>
              </a:rPr>
              <a:t>Encoder: Flair(based on BERT)</a:t>
            </a:r>
            <a:endParaRPr lang="en-US" dirty="0"/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Arial" panose="020B0604020202020204"/>
              <a:buChar char="•"/>
            </a:pPr>
            <a:r>
              <a:rPr lang="en-US" sz="2800" dirty="0">
                <a:ea typeface="+mn-lt"/>
                <a:cs typeface="+mn-lt"/>
              </a:rPr>
              <a:t>Solve the problem that the length of each sentence is not the same</a:t>
            </a:r>
            <a:endParaRPr lang="en-US" sz="2800" b="1" dirty="0">
              <a:ea typeface="黑体" panose="02010609060101010101" charset="-122"/>
              <a:cs typeface="Arial" panose="020B0604020202020204"/>
            </a:endParaRPr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Arial" panose="020B0604020202020204"/>
              <a:buChar char="•"/>
            </a:pPr>
            <a:r>
              <a:rPr lang="en-US" sz="2800" dirty="0">
                <a:ea typeface="+mn-lt"/>
                <a:cs typeface="+mn-lt"/>
              </a:rPr>
              <a:t>Encodes a sequence of text into vectors</a:t>
            </a:r>
            <a:endParaRPr lang="en-US" sz="2800" dirty="0">
              <a:ea typeface="黑体" panose="02010609060101010101" charset="-122"/>
              <a:cs typeface="Arial" panose="020B0604020202020204"/>
            </a:endParaRP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/>
              <a:buChar char="•"/>
            </a:pPr>
            <a:r>
              <a:rPr lang="en-US" sz="2800" b="1" dirty="0">
                <a:ea typeface="黑体" panose="02010609060101010101" charset="-122"/>
                <a:cs typeface="Arial" panose="020B0604020202020204"/>
              </a:rPr>
              <a:t>Decoder: Bi-LSTM</a:t>
            </a:r>
            <a:endParaRPr lang="en-US" sz="2800" b="1" dirty="0">
              <a:ea typeface="黑体" panose="02010609060101010101" charset="-122"/>
              <a:cs typeface="Arial" panose="020B0604020202020204"/>
            </a:endParaRPr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Arial" panose="020B0604020202020204"/>
              <a:buChar char="•"/>
            </a:pPr>
            <a:r>
              <a:rPr lang="en-US" sz="2800" dirty="0">
                <a:ea typeface="+mn-lt"/>
                <a:cs typeface="+mn-lt"/>
              </a:rPr>
              <a:t>Find the relationship between sentences and sentences</a:t>
            </a:r>
            <a:endParaRPr lang="en-US" sz="2800" dirty="0">
              <a:ea typeface="黑体" panose="02010609060101010101" charset="-122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47551" y="3165115"/>
            <a:ext cx="3943580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accent1">
                    <a:lumMod val="50000"/>
                  </a:schemeClr>
                </a:solidFill>
              </a:rPr>
              <a:t>Result Analysis </a:t>
            </a:r>
            <a:endParaRPr lang="zh-CN" altLang="en-US" sz="4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67998" y="2041451"/>
            <a:ext cx="85600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accent1">
                    <a:lumMod val="50000"/>
                  </a:schemeClr>
                </a:solidFill>
              </a:rPr>
              <a:t>#05</a:t>
            </a:r>
            <a:endParaRPr lang="zh-CN" altLang="en-US" sz="4000" b="1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2" name="组合 31"/>
          <p:cNvGrpSpPr>
            <a:grpSpLocks noChangeAspect="1"/>
          </p:cNvGrpSpPr>
          <p:nvPr/>
        </p:nvGrpSpPr>
        <p:grpSpPr bwMode="auto">
          <a:xfrm rot="18923445">
            <a:off x="3100271" y="1534088"/>
            <a:ext cx="922672" cy="922973"/>
            <a:chOff x="14101" y="4437"/>
            <a:chExt cx="3056" cy="3057"/>
          </a:xfrm>
        </p:grpSpPr>
        <p:sp>
          <p:nvSpPr>
            <p:cNvPr id="33" name="任意多边形: 形状 32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任意多边形: 形状 33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 rot="18900000">
            <a:off x="7424365" y="-2902432"/>
            <a:ext cx="6098786" cy="6100199"/>
            <a:chOff x="18351500" y="3723568"/>
            <a:chExt cx="4878842" cy="4879972"/>
          </a:xfrm>
        </p:grpSpPr>
        <p:sp>
          <p:nvSpPr>
            <p:cNvPr id="30" name="任意多边形: 形状 29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rot="8100000">
            <a:off x="6722596" y="2086183"/>
            <a:ext cx="8786687" cy="8788722"/>
            <a:chOff x="18351500" y="3723568"/>
            <a:chExt cx="4878842" cy="4879972"/>
          </a:xfrm>
        </p:grpSpPr>
        <p:sp>
          <p:nvSpPr>
            <p:cNvPr id="28" name="任意多边形: 形状 27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7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>
            <a:grpSpLocks noChangeAspect="1"/>
          </p:cNvGrpSpPr>
          <p:nvPr/>
        </p:nvGrpSpPr>
        <p:grpSpPr bwMode="auto">
          <a:xfrm rot="8100000">
            <a:off x="10501205" y="2666453"/>
            <a:ext cx="4851400" cy="4852988"/>
            <a:chOff x="14101" y="4437"/>
            <a:chExt cx="3056" cy="3057"/>
          </a:xfrm>
        </p:grpSpPr>
        <p:sp>
          <p:nvSpPr>
            <p:cNvPr id="36" name="任意多边形: 形状 35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任意多边形: 形状 36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rot="18900000">
            <a:off x="-2098325" y="3005269"/>
            <a:ext cx="6098786" cy="6100199"/>
            <a:chOff x="18351500" y="3723568"/>
            <a:chExt cx="4878842" cy="4879972"/>
          </a:xfrm>
        </p:grpSpPr>
        <p:sp>
          <p:nvSpPr>
            <p:cNvPr id="39" name="任意多边形: 形状 38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40"/>
          <p:cNvGrpSpPr>
            <a:grpSpLocks noChangeAspect="1"/>
          </p:cNvGrpSpPr>
          <p:nvPr/>
        </p:nvGrpSpPr>
        <p:grpSpPr bwMode="auto">
          <a:xfrm rot="18923445">
            <a:off x="2714211" y="1610357"/>
            <a:ext cx="1291038" cy="1291460"/>
            <a:chOff x="14101" y="4437"/>
            <a:chExt cx="3056" cy="3057"/>
          </a:xfrm>
        </p:grpSpPr>
        <p:sp>
          <p:nvSpPr>
            <p:cNvPr id="42" name="任意多边形: 形状 41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42452" y="9439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105595" y="194679"/>
            <a:ext cx="1409946" cy="359860"/>
          </a:xfrm>
          <a:prstGeom prst="rect">
            <a:avLst/>
          </a:prstGeom>
          <a:solidFill>
            <a:srgbClr val="E9E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31264" y="259659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338802" y="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72452" y="243501"/>
            <a:ext cx="10731016" cy="553998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</a:rPr>
              <a:t>05 Result Analysis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</a:rPr>
              <a:t>：</a:t>
            </a:r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</a:rPr>
              <a:t>Classic Classification Model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ea typeface="黑体" panose="0201060906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957418" y="6324671"/>
            <a:ext cx="2199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1800" b="1" dirty="0">
                <a:ea typeface="Microsoft JhengHei" panose="020B0604030504040204" charset="-120"/>
                <a:cs typeface="Arial" panose="020B0604020202020204"/>
              </a:rPr>
              <a:t>Bert-Based Model</a:t>
            </a:r>
            <a:endParaRPr lang="en-US" altLang="zh-HK" sz="1800" b="1" dirty="0">
              <a:ea typeface="Microsoft JhengHei" panose="020B0604030504040204" charset="-120"/>
              <a:cs typeface="Arial" panose="020B0604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6955" y="3934460"/>
            <a:ext cx="3168650" cy="240919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545840" y="6346825"/>
            <a:ext cx="690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SVM</a:t>
            </a:r>
            <a:endParaRPr lang="en-US" altLang="zh-CN" b="1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" y="1040765"/>
            <a:ext cx="3017520" cy="227520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685925" y="3427730"/>
            <a:ext cx="831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KNN</a:t>
            </a:r>
            <a:endParaRPr lang="en-US" altLang="zh-CN" b="1"/>
          </a:p>
        </p:txBody>
      </p:sp>
      <p:sp>
        <p:nvSpPr>
          <p:cNvPr id="25" name="文本框 24"/>
          <p:cNvSpPr txBox="1"/>
          <p:nvPr/>
        </p:nvSpPr>
        <p:spPr>
          <a:xfrm>
            <a:off x="5234305" y="3398520"/>
            <a:ext cx="172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Decision Tree</a:t>
            </a:r>
            <a:endParaRPr lang="en-US" altLang="zh-CN" b="1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5690" y="992505"/>
            <a:ext cx="3026410" cy="227457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9338945" y="3343910"/>
            <a:ext cx="2083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Random Forest</a:t>
            </a:r>
            <a:endParaRPr lang="en-US" altLang="zh-CN" b="1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25" y="992505"/>
            <a:ext cx="3084195" cy="2366010"/>
          </a:xfrm>
          <a:prstGeom prst="rect">
            <a:avLst/>
          </a:prstGeom>
        </p:spPr>
      </p:pic>
      <p:pic>
        <p:nvPicPr>
          <p:cNvPr id="2" name="图片 1" descr="outpu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5740" y="3934460"/>
            <a:ext cx="3002915" cy="23856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53694" y="12760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338802" y="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414448" y="1375748"/>
            <a:ext cx="6024624" cy="34778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endParaRPr kumimoji="1" lang="en-US" altLang="zh-CN" sz="280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zh-CN" sz="2800">
              <a:ea typeface="黑体" panose="02010609060101010101" charset="-122"/>
              <a:cs typeface="Arial" panose="020B0604020202020204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kumimoji="1" lang="en-US" altLang="zh-HK" sz="280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kumimoji="1" lang="en-US" altLang="zh-HK" sz="280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zh-HK" sz="2800">
              <a:ea typeface="Microsoft JhengHei" panose="020B0604030504040204" charset="-120"/>
              <a:cs typeface="Arial" panose="020B0604020202020204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61431" y="6151100"/>
            <a:ext cx="2924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1800" b="1">
                <a:ea typeface="Microsoft JhengHei" panose="020B0604030504040204" charset="-120"/>
                <a:cs typeface="Arial" panose="020B0604020202020204"/>
              </a:rPr>
              <a:t>Accuracy Score </a:t>
            </a:r>
            <a:endParaRPr lang="en-US" altLang="zh-HK" sz="1800" b="1">
              <a:ea typeface="Microsoft JhengHei" panose="020B0604030504040204" charset="-120"/>
              <a:cs typeface="Arial" panose="020B0604020202020204"/>
            </a:endParaRPr>
          </a:p>
        </p:txBody>
      </p:sp>
      <p:sp>
        <p:nvSpPr>
          <p:cNvPr id="5" name="文本框 19"/>
          <p:cNvSpPr txBox="1"/>
          <p:nvPr/>
        </p:nvSpPr>
        <p:spPr>
          <a:xfrm>
            <a:off x="458941" y="309993"/>
            <a:ext cx="4189160" cy="553998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altLang="zh-CN" sz="3600" b="1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</a:rPr>
              <a:t>05 Result Analysis</a:t>
            </a:r>
            <a:endParaRPr lang="en-US" altLang="zh-CN" sz="3600" b="1">
              <a:solidFill>
                <a:schemeClr val="accent1">
                  <a:lumMod val="50000"/>
                </a:schemeClr>
              </a:solidFill>
              <a:ea typeface="黑体" panose="02010609060101010101" charset="-122"/>
            </a:endParaRPr>
          </a:p>
        </p:txBody>
      </p:sp>
      <p:pic>
        <p:nvPicPr>
          <p:cNvPr id="7" name="图片 6" descr="ac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0955" y="969645"/>
            <a:ext cx="9257665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53694" y="12760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338802" y="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414448" y="1375748"/>
            <a:ext cx="6024624" cy="34778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endParaRPr kumimoji="1" lang="en-US" altLang="zh-CN" sz="280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zh-CN" sz="2800">
              <a:ea typeface="黑体" panose="02010609060101010101" charset="-122"/>
              <a:cs typeface="Arial" panose="020B0604020202020204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kumimoji="1" lang="en-US" altLang="zh-HK" sz="280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kumimoji="1" lang="en-US" altLang="zh-HK" sz="280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zh-HK" sz="2800">
              <a:ea typeface="Microsoft JhengHei" panose="020B0604030504040204" charset="-120"/>
              <a:cs typeface="Arial" panose="020B0604020202020204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98430" y="6245003"/>
            <a:ext cx="1260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1800" b="1">
                <a:ea typeface="Microsoft JhengHei" panose="020B0604030504040204" charset="-120"/>
                <a:cs typeface="Arial" panose="020B0604020202020204"/>
              </a:rPr>
              <a:t>F1 Score </a:t>
            </a:r>
            <a:endParaRPr lang="en-US" altLang="zh-HK" sz="1800" b="1">
              <a:ea typeface="Microsoft JhengHei" panose="020B0604030504040204" charset="-120"/>
              <a:cs typeface="Arial" panose="020B0604020202020204"/>
            </a:endParaRPr>
          </a:p>
        </p:txBody>
      </p:sp>
      <p:sp>
        <p:nvSpPr>
          <p:cNvPr id="5" name="文本框 19"/>
          <p:cNvSpPr txBox="1"/>
          <p:nvPr/>
        </p:nvSpPr>
        <p:spPr>
          <a:xfrm>
            <a:off x="458941" y="386193"/>
            <a:ext cx="4189159" cy="553998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altLang="zh-CN" sz="3600" b="1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</a:rPr>
              <a:t>05 Result Analysis</a:t>
            </a:r>
            <a:endParaRPr lang="en-US" altLang="zh-CN" sz="3600" b="1">
              <a:solidFill>
                <a:schemeClr val="accent1">
                  <a:lumMod val="50000"/>
                </a:schemeClr>
              </a:solidFill>
              <a:ea typeface="黑体" panose="02010609060101010101" charset="-122"/>
            </a:endParaRPr>
          </a:p>
        </p:txBody>
      </p:sp>
      <p:pic>
        <p:nvPicPr>
          <p:cNvPr id="2" name="图片 1" descr="f1sco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880" y="1096010"/>
            <a:ext cx="9381490" cy="52444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53694" y="12760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338802" y="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9"/>
          <p:cNvSpPr txBox="1"/>
          <p:nvPr/>
        </p:nvSpPr>
        <p:spPr>
          <a:xfrm>
            <a:off x="458654" y="434366"/>
            <a:ext cx="10549876" cy="553998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</a:rPr>
              <a:t>05 Result Analysis: 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</a:rPr>
              <a:t>Classic Classification Model</a:t>
            </a:r>
            <a:endParaRPr lang="en-US" sz="3600" dirty="0">
              <a:solidFill>
                <a:schemeClr val="accent1">
                  <a:lumMod val="50000"/>
                </a:schemeClr>
              </a:solidFill>
              <a:ea typeface="黑体" panose="02010609060101010101" charset="-122"/>
              <a:cs typeface="Arial" panose="020B06040202020202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9606" y="1508122"/>
            <a:ext cx="10435086" cy="41674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/>
              <a:buChar char="•"/>
            </a:pPr>
            <a:r>
              <a:rPr lang="en-US" sz="2800" dirty="0">
                <a:cs typeface="Arial" panose="020B0604020202020204"/>
              </a:rPr>
              <a:t>Performance: SVM &gt; Random Forest &gt; Decision Tree &gt; KNN</a:t>
            </a:r>
            <a:endParaRPr lang="en-US" sz="2800" dirty="0">
              <a:cs typeface="Arial" panose="020B0604020202020204"/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/>
              <a:buChar char="•"/>
            </a:pPr>
            <a:r>
              <a:rPr lang="en-US" sz="2800" dirty="0">
                <a:cs typeface="Arial" panose="020B0604020202020204"/>
              </a:rPr>
              <a:t>KNN algorithm is less effective when dealing with data imbalanced data sets</a:t>
            </a:r>
            <a:endParaRPr lang="en-US" sz="2800" dirty="0">
              <a:cs typeface="Arial" panose="020B0604020202020204"/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/>
              <a:buChar char="•"/>
            </a:pPr>
            <a:r>
              <a:rPr lang="en-US" sz="2800" dirty="0">
                <a:cs typeface="Arial" panose="020B0604020202020204"/>
              </a:rPr>
              <a:t>Decision trees and random forests are prone to overfitting</a:t>
            </a:r>
            <a:endParaRPr lang="en-US" sz="2800" dirty="0">
              <a:cs typeface="Arial" panose="020B0604020202020204"/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/>
              <a:buChar char="•"/>
            </a:pPr>
            <a:r>
              <a:rPr lang="en-US" sz="2800" dirty="0">
                <a:cs typeface="Arial" panose="020B0604020202020204"/>
              </a:rPr>
              <a:t>SVM is better to classify spam emails</a:t>
            </a:r>
            <a:endParaRPr lang="en-US" sz="2800" dirty="0"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179009" y="1117898"/>
            <a:ext cx="6775979" cy="2922737"/>
            <a:chOff x="3258076" y="1827415"/>
            <a:chExt cx="6775979" cy="2922737"/>
          </a:xfrm>
        </p:grpSpPr>
        <p:sp>
          <p:nvSpPr>
            <p:cNvPr id="17" name="文本框 16"/>
            <p:cNvSpPr txBox="1"/>
            <p:nvPr/>
          </p:nvSpPr>
          <p:spPr>
            <a:xfrm>
              <a:off x="4306525" y="1865887"/>
              <a:ext cx="2244204" cy="4616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000" b="1">
                  <a:solidFill>
                    <a:schemeClr val="accent1">
                      <a:lumMod val="50000"/>
                    </a:schemeClr>
                  </a:solidFill>
                </a:rPr>
                <a:t>Background</a:t>
              </a:r>
              <a:endParaRPr lang="zh-CN" altLang="en-US" sz="30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306525" y="2685580"/>
              <a:ext cx="5727530" cy="4616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zh-CN" sz="3000" b="1">
                  <a:solidFill>
                    <a:schemeClr val="accent1">
                      <a:lumMod val="50000"/>
                    </a:schemeClr>
                  </a:solidFill>
                  <a:ea typeface="黑体" panose="02010609060101010101" charset="-122"/>
                </a:rPr>
                <a:t>Data Source</a:t>
              </a:r>
              <a:endParaRPr lang="en-US" altLang="zh-CN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306525" y="3505273"/>
              <a:ext cx="65" cy="461665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endParaRPr lang="zh-CN" altLang="en-US" sz="3000" b="1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  <a:cs typeface="Arial" panose="020B0604020202020204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4306525" y="4237524"/>
              <a:ext cx="3704540" cy="461665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en-US" sz="3000" b="1">
                  <a:solidFill>
                    <a:srgbClr val="355D7E"/>
                  </a:solidFill>
                </a:rPr>
                <a:t>Classification Model</a:t>
              </a:r>
              <a:endParaRPr lang="en-US" sz="3000" b="1">
                <a:solidFill>
                  <a:srgbClr val="355D7E"/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3258076" y="1827415"/>
              <a:ext cx="500137" cy="53860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500" b="1">
                  <a:solidFill>
                    <a:schemeClr val="accent1">
                      <a:lumMod val="50000"/>
                    </a:schemeClr>
                  </a:solidFill>
                </a:rPr>
                <a:t>01</a:t>
              </a:r>
              <a:endParaRPr lang="zh-CN" altLang="en-US" sz="35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3258076" y="2647108"/>
              <a:ext cx="500137" cy="53860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500" b="1">
                  <a:solidFill>
                    <a:schemeClr val="accent1">
                      <a:lumMod val="50000"/>
                    </a:schemeClr>
                  </a:solidFill>
                </a:rPr>
                <a:t>02</a:t>
              </a:r>
              <a:endParaRPr lang="zh-CN" altLang="en-US" sz="35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3258076" y="3466801"/>
              <a:ext cx="500137" cy="53860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500" b="1">
                  <a:solidFill>
                    <a:schemeClr val="accent1">
                      <a:lumMod val="50000"/>
                    </a:schemeClr>
                  </a:solidFill>
                </a:rPr>
                <a:t>03</a:t>
              </a:r>
              <a:endParaRPr lang="zh-CN" altLang="en-US" sz="35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3258076" y="4211543"/>
              <a:ext cx="500137" cy="53860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500" b="1">
                  <a:solidFill>
                    <a:schemeClr val="accent1">
                      <a:lumMod val="50000"/>
                    </a:schemeClr>
                  </a:solidFill>
                </a:rPr>
                <a:t>04</a:t>
              </a:r>
              <a:endParaRPr lang="zh-CN" altLang="en-US" sz="35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284657" y="1261497"/>
            <a:ext cx="356964" cy="387798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  <a:cs typeface="Arial" panose="020B0604020202020204"/>
              </a:rPr>
              <a:t>OUTLINE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539689" y="1004543"/>
            <a:ext cx="0" cy="456208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42452" y="9439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105595" y="194679"/>
            <a:ext cx="1409946" cy="359860"/>
          </a:xfrm>
          <a:prstGeom prst="rect">
            <a:avLst/>
          </a:prstGeom>
          <a:solidFill>
            <a:srgbClr val="E6E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 rot="637793">
            <a:off x="7405952" y="-1944315"/>
            <a:ext cx="9103921" cy="15056649"/>
            <a:chOff x="14217162" y="-177472"/>
            <a:chExt cx="7979457" cy="12044857"/>
          </a:xfrm>
        </p:grpSpPr>
        <p:grpSp>
          <p:nvGrpSpPr>
            <p:cNvPr id="28" name="组合 27"/>
            <p:cNvGrpSpPr/>
            <p:nvPr/>
          </p:nvGrpSpPr>
          <p:grpSpPr>
            <a:xfrm rot="1495231">
              <a:off x="15166450" y="-177472"/>
              <a:ext cx="4878842" cy="4879972"/>
              <a:chOff x="18351500" y="3723568"/>
              <a:chExt cx="4878842" cy="4879972"/>
            </a:xfrm>
          </p:grpSpPr>
          <p:sp>
            <p:nvSpPr>
              <p:cNvPr id="32" name="任意多边形: 形状 31"/>
              <p:cNvSpPr>
                <a:spLocks noEditPoints="1"/>
              </p:cNvSpPr>
              <p:nvPr/>
            </p:nvSpPr>
            <p:spPr bwMode="auto">
              <a:xfrm>
                <a:off x="18500952" y="3796591"/>
                <a:ext cx="4578350" cy="3860800"/>
              </a:xfrm>
              <a:custGeom>
                <a:avLst/>
                <a:gdLst>
                  <a:gd name="T0" fmla="*/ 2025 w 2137"/>
                  <a:gd name="T1" fmla="*/ 1366 h 1802"/>
                  <a:gd name="T2" fmla="*/ 1320 w 2137"/>
                  <a:gd name="T3" fmla="*/ 145 h 1802"/>
                  <a:gd name="T4" fmla="*/ 1068 w 2137"/>
                  <a:gd name="T5" fmla="*/ 0 h 1802"/>
                  <a:gd name="T6" fmla="*/ 816 w 2137"/>
                  <a:gd name="T7" fmla="*/ 145 h 1802"/>
                  <a:gd name="T8" fmla="*/ 111 w 2137"/>
                  <a:gd name="T9" fmla="*/ 1366 h 1802"/>
                  <a:gd name="T10" fmla="*/ 363 w 2137"/>
                  <a:gd name="T11" fmla="*/ 1802 h 1802"/>
                  <a:gd name="T12" fmla="*/ 1773 w 2137"/>
                  <a:gd name="T13" fmla="*/ 1802 h 1802"/>
                  <a:gd name="T14" fmla="*/ 2025 w 2137"/>
                  <a:gd name="T15" fmla="*/ 1366 h 1802"/>
                  <a:gd name="T16" fmla="*/ 1852 w 2137"/>
                  <a:gd name="T17" fmla="*/ 1557 h 1802"/>
                  <a:gd name="T18" fmla="*/ 1773 w 2137"/>
                  <a:gd name="T19" fmla="*/ 1602 h 1802"/>
                  <a:gd name="T20" fmla="*/ 363 w 2137"/>
                  <a:gd name="T21" fmla="*/ 1602 h 1802"/>
                  <a:gd name="T22" fmla="*/ 285 w 2137"/>
                  <a:gd name="T23" fmla="*/ 1557 h 1802"/>
                  <a:gd name="T24" fmla="*/ 285 w 2137"/>
                  <a:gd name="T25" fmla="*/ 1466 h 1802"/>
                  <a:gd name="T26" fmla="*/ 990 w 2137"/>
                  <a:gd name="T27" fmla="*/ 245 h 1802"/>
                  <a:gd name="T28" fmla="*/ 1068 w 2137"/>
                  <a:gd name="T29" fmla="*/ 200 h 1802"/>
                  <a:gd name="T30" fmla="*/ 1147 w 2137"/>
                  <a:gd name="T31" fmla="*/ 245 h 1802"/>
                  <a:gd name="T32" fmla="*/ 1852 w 2137"/>
                  <a:gd name="T33" fmla="*/ 1466 h 1802"/>
                  <a:gd name="T34" fmla="*/ 1852 w 2137"/>
                  <a:gd name="T35" fmla="*/ 155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37" h="1802">
                    <a:moveTo>
                      <a:pt x="2025" y="1366"/>
                    </a:moveTo>
                    <a:cubicBezTo>
                      <a:pt x="1320" y="145"/>
                      <a:pt x="1320" y="145"/>
                      <a:pt x="1320" y="145"/>
                    </a:cubicBezTo>
                    <a:cubicBezTo>
                      <a:pt x="1264" y="48"/>
                      <a:pt x="1166" y="0"/>
                      <a:pt x="1068" y="0"/>
                    </a:cubicBezTo>
                    <a:cubicBezTo>
                      <a:pt x="970" y="0"/>
                      <a:pt x="872" y="48"/>
                      <a:pt x="816" y="145"/>
                    </a:cubicBezTo>
                    <a:cubicBezTo>
                      <a:pt x="111" y="1366"/>
                      <a:pt x="111" y="1366"/>
                      <a:pt x="111" y="1366"/>
                    </a:cubicBezTo>
                    <a:cubicBezTo>
                      <a:pt x="0" y="1560"/>
                      <a:pt x="139" y="1802"/>
                      <a:pt x="363" y="1802"/>
                    </a:cubicBezTo>
                    <a:cubicBezTo>
                      <a:pt x="1773" y="1802"/>
                      <a:pt x="1773" y="1802"/>
                      <a:pt x="1773" y="1802"/>
                    </a:cubicBezTo>
                    <a:cubicBezTo>
                      <a:pt x="1997" y="1802"/>
                      <a:pt x="2137" y="1560"/>
                      <a:pt x="2025" y="1366"/>
                    </a:cubicBezTo>
                    <a:close/>
                    <a:moveTo>
                      <a:pt x="1852" y="1557"/>
                    </a:moveTo>
                    <a:cubicBezTo>
                      <a:pt x="1842" y="1574"/>
                      <a:pt x="1819" y="1602"/>
                      <a:pt x="1773" y="1602"/>
                    </a:cubicBezTo>
                    <a:cubicBezTo>
                      <a:pt x="363" y="1602"/>
                      <a:pt x="363" y="1602"/>
                      <a:pt x="363" y="1602"/>
                    </a:cubicBezTo>
                    <a:cubicBezTo>
                      <a:pt x="318" y="1602"/>
                      <a:pt x="294" y="1574"/>
                      <a:pt x="285" y="1557"/>
                    </a:cubicBezTo>
                    <a:cubicBezTo>
                      <a:pt x="275" y="1540"/>
                      <a:pt x="262" y="1505"/>
                      <a:pt x="285" y="1466"/>
                    </a:cubicBezTo>
                    <a:cubicBezTo>
                      <a:pt x="990" y="245"/>
                      <a:pt x="990" y="245"/>
                      <a:pt x="990" y="245"/>
                    </a:cubicBezTo>
                    <a:cubicBezTo>
                      <a:pt x="1012" y="205"/>
                      <a:pt x="1049" y="200"/>
                      <a:pt x="1068" y="200"/>
                    </a:cubicBezTo>
                    <a:cubicBezTo>
                      <a:pt x="1088" y="200"/>
                      <a:pt x="1124" y="205"/>
                      <a:pt x="1147" y="245"/>
                    </a:cubicBezTo>
                    <a:cubicBezTo>
                      <a:pt x="1852" y="1466"/>
                      <a:pt x="1852" y="1466"/>
                      <a:pt x="1852" y="1466"/>
                    </a:cubicBezTo>
                    <a:cubicBezTo>
                      <a:pt x="1875" y="1505"/>
                      <a:pt x="1862" y="1540"/>
                      <a:pt x="1852" y="15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" name="任意多边形: 形状 32"/>
              <p:cNvSpPr>
                <a:spLocks noEditPoints="1"/>
              </p:cNvSpPr>
              <p:nvPr/>
            </p:nvSpPr>
            <p:spPr bwMode="auto">
              <a:xfrm>
                <a:off x="18351500" y="3723568"/>
                <a:ext cx="4878842" cy="4879972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7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7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7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7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09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09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 rot="12295231">
              <a:off x="14217162" y="3452806"/>
              <a:ext cx="7979457" cy="8414579"/>
              <a:chOff x="17691849" y="2763031"/>
              <a:chExt cx="5538493" cy="5840509"/>
            </a:xfrm>
          </p:grpSpPr>
          <p:sp>
            <p:nvSpPr>
              <p:cNvPr id="30" name="任意多边形: 形状 29"/>
              <p:cNvSpPr>
                <a:spLocks noEditPoints="1"/>
              </p:cNvSpPr>
              <p:nvPr/>
            </p:nvSpPr>
            <p:spPr bwMode="auto">
              <a:xfrm>
                <a:off x="17691849" y="2763031"/>
                <a:ext cx="4578350" cy="3860800"/>
              </a:xfrm>
              <a:custGeom>
                <a:avLst/>
                <a:gdLst>
                  <a:gd name="T0" fmla="*/ 2025 w 2137"/>
                  <a:gd name="T1" fmla="*/ 1366 h 1802"/>
                  <a:gd name="T2" fmla="*/ 1320 w 2137"/>
                  <a:gd name="T3" fmla="*/ 145 h 1802"/>
                  <a:gd name="T4" fmla="*/ 1068 w 2137"/>
                  <a:gd name="T5" fmla="*/ 0 h 1802"/>
                  <a:gd name="T6" fmla="*/ 816 w 2137"/>
                  <a:gd name="T7" fmla="*/ 145 h 1802"/>
                  <a:gd name="T8" fmla="*/ 111 w 2137"/>
                  <a:gd name="T9" fmla="*/ 1366 h 1802"/>
                  <a:gd name="T10" fmla="*/ 363 w 2137"/>
                  <a:gd name="T11" fmla="*/ 1802 h 1802"/>
                  <a:gd name="T12" fmla="*/ 1773 w 2137"/>
                  <a:gd name="T13" fmla="*/ 1802 h 1802"/>
                  <a:gd name="T14" fmla="*/ 2025 w 2137"/>
                  <a:gd name="T15" fmla="*/ 1366 h 1802"/>
                  <a:gd name="T16" fmla="*/ 1852 w 2137"/>
                  <a:gd name="T17" fmla="*/ 1557 h 1802"/>
                  <a:gd name="T18" fmla="*/ 1773 w 2137"/>
                  <a:gd name="T19" fmla="*/ 1602 h 1802"/>
                  <a:gd name="T20" fmla="*/ 363 w 2137"/>
                  <a:gd name="T21" fmla="*/ 1602 h 1802"/>
                  <a:gd name="T22" fmla="*/ 285 w 2137"/>
                  <a:gd name="T23" fmla="*/ 1557 h 1802"/>
                  <a:gd name="T24" fmla="*/ 285 w 2137"/>
                  <a:gd name="T25" fmla="*/ 1466 h 1802"/>
                  <a:gd name="T26" fmla="*/ 990 w 2137"/>
                  <a:gd name="T27" fmla="*/ 245 h 1802"/>
                  <a:gd name="T28" fmla="*/ 1068 w 2137"/>
                  <a:gd name="T29" fmla="*/ 200 h 1802"/>
                  <a:gd name="T30" fmla="*/ 1147 w 2137"/>
                  <a:gd name="T31" fmla="*/ 245 h 1802"/>
                  <a:gd name="T32" fmla="*/ 1852 w 2137"/>
                  <a:gd name="T33" fmla="*/ 1466 h 1802"/>
                  <a:gd name="T34" fmla="*/ 1852 w 2137"/>
                  <a:gd name="T35" fmla="*/ 155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37" h="1802">
                    <a:moveTo>
                      <a:pt x="2025" y="1366"/>
                    </a:moveTo>
                    <a:cubicBezTo>
                      <a:pt x="1320" y="145"/>
                      <a:pt x="1320" y="145"/>
                      <a:pt x="1320" y="145"/>
                    </a:cubicBezTo>
                    <a:cubicBezTo>
                      <a:pt x="1264" y="48"/>
                      <a:pt x="1166" y="0"/>
                      <a:pt x="1068" y="0"/>
                    </a:cubicBezTo>
                    <a:cubicBezTo>
                      <a:pt x="970" y="0"/>
                      <a:pt x="872" y="48"/>
                      <a:pt x="816" y="145"/>
                    </a:cubicBezTo>
                    <a:cubicBezTo>
                      <a:pt x="111" y="1366"/>
                      <a:pt x="111" y="1366"/>
                      <a:pt x="111" y="1366"/>
                    </a:cubicBezTo>
                    <a:cubicBezTo>
                      <a:pt x="0" y="1560"/>
                      <a:pt x="139" y="1802"/>
                      <a:pt x="363" y="1802"/>
                    </a:cubicBezTo>
                    <a:cubicBezTo>
                      <a:pt x="1773" y="1802"/>
                      <a:pt x="1773" y="1802"/>
                      <a:pt x="1773" y="1802"/>
                    </a:cubicBezTo>
                    <a:cubicBezTo>
                      <a:pt x="1997" y="1802"/>
                      <a:pt x="2137" y="1560"/>
                      <a:pt x="2025" y="1366"/>
                    </a:cubicBezTo>
                    <a:close/>
                    <a:moveTo>
                      <a:pt x="1852" y="1557"/>
                    </a:moveTo>
                    <a:cubicBezTo>
                      <a:pt x="1842" y="1574"/>
                      <a:pt x="1819" y="1602"/>
                      <a:pt x="1773" y="1602"/>
                    </a:cubicBezTo>
                    <a:cubicBezTo>
                      <a:pt x="363" y="1602"/>
                      <a:pt x="363" y="1602"/>
                      <a:pt x="363" y="1602"/>
                    </a:cubicBezTo>
                    <a:cubicBezTo>
                      <a:pt x="318" y="1602"/>
                      <a:pt x="294" y="1574"/>
                      <a:pt x="285" y="1557"/>
                    </a:cubicBezTo>
                    <a:cubicBezTo>
                      <a:pt x="275" y="1540"/>
                      <a:pt x="262" y="1505"/>
                      <a:pt x="285" y="1466"/>
                    </a:cubicBezTo>
                    <a:cubicBezTo>
                      <a:pt x="990" y="245"/>
                      <a:pt x="990" y="245"/>
                      <a:pt x="990" y="245"/>
                    </a:cubicBezTo>
                    <a:cubicBezTo>
                      <a:pt x="1012" y="205"/>
                      <a:pt x="1049" y="200"/>
                      <a:pt x="1068" y="200"/>
                    </a:cubicBezTo>
                    <a:cubicBezTo>
                      <a:pt x="1088" y="200"/>
                      <a:pt x="1124" y="205"/>
                      <a:pt x="1147" y="245"/>
                    </a:cubicBezTo>
                    <a:cubicBezTo>
                      <a:pt x="1852" y="1466"/>
                      <a:pt x="1852" y="1466"/>
                      <a:pt x="1852" y="1466"/>
                    </a:cubicBezTo>
                    <a:cubicBezTo>
                      <a:pt x="1875" y="1505"/>
                      <a:pt x="1862" y="1540"/>
                      <a:pt x="1852" y="1557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任意多边形: 形状 30"/>
              <p:cNvSpPr>
                <a:spLocks noEditPoints="1"/>
              </p:cNvSpPr>
              <p:nvPr/>
            </p:nvSpPr>
            <p:spPr bwMode="auto">
              <a:xfrm>
                <a:off x="18351500" y="3723568"/>
                <a:ext cx="4878842" cy="4879972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7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7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7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7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09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09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" name="文本框 90"/>
          <p:cNvSpPr txBox="1"/>
          <p:nvPr/>
        </p:nvSpPr>
        <p:spPr>
          <a:xfrm>
            <a:off x="3181507" y="4316493"/>
            <a:ext cx="500137" cy="53860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altLang="zh-CN" sz="3500" b="1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</a:rPr>
              <a:t>05</a:t>
            </a:r>
            <a:endParaRPr lang="zh-CN" altLang="en-US" sz="35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文本框 71"/>
          <p:cNvSpPr txBox="1"/>
          <p:nvPr/>
        </p:nvSpPr>
        <p:spPr>
          <a:xfrm>
            <a:off x="4229956" y="4342472"/>
            <a:ext cx="2848665" cy="46166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altLang="zh-CN" sz="3000" b="1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  <a:cs typeface="Arial" panose="020B0604020202020204"/>
              </a:rPr>
              <a:t>Result Analysis</a:t>
            </a:r>
            <a:endParaRPr lang="en-US" altLang="zh-CN" sz="3000" b="1">
              <a:solidFill>
                <a:schemeClr val="accent1">
                  <a:lumMod val="50000"/>
                </a:schemeClr>
              </a:solidFill>
              <a:ea typeface="黑体" panose="02010609060101010101" charset="-122"/>
              <a:cs typeface="Arial" panose="020B0604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37285" y="2713219"/>
            <a:ext cx="407982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000" b="1">
                <a:solidFill>
                  <a:srgbClr val="355D7E"/>
                </a:solidFill>
              </a:rPr>
              <a:t>Data Preprocessing</a:t>
            </a:r>
            <a:endParaRPr lang="en-US"/>
          </a:p>
        </p:txBody>
      </p:sp>
      <p:sp>
        <p:nvSpPr>
          <p:cNvPr id="11" name="文本框 90"/>
          <p:cNvSpPr txBox="1"/>
          <p:nvPr/>
        </p:nvSpPr>
        <p:spPr>
          <a:xfrm>
            <a:off x="3181506" y="5128459"/>
            <a:ext cx="500137" cy="53860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altLang="zh-CN" sz="3500" b="1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</a:rPr>
              <a:t>06</a:t>
            </a:r>
            <a:endParaRPr lang="zh-CN" altLang="en-US" sz="35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文本框 71"/>
          <p:cNvSpPr txBox="1"/>
          <p:nvPr/>
        </p:nvSpPr>
        <p:spPr>
          <a:xfrm>
            <a:off x="4229955" y="5116963"/>
            <a:ext cx="2096728" cy="46166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altLang="zh-CN" sz="3000" b="1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  <a:cs typeface="Arial" panose="020B0604020202020204"/>
              </a:rPr>
              <a:t>Conclusion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82569" y="243495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338802" y="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9"/>
          <p:cNvSpPr txBox="1"/>
          <p:nvPr/>
        </p:nvSpPr>
        <p:spPr>
          <a:xfrm>
            <a:off x="360019" y="336534"/>
            <a:ext cx="8525283" cy="553998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</a:rPr>
              <a:t>05 Result Analysis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</a:rPr>
              <a:t>：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</a:rPr>
              <a:t>Bert-based Model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ea typeface="黑体" panose="02010609060101010101" charset="-122"/>
              <a:cs typeface="Arial" panose="020B060402020202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341" y="1463598"/>
            <a:ext cx="10462321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/>
              <a:buChar char="•"/>
            </a:pPr>
            <a:r>
              <a:rPr lang="en-US" sz="2800" dirty="0">
                <a:cs typeface="Arial" panose="020B0604020202020204"/>
              </a:rPr>
              <a:t> </a:t>
            </a:r>
            <a:r>
              <a:rPr lang="en-US" sz="2800">
                <a:cs typeface="Arial" panose="020B0604020202020204"/>
              </a:rPr>
              <a:t>Best</a:t>
            </a:r>
            <a:r>
              <a:rPr lang="en-US" sz="2800" dirty="0">
                <a:cs typeface="Arial" panose="020B0604020202020204"/>
              </a:rPr>
              <a:t> Performance</a:t>
            </a:r>
            <a:endParaRPr lang="en-US" dirty="0">
              <a:cs typeface="Arial" panose="020B0604020202020204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/>
              <a:buChar char="•"/>
            </a:pPr>
            <a:endParaRPr lang="en-US" sz="2800" dirty="0">
              <a:cs typeface="Arial" panose="020B0604020202020204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/>
              <a:buChar char="•"/>
            </a:pPr>
            <a:r>
              <a:rPr lang="en-US" sz="2800" dirty="0">
                <a:cs typeface="Arial" panose="020B0604020202020204"/>
              </a:rPr>
              <a:t> </a:t>
            </a:r>
            <a:r>
              <a:rPr lang="en-US" sz="2800" dirty="0">
                <a:ea typeface="+mn-lt"/>
                <a:cs typeface="+mn-lt"/>
              </a:rPr>
              <a:t>Flair(Bert-based)</a:t>
            </a:r>
            <a:endParaRPr lang="en-US" sz="2800" dirty="0">
              <a:ea typeface="+mn-lt"/>
              <a:cs typeface="+mn-lt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/>
              <a:buChar char="•"/>
            </a:pPr>
            <a:r>
              <a:rPr lang="en-US" sz="2800" dirty="0">
                <a:ea typeface="+mn-lt"/>
                <a:cs typeface="+mn-lt"/>
              </a:rPr>
              <a:t>Process the context information, avoiding the limitations of the traditional bag of words model</a:t>
            </a:r>
            <a:endParaRPr lang="en-US" sz="2800" dirty="0">
              <a:ea typeface="+mn-lt"/>
              <a:cs typeface="+mn-lt"/>
            </a:endParaRPr>
          </a:p>
          <a:p>
            <a:pPr lvl="1">
              <a:buFont typeface="Arial" panose="020B0604020202020204"/>
              <a:buChar char="•"/>
            </a:pPr>
            <a:endParaRPr lang="en-US" sz="2800" dirty="0">
              <a:ea typeface="+mn-lt"/>
              <a:cs typeface="+mn-lt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/>
              <a:buChar char="•"/>
            </a:pPr>
            <a:r>
              <a:rPr lang="en-US" sz="2800" dirty="0">
                <a:ea typeface="+mn-lt"/>
                <a:cs typeface="+mn-lt"/>
              </a:rPr>
              <a:t> Bi-LSTM </a:t>
            </a:r>
            <a:endParaRPr lang="en-US" sz="2800" dirty="0">
              <a:ea typeface="+mn-lt"/>
              <a:cs typeface="+mn-lt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/>
              <a:buChar char="•"/>
            </a:pPr>
            <a:r>
              <a:rPr lang="en-US" sz="2800" dirty="0">
                <a:ea typeface="+mn-lt"/>
                <a:cs typeface="+mn-lt"/>
              </a:rPr>
              <a:t>Capture contextual information</a:t>
            </a:r>
            <a:endParaRPr lang="en-US" dirty="0"/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/>
              <a:buChar char="•"/>
            </a:pPr>
            <a:r>
              <a:rPr lang="en-US" sz="2800" dirty="0">
                <a:ea typeface="+mn-lt"/>
                <a:cs typeface="+mn-lt"/>
              </a:rPr>
              <a:t>Better handling of long text</a:t>
            </a:r>
            <a:endParaRPr lang="en-US" sz="2800" dirty="0"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24731" y="3165115"/>
            <a:ext cx="278922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accent1">
                    <a:lumMod val="50000"/>
                  </a:schemeClr>
                </a:solidFill>
              </a:rPr>
              <a:t>Conclusion</a:t>
            </a:r>
            <a:endParaRPr lang="zh-CN" altLang="en-US" sz="4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67998" y="2041451"/>
            <a:ext cx="85600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accent1">
                    <a:lumMod val="50000"/>
                  </a:schemeClr>
                </a:solidFill>
              </a:rPr>
              <a:t>#06</a:t>
            </a:r>
            <a:endParaRPr lang="zh-CN" altLang="en-US" sz="4000" b="1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2" name="组合 31"/>
          <p:cNvGrpSpPr>
            <a:grpSpLocks noChangeAspect="1"/>
          </p:cNvGrpSpPr>
          <p:nvPr/>
        </p:nvGrpSpPr>
        <p:grpSpPr bwMode="auto">
          <a:xfrm rot="18923445">
            <a:off x="3100271" y="1534088"/>
            <a:ext cx="922672" cy="922973"/>
            <a:chOff x="14101" y="4437"/>
            <a:chExt cx="3056" cy="3057"/>
          </a:xfrm>
        </p:grpSpPr>
        <p:sp>
          <p:nvSpPr>
            <p:cNvPr id="33" name="任意多边形: 形状 32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任意多边形: 形状 33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 rot="18900000">
            <a:off x="7424365" y="-2902432"/>
            <a:ext cx="6098786" cy="6100199"/>
            <a:chOff x="18351500" y="3723568"/>
            <a:chExt cx="4878842" cy="4879972"/>
          </a:xfrm>
        </p:grpSpPr>
        <p:sp>
          <p:nvSpPr>
            <p:cNvPr id="30" name="任意多边形: 形状 29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rot="8100000">
            <a:off x="6722596" y="2086183"/>
            <a:ext cx="8786687" cy="8788722"/>
            <a:chOff x="18351500" y="3723568"/>
            <a:chExt cx="4878842" cy="4879972"/>
          </a:xfrm>
        </p:grpSpPr>
        <p:sp>
          <p:nvSpPr>
            <p:cNvPr id="28" name="任意多边形: 形状 27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7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>
            <a:grpSpLocks noChangeAspect="1"/>
          </p:cNvGrpSpPr>
          <p:nvPr/>
        </p:nvGrpSpPr>
        <p:grpSpPr bwMode="auto">
          <a:xfrm rot="8100000">
            <a:off x="10501205" y="2666453"/>
            <a:ext cx="4851400" cy="4852988"/>
            <a:chOff x="14101" y="4437"/>
            <a:chExt cx="3056" cy="3057"/>
          </a:xfrm>
        </p:grpSpPr>
        <p:sp>
          <p:nvSpPr>
            <p:cNvPr id="36" name="任意多边形: 形状 35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任意多边形: 形状 36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rot="18900000">
            <a:off x="-2098325" y="3005269"/>
            <a:ext cx="6098786" cy="6100199"/>
            <a:chOff x="18351500" y="3723568"/>
            <a:chExt cx="4878842" cy="4879972"/>
          </a:xfrm>
        </p:grpSpPr>
        <p:sp>
          <p:nvSpPr>
            <p:cNvPr id="39" name="任意多边形: 形状 38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40"/>
          <p:cNvGrpSpPr>
            <a:grpSpLocks noChangeAspect="1"/>
          </p:cNvGrpSpPr>
          <p:nvPr/>
        </p:nvGrpSpPr>
        <p:grpSpPr bwMode="auto">
          <a:xfrm rot="18923445">
            <a:off x="2714211" y="1610357"/>
            <a:ext cx="1291038" cy="1291460"/>
            <a:chOff x="14101" y="4437"/>
            <a:chExt cx="3056" cy="3057"/>
          </a:xfrm>
        </p:grpSpPr>
        <p:sp>
          <p:nvSpPr>
            <p:cNvPr id="42" name="任意多边形: 形状 41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42452" y="9439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105595" y="194679"/>
            <a:ext cx="1409946" cy="359860"/>
          </a:xfrm>
          <a:prstGeom prst="rect">
            <a:avLst/>
          </a:prstGeom>
          <a:solidFill>
            <a:srgbClr val="E9E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53694" y="12760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338802" y="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570625" y="1541445"/>
            <a:ext cx="11699355" cy="64325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/>
              <a:buChar char="•"/>
            </a:pPr>
            <a:r>
              <a:rPr lang="en-US" sz="2800" dirty="0">
                <a:ea typeface="+mn-lt"/>
                <a:cs typeface="+mn-lt"/>
              </a:rPr>
              <a:t>Classic Classification Model</a:t>
            </a:r>
            <a:endParaRPr lang="en-US" dirty="0">
              <a:ea typeface="+mn-lt"/>
              <a:cs typeface="+mn-lt"/>
            </a:endParaRPr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Arial" panose="020B0604020202020204"/>
              <a:buChar char="•"/>
            </a:pPr>
            <a:r>
              <a:rPr lang="en-US" sz="2800" dirty="0">
                <a:ea typeface="+mn-lt"/>
                <a:cs typeface="+mn-lt"/>
              </a:rPr>
              <a:t>Only pay attention to the classification of the sentence itself</a:t>
            </a:r>
            <a:endParaRPr lang="en-US" dirty="0">
              <a:cs typeface="Arial" panose="020B0604020202020204"/>
            </a:endParaRPr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Arial" panose="020B0604020202020204"/>
              <a:buChar char="•"/>
            </a:pPr>
            <a:endParaRPr lang="en-US" sz="2800">
              <a:ea typeface="+mn-lt"/>
              <a:cs typeface="+mn-lt"/>
            </a:endParaRP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/>
              <a:buChar char="•"/>
            </a:pPr>
            <a:r>
              <a:rPr lang="en-US" sz="2800" dirty="0">
                <a:ea typeface="+mn-lt"/>
                <a:cs typeface="+mn-lt"/>
              </a:rPr>
              <a:t>Bert-based Model</a:t>
            </a:r>
            <a:endParaRPr lang="en-US" altLang="zh-CN" sz="2800" dirty="0">
              <a:ea typeface="+mn-lt"/>
              <a:cs typeface="+mn-lt"/>
            </a:endParaRPr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Arial" panose="020B0604020202020204"/>
              <a:buChar char="•"/>
            </a:pPr>
            <a:r>
              <a:rPr lang="en-US" sz="2800" dirty="0">
                <a:ea typeface="+mn-lt"/>
                <a:cs typeface="+mn-lt"/>
              </a:rPr>
              <a:t>Focus on relationships between contexts</a:t>
            </a:r>
            <a:endParaRPr lang="en-US" altLang="zh-CN" sz="2800" dirty="0">
              <a:ea typeface="+mn-lt"/>
              <a:cs typeface="+mn-lt"/>
            </a:endParaRPr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Arial" panose="020B0604020202020204"/>
              <a:buChar char="•"/>
            </a:pPr>
            <a:r>
              <a:rPr lang="en-US" sz="2800" dirty="0">
                <a:ea typeface="+mn-lt"/>
                <a:cs typeface="+mn-lt"/>
              </a:rPr>
              <a:t>Better suited for long texts</a:t>
            </a:r>
            <a:endParaRPr lang="en-US" altLang="zh-CN" sz="2800" dirty="0">
              <a:ea typeface="+mn-lt"/>
              <a:cs typeface="+mn-lt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kumimoji="1" lang="en-US" altLang="zh-HK" sz="2800" dirty="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zh-HK" sz="2800" dirty="0">
              <a:ea typeface="Microsoft JhengHei" panose="020B0604030504040204" charset="-120"/>
              <a:cs typeface="Arial" panose="020B0604020202020204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zh-HK" sz="2800" dirty="0">
              <a:ea typeface="Microsoft JhengHei" panose="020B0604030504040204" charset="-120"/>
              <a:cs typeface="Arial" panose="020B060402020202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0625" y="338516"/>
            <a:ext cx="3154710" cy="553998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altLang="zh-CN" sz="3600" b="1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</a:rPr>
              <a:t>06 Conclusion</a:t>
            </a:r>
            <a:endParaRPr lang="zh-CN" altLang="en-US" sz="3600" b="1">
              <a:solidFill>
                <a:schemeClr val="accent1">
                  <a:lumMod val="50000"/>
                </a:schemeClr>
              </a:solidFill>
              <a:ea typeface="黑体" panose="02010609060101010101" charset="-122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2452" y="94390"/>
            <a:ext cx="2493179" cy="613533"/>
          </a:xfrm>
          <a:prstGeom prst="rect">
            <a:avLst/>
          </a:prstGeom>
          <a:solidFill>
            <a:srgbClr val="9BB5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121900" y="196850"/>
            <a:ext cx="1397000" cy="374650"/>
          </a:xfrm>
          <a:prstGeom prst="rect">
            <a:avLst/>
          </a:prstGeom>
          <a:solidFill>
            <a:srgbClr val="AF9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42452" y="5994400"/>
            <a:ext cx="988415" cy="361950"/>
          </a:xfrm>
          <a:prstGeom prst="rect">
            <a:avLst/>
          </a:prstGeom>
          <a:solidFill>
            <a:srgbClr val="AF9DA2"/>
          </a:solidFill>
          <a:ln>
            <a:solidFill>
              <a:srgbClr val="B19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30867" y="5994400"/>
            <a:ext cx="1185333" cy="361950"/>
          </a:xfrm>
          <a:prstGeom prst="rect">
            <a:avLst/>
          </a:prstGeom>
          <a:solidFill>
            <a:srgbClr val="B19898"/>
          </a:solidFill>
          <a:ln>
            <a:solidFill>
              <a:srgbClr val="B19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24540" y="3165115"/>
            <a:ext cx="2989600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accent1">
                    <a:lumMod val="50000"/>
                  </a:schemeClr>
                </a:solidFill>
              </a:rPr>
              <a:t>Background</a:t>
            </a:r>
            <a:endParaRPr lang="zh-CN" altLang="en-US" sz="4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67998" y="2041451"/>
            <a:ext cx="85600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accent1">
                    <a:lumMod val="50000"/>
                  </a:schemeClr>
                </a:solidFill>
              </a:rPr>
              <a:t>#01</a:t>
            </a:r>
            <a:endParaRPr lang="zh-CN" altLang="en-US" sz="4000" b="1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2" name="组合 31"/>
          <p:cNvGrpSpPr>
            <a:grpSpLocks noChangeAspect="1"/>
          </p:cNvGrpSpPr>
          <p:nvPr/>
        </p:nvGrpSpPr>
        <p:grpSpPr bwMode="auto">
          <a:xfrm rot="18923445">
            <a:off x="3100271" y="1534088"/>
            <a:ext cx="922672" cy="922973"/>
            <a:chOff x="14101" y="4437"/>
            <a:chExt cx="3056" cy="3057"/>
          </a:xfrm>
        </p:grpSpPr>
        <p:sp>
          <p:nvSpPr>
            <p:cNvPr id="33" name="任意多边形: 形状 32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任意多边形: 形状 33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 rot="18900000">
            <a:off x="7424365" y="-2902432"/>
            <a:ext cx="6098786" cy="6100199"/>
            <a:chOff x="18351500" y="3723568"/>
            <a:chExt cx="4878842" cy="4879972"/>
          </a:xfrm>
        </p:grpSpPr>
        <p:sp>
          <p:nvSpPr>
            <p:cNvPr id="30" name="任意多边形: 形状 29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rot="8100000">
            <a:off x="6722596" y="2086183"/>
            <a:ext cx="8786687" cy="8788722"/>
            <a:chOff x="18351500" y="3723568"/>
            <a:chExt cx="4878842" cy="4879972"/>
          </a:xfrm>
        </p:grpSpPr>
        <p:sp>
          <p:nvSpPr>
            <p:cNvPr id="28" name="任意多边形: 形状 27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7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>
            <a:grpSpLocks noChangeAspect="1"/>
          </p:cNvGrpSpPr>
          <p:nvPr/>
        </p:nvGrpSpPr>
        <p:grpSpPr bwMode="auto">
          <a:xfrm rot="8100000">
            <a:off x="10501205" y="2666453"/>
            <a:ext cx="4851400" cy="4852988"/>
            <a:chOff x="14101" y="4437"/>
            <a:chExt cx="3056" cy="3057"/>
          </a:xfrm>
        </p:grpSpPr>
        <p:sp>
          <p:nvSpPr>
            <p:cNvPr id="36" name="任意多边形: 形状 35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任意多边形: 形状 36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rot="18900000">
            <a:off x="-2098325" y="3005269"/>
            <a:ext cx="6098786" cy="6100199"/>
            <a:chOff x="18351500" y="3723568"/>
            <a:chExt cx="4878842" cy="4879972"/>
          </a:xfrm>
        </p:grpSpPr>
        <p:sp>
          <p:nvSpPr>
            <p:cNvPr id="39" name="任意多边形: 形状 38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40"/>
          <p:cNvGrpSpPr>
            <a:grpSpLocks noChangeAspect="1"/>
          </p:cNvGrpSpPr>
          <p:nvPr/>
        </p:nvGrpSpPr>
        <p:grpSpPr bwMode="auto">
          <a:xfrm rot="18923445">
            <a:off x="2714211" y="1610357"/>
            <a:ext cx="1291038" cy="1291460"/>
            <a:chOff x="14101" y="4437"/>
            <a:chExt cx="3056" cy="3057"/>
          </a:xfrm>
        </p:grpSpPr>
        <p:sp>
          <p:nvSpPr>
            <p:cNvPr id="42" name="任意多边形: 形状 41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42452" y="9439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105595" y="194679"/>
            <a:ext cx="1409946" cy="359860"/>
          </a:xfrm>
          <a:prstGeom prst="rect">
            <a:avLst/>
          </a:prstGeom>
          <a:solidFill>
            <a:srgbClr val="E9E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53694" y="12760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338802" y="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14448" y="380906"/>
            <a:ext cx="333424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3600" b="1">
                <a:solidFill>
                  <a:schemeClr val="accent1">
                    <a:lumMod val="50000"/>
                  </a:schemeClr>
                </a:solidFill>
              </a:rPr>
              <a:t>01 Background</a:t>
            </a:r>
            <a:endParaRPr lang="zh-CN" altLang="en-US" sz="3600" b="1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6" descr="Graphical user interfac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990" y="2430352"/>
            <a:ext cx="4679429" cy="3696182"/>
          </a:xfrm>
          <a:prstGeom prst="rect">
            <a:avLst/>
          </a:prstGeom>
        </p:spPr>
      </p:pic>
      <p:pic>
        <p:nvPicPr>
          <p:cNvPr id="7" name="Picture 7" descr="Graphical user interface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745" y="2536823"/>
            <a:ext cx="4092314" cy="35706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4492" y="192373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b="1">
                <a:cs typeface="Arial" panose="020B0604020202020204"/>
              </a:rPr>
              <a:t>Inbox</a:t>
            </a:r>
            <a:endParaRPr lang="en-US" b="1"/>
          </a:p>
        </p:txBody>
      </p:sp>
      <p:sp>
        <p:nvSpPr>
          <p:cNvPr id="9" name="TextBox 8"/>
          <p:cNvSpPr txBox="1"/>
          <p:nvPr/>
        </p:nvSpPr>
        <p:spPr>
          <a:xfrm>
            <a:off x="6414541" y="199868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b="1">
                <a:cs typeface="Arial" panose="020B0604020202020204"/>
              </a:rPr>
              <a:t>Spam</a:t>
            </a:r>
            <a:endParaRPr lang="en-US" b="1"/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248" y="129285"/>
            <a:ext cx="2457450" cy="16125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22936" y="3165115"/>
            <a:ext cx="2992807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accent1">
                    <a:lumMod val="50000"/>
                  </a:schemeClr>
                </a:solidFill>
              </a:rPr>
              <a:t>Data Source</a:t>
            </a:r>
            <a:endParaRPr lang="zh-CN" altLang="en-US" sz="4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67998" y="2041451"/>
            <a:ext cx="85600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accent1">
                    <a:lumMod val="50000"/>
                  </a:schemeClr>
                </a:solidFill>
              </a:rPr>
              <a:t>#02</a:t>
            </a:r>
            <a:endParaRPr lang="zh-CN" altLang="en-US" sz="4000" b="1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2" name="组合 31"/>
          <p:cNvGrpSpPr>
            <a:grpSpLocks noChangeAspect="1"/>
          </p:cNvGrpSpPr>
          <p:nvPr/>
        </p:nvGrpSpPr>
        <p:grpSpPr bwMode="auto">
          <a:xfrm rot="18923445">
            <a:off x="3100271" y="1534088"/>
            <a:ext cx="922672" cy="922973"/>
            <a:chOff x="14101" y="4437"/>
            <a:chExt cx="3056" cy="3057"/>
          </a:xfrm>
        </p:grpSpPr>
        <p:sp>
          <p:nvSpPr>
            <p:cNvPr id="33" name="任意多边形: 形状 32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任意多边形: 形状 33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 rot="18900000">
            <a:off x="7424365" y="-2902432"/>
            <a:ext cx="6098786" cy="6100199"/>
            <a:chOff x="18351500" y="3723568"/>
            <a:chExt cx="4878842" cy="4879972"/>
          </a:xfrm>
        </p:grpSpPr>
        <p:sp>
          <p:nvSpPr>
            <p:cNvPr id="30" name="任意多边形: 形状 29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rot="8100000">
            <a:off x="6722596" y="2086183"/>
            <a:ext cx="8786687" cy="8788722"/>
            <a:chOff x="18351500" y="3723568"/>
            <a:chExt cx="4878842" cy="4879972"/>
          </a:xfrm>
        </p:grpSpPr>
        <p:sp>
          <p:nvSpPr>
            <p:cNvPr id="28" name="任意多边形: 形状 27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7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>
            <a:grpSpLocks noChangeAspect="1"/>
          </p:cNvGrpSpPr>
          <p:nvPr/>
        </p:nvGrpSpPr>
        <p:grpSpPr bwMode="auto">
          <a:xfrm rot="8100000">
            <a:off x="10501205" y="2666453"/>
            <a:ext cx="4851400" cy="4852988"/>
            <a:chOff x="14101" y="4437"/>
            <a:chExt cx="3056" cy="3057"/>
          </a:xfrm>
        </p:grpSpPr>
        <p:sp>
          <p:nvSpPr>
            <p:cNvPr id="36" name="任意多边形: 形状 35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任意多边形: 形状 36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rot="18900000">
            <a:off x="-2098325" y="3005269"/>
            <a:ext cx="6098786" cy="6100199"/>
            <a:chOff x="18351500" y="3723568"/>
            <a:chExt cx="4878842" cy="4879972"/>
          </a:xfrm>
        </p:grpSpPr>
        <p:sp>
          <p:nvSpPr>
            <p:cNvPr id="39" name="任意多边形: 形状 38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40"/>
          <p:cNvGrpSpPr>
            <a:grpSpLocks noChangeAspect="1"/>
          </p:cNvGrpSpPr>
          <p:nvPr/>
        </p:nvGrpSpPr>
        <p:grpSpPr bwMode="auto">
          <a:xfrm rot="18923445">
            <a:off x="2714211" y="1610357"/>
            <a:ext cx="1291038" cy="1291460"/>
            <a:chOff x="14101" y="4437"/>
            <a:chExt cx="3056" cy="3057"/>
          </a:xfrm>
        </p:grpSpPr>
        <p:sp>
          <p:nvSpPr>
            <p:cNvPr id="42" name="任意多边形: 形状 41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42452" y="9439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105595" y="194679"/>
            <a:ext cx="1409946" cy="359860"/>
          </a:xfrm>
          <a:prstGeom prst="rect">
            <a:avLst/>
          </a:prstGeom>
          <a:solidFill>
            <a:srgbClr val="E9E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53694" y="12760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338802" y="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14448" y="380906"/>
            <a:ext cx="3334246" cy="553998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altLang="zh-CN" sz="3600" b="1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</a:rPr>
              <a:t>02 Data Source</a:t>
            </a:r>
            <a:endParaRPr lang="zh-CN" altLang="en-US" sz="3600" b="1">
              <a:solidFill>
                <a:schemeClr val="accent1">
                  <a:lumMod val="50000"/>
                </a:schemeClr>
              </a:solidFill>
              <a:ea typeface="黑体" panose="02010609060101010101" charset="-122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60019" y="1352719"/>
            <a:ext cx="11059114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altLang="zh-HK" sz="2200" b="1">
                <a:solidFill>
                  <a:schemeClr val="accent1">
                    <a:lumMod val="50000"/>
                  </a:schemeClr>
                </a:solidFill>
                <a:ea typeface="Microsoft JhengHei" panose="020B0604030504040204" charset="-120"/>
              </a:rPr>
              <a:t>3302 email files</a:t>
            </a:r>
            <a:r>
              <a:rPr lang="en-US" altLang="zh-HK" sz="2200">
                <a:ea typeface="Microsoft JhengHei" panose="020B0604030504040204" charset="-120"/>
              </a:rPr>
              <a:t>,</a:t>
            </a:r>
            <a:r>
              <a:rPr lang="en-US" altLang="zh-HK" sz="2200" b="1">
                <a:solidFill>
                  <a:schemeClr val="accent1">
                    <a:lumMod val="50000"/>
                  </a:schemeClr>
                </a:solidFill>
                <a:ea typeface="Microsoft JhengHei" panose="020B0604030504040204" charset="-120"/>
              </a:rPr>
              <a:t> </a:t>
            </a:r>
            <a:r>
              <a:rPr lang="en-US" altLang="zh-CN" sz="2200">
                <a:ea typeface="黑体" panose="02010609060101010101" charset="-122"/>
              </a:rPr>
              <a:t>including </a:t>
            </a:r>
            <a:r>
              <a:rPr lang="en-US" altLang="zh-CN" sz="2200" b="1">
                <a:solidFill>
                  <a:schemeClr val="accent1">
                    <a:lumMod val="50000"/>
                  </a:schemeClr>
                </a:solidFill>
                <a:ea typeface="Microsoft JhengHei" panose="020B0604030504040204" charset="-120"/>
              </a:rPr>
              <a:t>501</a:t>
            </a:r>
            <a:r>
              <a:rPr lang="en-US" altLang="zh-CN" sz="2200">
                <a:ea typeface="黑体" panose="02010609060101010101" charset="-122"/>
              </a:rPr>
              <a:t> original spam files and </a:t>
            </a:r>
            <a:r>
              <a:rPr lang="en-US" altLang="zh-CN" sz="2200" b="1">
                <a:solidFill>
                  <a:schemeClr val="accent1">
                    <a:lumMod val="50000"/>
                  </a:schemeClr>
                </a:solidFill>
                <a:ea typeface="Microsoft JhengHei" panose="020B0604030504040204" charset="-120"/>
              </a:rPr>
              <a:t>2801</a:t>
            </a:r>
            <a:r>
              <a:rPr lang="en-US" altLang="zh-CN" sz="2200">
                <a:ea typeface="黑体" panose="02010609060101010101" charset="-122"/>
              </a:rPr>
              <a:t> original non-spam emails</a:t>
            </a:r>
            <a:endParaRPr lang="en-US" altLang="zh-CN" sz="2200">
              <a:ea typeface="Microsoft JhengHei" panose="020B0604030504040204" charset="-120"/>
              <a:cs typeface="Arial" panose="020B0604020202020204"/>
            </a:endParaRPr>
          </a:p>
        </p:txBody>
      </p:sp>
      <p:pic>
        <p:nvPicPr>
          <p:cNvPr id="6" name="Picture 6" descr="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8434" y="2587880"/>
            <a:ext cx="3904937" cy="30313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9082" y="5758721"/>
            <a:ext cx="41547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800">
                <a:latin typeface="Arial" panose="020B0604020202020204"/>
              </a:rPr>
              <a:t>The example of </a:t>
            </a:r>
            <a:r>
              <a:rPr lang="en-US">
                <a:latin typeface="Arial" panose="020B0604020202020204"/>
              </a:rPr>
              <a:t>non-spam</a:t>
            </a:r>
            <a:r>
              <a:rPr lang="en-US" sz="1800">
                <a:latin typeface="Arial" panose="020B0604020202020204"/>
              </a:rPr>
              <a:t> emails</a:t>
            </a:r>
            <a:endParaRPr lang="en-US"/>
          </a:p>
        </p:txBody>
      </p:sp>
      <p:pic>
        <p:nvPicPr>
          <p:cNvPr id="9" name="Picture 11" descr="Tex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85" y="2655453"/>
            <a:ext cx="4304675" cy="29211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70622" y="5758720"/>
            <a:ext cx="41547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800">
                <a:latin typeface="Arial" panose="020B0604020202020204"/>
              </a:rPr>
              <a:t>The example of </a:t>
            </a:r>
            <a:r>
              <a:rPr lang="en-US">
                <a:latin typeface="Arial" panose="020B0604020202020204"/>
              </a:rPr>
              <a:t>spam</a:t>
            </a:r>
            <a:r>
              <a:rPr lang="en-US" sz="1800">
                <a:latin typeface="Arial" panose="020B0604020202020204"/>
              </a:rPr>
              <a:t> emails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10832" y="3165115"/>
            <a:ext cx="4817024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accent1">
                    <a:lumMod val="50000"/>
                  </a:schemeClr>
                </a:solidFill>
              </a:rPr>
              <a:t>Data Preprocessing</a:t>
            </a:r>
            <a:endParaRPr lang="zh-CN" altLang="en-US" sz="4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67998" y="2041451"/>
            <a:ext cx="85600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accent1">
                    <a:lumMod val="50000"/>
                  </a:schemeClr>
                </a:solidFill>
              </a:rPr>
              <a:t>#03</a:t>
            </a:r>
            <a:endParaRPr lang="zh-CN" altLang="en-US" sz="4000" b="1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2" name="组合 31"/>
          <p:cNvGrpSpPr>
            <a:grpSpLocks noChangeAspect="1"/>
          </p:cNvGrpSpPr>
          <p:nvPr/>
        </p:nvGrpSpPr>
        <p:grpSpPr bwMode="auto">
          <a:xfrm rot="18923445">
            <a:off x="3100271" y="1534088"/>
            <a:ext cx="922672" cy="922973"/>
            <a:chOff x="14101" y="4437"/>
            <a:chExt cx="3056" cy="3057"/>
          </a:xfrm>
        </p:grpSpPr>
        <p:sp>
          <p:nvSpPr>
            <p:cNvPr id="33" name="任意多边形: 形状 32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任意多边形: 形状 33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 rot="18900000">
            <a:off x="7424365" y="-2902432"/>
            <a:ext cx="6098786" cy="6100199"/>
            <a:chOff x="18351500" y="3723568"/>
            <a:chExt cx="4878842" cy="4879972"/>
          </a:xfrm>
        </p:grpSpPr>
        <p:sp>
          <p:nvSpPr>
            <p:cNvPr id="30" name="任意多边形: 形状 29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rot="8100000">
            <a:off x="6722596" y="2086183"/>
            <a:ext cx="8786687" cy="8788722"/>
            <a:chOff x="18351500" y="3723568"/>
            <a:chExt cx="4878842" cy="4879972"/>
          </a:xfrm>
        </p:grpSpPr>
        <p:sp>
          <p:nvSpPr>
            <p:cNvPr id="28" name="任意多边形: 形状 27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7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>
            <a:grpSpLocks noChangeAspect="1"/>
          </p:cNvGrpSpPr>
          <p:nvPr/>
        </p:nvGrpSpPr>
        <p:grpSpPr bwMode="auto">
          <a:xfrm rot="8100000">
            <a:off x="10501205" y="2666453"/>
            <a:ext cx="4851400" cy="4852988"/>
            <a:chOff x="14101" y="4437"/>
            <a:chExt cx="3056" cy="3057"/>
          </a:xfrm>
        </p:grpSpPr>
        <p:sp>
          <p:nvSpPr>
            <p:cNvPr id="36" name="任意多边形: 形状 35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任意多边形: 形状 36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rot="18900000">
            <a:off x="-2098325" y="3005269"/>
            <a:ext cx="6098786" cy="6100199"/>
            <a:chOff x="18351500" y="3723568"/>
            <a:chExt cx="4878842" cy="4879972"/>
          </a:xfrm>
        </p:grpSpPr>
        <p:sp>
          <p:nvSpPr>
            <p:cNvPr id="39" name="任意多边形: 形状 38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40"/>
          <p:cNvGrpSpPr>
            <a:grpSpLocks noChangeAspect="1"/>
          </p:cNvGrpSpPr>
          <p:nvPr/>
        </p:nvGrpSpPr>
        <p:grpSpPr bwMode="auto">
          <a:xfrm rot="18923445">
            <a:off x="2714211" y="1610357"/>
            <a:ext cx="1291038" cy="1291460"/>
            <a:chOff x="14101" y="4437"/>
            <a:chExt cx="3056" cy="3057"/>
          </a:xfrm>
        </p:grpSpPr>
        <p:sp>
          <p:nvSpPr>
            <p:cNvPr id="42" name="任意多边形: 形状 41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42452" y="9439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105595" y="194679"/>
            <a:ext cx="1409946" cy="359860"/>
          </a:xfrm>
          <a:prstGeom prst="rect">
            <a:avLst/>
          </a:prstGeom>
          <a:solidFill>
            <a:srgbClr val="E9E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53694" y="12760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338802" y="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55582" y="330939"/>
            <a:ext cx="4975721" cy="553998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altLang="zh-CN" sz="3600" b="1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</a:rPr>
              <a:t>03 Data Preprocessing</a:t>
            </a:r>
            <a:endParaRPr lang="zh-CN" altLang="en-US" sz="3600" b="1">
              <a:solidFill>
                <a:schemeClr val="accent1">
                  <a:lumMod val="50000"/>
                </a:schemeClr>
              </a:solidFill>
              <a:ea typeface="黑体" panose="02010609060101010101" charset="-122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60019" y="1352719"/>
            <a:ext cx="10896720" cy="44627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Arial" panose="020B0604020202020204"/>
              <a:buChar char="•"/>
            </a:pPr>
            <a:r>
              <a:rPr lang="en-US" sz="2400" b="1">
                <a:ea typeface="Microsoft JhengHei" panose="020B0604030504040204" charset="-120"/>
                <a:cs typeface="Arial" panose="020B0604020202020204"/>
              </a:rPr>
              <a:t>Parse emails</a:t>
            </a:r>
            <a:endParaRPr lang="en-US"/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200">
                <a:ea typeface="+mn-lt"/>
                <a:cs typeface="+mn-lt"/>
              </a:rPr>
              <a:t>    Use </a:t>
            </a:r>
            <a:r>
              <a:rPr lang="en-US" sz="2200" err="1">
                <a:ea typeface="+mn-lt"/>
                <a:cs typeface="+mn-lt"/>
              </a:rPr>
              <a:t>Email.Parser</a:t>
            </a:r>
            <a:r>
              <a:rPr lang="en-US" sz="2400">
                <a:ea typeface="+mn-lt"/>
                <a:cs typeface="+mn-lt"/>
              </a:rPr>
              <a:t> Package</a:t>
            </a:r>
            <a:endParaRPr lang="en-US" sz="2400" b="1">
              <a:ea typeface="Microsoft JhengHei" panose="020B0604030504040204" charset="-120"/>
              <a:cs typeface="+mn-lt"/>
            </a:endParaRP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400">
                <a:ea typeface="+mn-lt"/>
                <a:cs typeface="+mn-lt"/>
              </a:rPr>
              <a:t>    Read MIME format</a:t>
            </a:r>
            <a:endParaRPr lang="ja-JP" altLang="en-US" sz="2400">
              <a:ea typeface="+mn-lt"/>
              <a:cs typeface="+mn-lt"/>
            </a:endParaRP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400">
                <a:ea typeface="+mn-lt"/>
                <a:cs typeface="+mn-lt"/>
              </a:rPr>
              <a:t>    Extract the content of emails</a:t>
            </a:r>
            <a:endParaRPr lang="en-US" sz="2400" b="1">
              <a:solidFill>
                <a:srgbClr val="000000"/>
              </a:solidFill>
              <a:ea typeface="Microsoft JhengHei" panose="020B0604030504040204" charset="-120"/>
              <a:cs typeface="Arial" panose="020B0604020202020204"/>
            </a:endParaRP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endParaRPr lang="en-US" sz="2200" b="1">
              <a:solidFill>
                <a:srgbClr val="355D7E"/>
              </a:solidFill>
              <a:ea typeface="黑体" panose="02010609060101010101" charset="-122"/>
              <a:cs typeface="Arial" panose="020B0604020202020204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,Sans-Serif" panose="020B0604020202020204" pitchFamily="34" charset="0"/>
              <a:buChar char="•"/>
            </a:pPr>
            <a:r>
              <a:rPr lang="en-US" sz="2400" b="1">
                <a:ea typeface="Microsoft JhengHei" panose="020B0604030504040204" charset="-120"/>
                <a:cs typeface="Arial" panose="020B0604020202020204"/>
              </a:rPr>
              <a:t>Label</a:t>
            </a:r>
            <a:endParaRPr lang="en-US" sz="2400">
              <a:ea typeface="Microsoft JhengHei" panose="020B0604030504040204" charset="-120"/>
              <a:cs typeface="Arial" panose="020B0604020202020204"/>
            </a:endParaRPr>
          </a:p>
          <a:p>
            <a:pPr marL="285750" indent="-28575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>
                <a:ea typeface="Microsoft JhengHei" panose="020B0604030504040204" charset="-120"/>
                <a:cs typeface="Arial" panose="020B0604020202020204"/>
              </a:rPr>
              <a:t>   Label: </a:t>
            </a:r>
            <a:r>
              <a:rPr lang="en-US" sz="2200" b="1">
                <a:solidFill>
                  <a:schemeClr val="accent1">
                    <a:lumMod val="50000"/>
                  </a:schemeClr>
                </a:solidFill>
                <a:ea typeface="Microsoft JhengHei" panose="020B0604030504040204" charset="-120"/>
                <a:cs typeface="Arial" panose="020B0604020202020204"/>
              </a:rPr>
              <a:t>spam(1)</a:t>
            </a:r>
            <a:r>
              <a:rPr lang="en-US" sz="2200">
                <a:ea typeface="Microsoft JhengHei" panose="020B0604030504040204" charset="-120"/>
                <a:cs typeface="Arial" panose="020B0604020202020204"/>
              </a:rPr>
              <a:t> and </a:t>
            </a:r>
            <a:r>
              <a:rPr lang="en-US" sz="2200" b="1">
                <a:solidFill>
                  <a:schemeClr val="accent1">
                    <a:lumMod val="50000"/>
                  </a:schemeClr>
                </a:solidFill>
                <a:ea typeface="Microsoft JhengHei" panose="020B0604030504040204" charset="-120"/>
                <a:cs typeface="Arial" panose="020B0604020202020204"/>
              </a:rPr>
              <a:t>ham(0)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5" descr="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5319" y="488410"/>
            <a:ext cx="3892445" cy="2858161"/>
          </a:xfrm>
          <a:prstGeom prst="rect">
            <a:avLst/>
          </a:prstGeom>
        </p:spPr>
      </p:pic>
      <p:pic>
        <p:nvPicPr>
          <p:cNvPr id="5" name="Picture 5" descr="Logo, company name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580" y="4527202"/>
            <a:ext cx="4879299" cy="6142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53694" y="12760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338802" y="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55582" y="330939"/>
            <a:ext cx="4975721" cy="553998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altLang="zh-CN" sz="3600" b="1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</a:rPr>
              <a:t>03 Data Preprocessing</a:t>
            </a:r>
            <a:endParaRPr lang="zh-CN" altLang="en-US" sz="3600" b="1">
              <a:solidFill>
                <a:schemeClr val="accent1">
                  <a:lumMod val="50000"/>
                </a:schemeClr>
              </a:solidFill>
              <a:ea typeface="黑体" panose="02010609060101010101" charset="-122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60019" y="1352719"/>
            <a:ext cx="5924983" cy="61401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,Sans-Serif" panose="020B0604020202020204" pitchFamily="34" charset="0"/>
              <a:buChar char="•"/>
            </a:pPr>
            <a:r>
              <a:rPr lang="en-US" sz="2400" b="1" dirty="0">
                <a:ea typeface="Microsoft JhengHei" panose="020B0604030504040204" charset="-120"/>
                <a:cs typeface="Arial" panose="020B0604020202020204"/>
              </a:rPr>
              <a:t>Remove Punctuation, Numbers, etc.</a:t>
            </a:r>
            <a:endParaRPr lang="en-US" sz="2400" dirty="0">
              <a:ea typeface="Microsoft JhengHei" panose="020B0604030504040204" charset="-120"/>
              <a:cs typeface="Arial" panose="020B0604020202020204"/>
            </a:endParaRPr>
          </a:p>
          <a:p>
            <a:pPr algn="just"/>
            <a:r>
              <a:rPr lang="en-US" sz="2200" dirty="0">
                <a:ea typeface="Microsoft JhengHei" panose="020B0604030504040204" charset="-120"/>
                <a:cs typeface="Arial" panose="020B0604020202020204"/>
              </a:rPr>
              <a:t>    Change punctuation into blanks </a:t>
            </a:r>
            <a:endParaRPr lang="en-US" dirty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ea typeface="Microsoft JhengHei" panose="020B0604030504040204" charset="-120"/>
                <a:cs typeface="Arial" panose="020B0604020202020204"/>
              </a:rPr>
              <a:t>    Change \n/numbers into blanks</a:t>
            </a:r>
            <a:endParaRPr lang="en-US" sz="2200" dirty="0">
              <a:ea typeface="Microsoft JhengHei" panose="020B0604030504040204" charset="-120"/>
              <a:cs typeface="Arial" panose="020B0604020202020204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ea typeface="Microsoft JhengHei" panose="020B0604030504040204" charset="-120"/>
                <a:cs typeface="Arial" panose="020B0604020202020204"/>
              </a:rPr>
              <a:t>    Convert all words to lowercase</a:t>
            </a:r>
            <a:endParaRPr lang="en-US" dirty="0">
              <a:cs typeface="Arial" panose="020B0604020202020204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2200" dirty="0">
              <a:ea typeface="Microsoft JhengHei" panose="020B0604030504040204" charset="-120"/>
              <a:cs typeface="Arial" panose="020B0604020202020204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HK" sz="2400" b="1" dirty="0">
                <a:ea typeface="Microsoft JhengHei" panose="020B0604030504040204" charset="-120"/>
                <a:cs typeface="Arial" panose="020B0604020202020204"/>
              </a:rPr>
              <a:t>Remove </a:t>
            </a:r>
            <a:r>
              <a:rPr lang="en-US" altLang="zh-HK" sz="2400" b="1" dirty="0" err="1">
                <a:ea typeface="Microsoft JhengHei" panose="020B0604030504040204" charset="-120"/>
                <a:cs typeface="Arial" panose="020B0604020202020204"/>
              </a:rPr>
              <a:t>Stopwords</a:t>
            </a:r>
            <a:endParaRPr lang="en-US" altLang="zh-HK" sz="2400" b="1" dirty="0">
              <a:ea typeface="Microsoft JhengHei" panose="020B0604030504040204" charset="-120"/>
              <a:cs typeface="Arial" panose="020B0604020202020204"/>
            </a:endParaRP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altLang="zh-CN" sz="2200" dirty="0">
                <a:ea typeface="黑体" panose="02010609060101010101" charset="-122"/>
                <a:cs typeface="+mn-lt"/>
              </a:rPr>
              <a:t>    Remove some </a:t>
            </a:r>
            <a:r>
              <a:rPr lang="en-US" altLang="zh-CN" sz="2200" dirty="0" err="1">
                <a:ea typeface="黑体" panose="02010609060101010101" charset="-122"/>
                <a:cs typeface="+mn-lt"/>
              </a:rPr>
              <a:t>stopwords</a:t>
            </a:r>
            <a:endParaRPr lang="en-US" altLang="zh-CN" sz="2200" dirty="0">
              <a:ea typeface="黑体" panose="02010609060101010101" charset="-122"/>
              <a:cs typeface="Arial" panose="020B0604020202020204"/>
            </a:endParaRP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altLang="zh-CN" sz="2200" dirty="0">
                <a:ea typeface="黑体" panose="02010609060101010101" charset="-122"/>
                <a:cs typeface="+mn-lt"/>
              </a:rPr>
              <a:t>    Such as he, she, and it</a:t>
            </a:r>
            <a:endParaRPr lang="en-US" altLang="zh-CN" sz="2200" dirty="0">
              <a:ea typeface="黑体" panose="02010609060101010101" charset="-122"/>
              <a:cs typeface="+mn-lt"/>
            </a:endParaRP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endParaRPr lang="en-US" altLang="zh-CN" sz="2200" dirty="0">
              <a:ea typeface="黑体" panose="02010609060101010101" charset="-122"/>
              <a:cs typeface="+mn-lt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ea typeface="+mn-lt"/>
                <a:cs typeface="+mn-lt"/>
              </a:rPr>
              <a:t>    </a:t>
            </a:r>
            <a:endParaRPr lang="en-US" sz="2200" dirty="0">
              <a:ea typeface="+mn-lt"/>
              <a:cs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08622" y="2829393"/>
            <a:ext cx="5271021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000">
                <a:ea typeface="+mn-lt"/>
                <a:cs typeface="+mn-lt"/>
              </a:rPr>
              <a:t>afford domain everyone new domain name final avail </a:t>
            </a:r>
            <a:r>
              <a:rPr lang="en-US" sz="2000" err="1">
                <a:ea typeface="+mn-lt"/>
                <a:cs typeface="+mn-lt"/>
              </a:rPr>
              <a:t>gener</a:t>
            </a:r>
            <a:r>
              <a:rPr lang="en-US" sz="2000">
                <a:ea typeface="+mn-lt"/>
                <a:cs typeface="+mn-lt"/>
              </a:rPr>
              <a:t> public discount price </a:t>
            </a:r>
            <a:r>
              <a:rPr lang="en-US" sz="2000" err="1">
                <a:ea typeface="+mn-lt"/>
                <a:cs typeface="+mn-lt"/>
              </a:rPr>
              <a:t>regist</a:t>
            </a:r>
            <a:r>
              <a:rPr lang="en-US" sz="2000">
                <a:ea typeface="+mn-lt"/>
                <a:cs typeface="+mn-lt"/>
              </a:rPr>
              <a:t> one </a:t>
            </a:r>
            <a:r>
              <a:rPr lang="en-US" sz="2000" err="1">
                <a:ea typeface="+mn-lt"/>
                <a:cs typeface="+mn-lt"/>
              </a:rPr>
              <a:t>excit</a:t>
            </a:r>
            <a:r>
              <a:rPr lang="en-US" sz="2000">
                <a:ea typeface="+mn-lt"/>
                <a:cs typeface="+mn-lt"/>
              </a:rPr>
              <a:t> new biz info domain name well origin </a:t>
            </a:r>
            <a:endParaRPr lang="en-US" sz="20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18c9a6a0-8f20-4e30-b6ae-064efe17c28d"/>
  <p:tag name="COMMONDATA" val="eyJoZGlkIjoiNzczZmI0MTExN2E2NGRlZGU1Mjk0OTYzMjE2NGRkM2MifQ=="/>
</p:tagLst>
</file>

<file path=ppt/theme/theme1.xml><?xml version="1.0" encoding="utf-8"?>
<a:theme xmlns:a="http://schemas.openxmlformats.org/drawingml/2006/main" name="主题1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2604</Words>
  <Application>WPS 演示</Application>
  <PresentationFormat>宽屏</PresentationFormat>
  <Paragraphs>220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9" baseType="lpstr">
      <vt:lpstr>Arial</vt:lpstr>
      <vt:lpstr>宋体</vt:lpstr>
      <vt:lpstr>Wingdings</vt:lpstr>
      <vt:lpstr>微软雅黑 Light</vt:lpstr>
      <vt:lpstr>Segoe UI Light</vt:lpstr>
      <vt:lpstr>微软雅黑</vt:lpstr>
      <vt:lpstr>Calibri</vt:lpstr>
      <vt:lpstr>Times New Roman</vt:lpstr>
      <vt:lpstr>黑体</vt:lpstr>
      <vt:lpstr>Arial</vt:lpstr>
      <vt:lpstr>Times New Roman</vt:lpstr>
      <vt:lpstr>Microsoft JhengHei</vt:lpstr>
      <vt:lpstr>Arial,Sans-Serif</vt:lpstr>
      <vt:lpstr>Segoe Print</vt:lpstr>
      <vt:lpstr>Arial Unicode MS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吉门</dc:creator>
  <cp:lastModifiedBy>。</cp:lastModifiedBy>
  <cp:revision>6</cp:revision>
  <dcterms:created xsi:type="dcterms:W3CDTF">2023-04-11T09:44:00Z</dcterms:created>
  <dcterms:modified xsi:type="dcterms:W3CDTF">2023-04-18T21:08:10Z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D90D1D550DF44677B33BF670806E9CF6_12</vt:lpwstr>
  </property>
  <property fmtid="{D5CDD505-2E9C-101B-9397-08002B2CF9AE}" pid="3" name="KSOProductBuildVer">
    <vt:lpwstr>2052-11.1.0.14036</vt:lpwstr>
  </property>
</Properties>
</file>