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30DC3B-FD0E-4D1E-B5DF-9D132AE3688C}" v="3" dt="2025-03-28T10:07:20.0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1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cedo Barrio, Roberto" userId="6bca5091-6911-44cb-84ec-b8f53dfaf965" providerId="ADAL" clId="{1B30DC3B-FD0E-4D1E-B5DF-9D132AE3688C}"/>
    <pc:docChg chg="undo custSel addSld modSld sldOrd">
      <pc:chgData name="Carcedo Barrio, Roberto" userId="6bca5091-6911-44cb-84ec-b8f53dfaf965" providerId="ADAL" clId="{1B30DC3B-FD0E-4D1E-B5DF-9D132AE3688C}" dt="2025-04-03T13:19:23.449" v="921" actId="1076"/>
      <pc:docMkLst>
        <pc:docMk/>
      </pc:docMkLst>
      <pc:sldChg chg="modSp mod">
        <pc:chgData name="Carcedo Barrio, Roberto" userId="6bca5091-6911-44cb-84ec-b8f53dfaf965" providerId="ADAL" clId="{1B30DC3B-FD0E-4D1E-B5DF-9D132AE3688C}" dt="2025-03-28T10:46:16.667" v="897" actId="14100"/>
        <pc:sldMkLst>
          <pc:docMk/>
          <pc:sldMk cId="1959125192" sldId="256"/>
        </pc:sldMkLst>
        <pc:picChg chg="mod">
          <ac:chgData name="Carcedo Barrio, Roberto" userId="6bca5091-6911-44cb-84ec-b8f53dfaf965" providerId="ADAL" clId="{1B30DC3B-FD0E-4D1E-B5DF-9D132AE3688C}" dt="2025-03-28T10:46:14.420" v="896" actId="1076"/>
          <ac:picMkLst>
            <pc:docMk/>
            <pc:sldMk cId="1959125192" sldId="256"/>
            <ac:picMk id="4" creationId="{A1BFDDDB-46BC-0514-6118-66B120F89521}"/>
          </ac:picMkLst>
        </pc:picChg>
        <pc:picChg chg="mod">
          <ac:chgData name="Carcedo Barrio, Roberto" userId="6bca5091-6911-44cb-84ec-b8f53dfaf965" providerId="ADAL" clId="{1B30DC3B-FD0E-4D1E-B5DF-9D132AE3688C}" dt="2025-03-28T10:46:16.667" v="897" actId="14100"/>
          <ac:picMkLst>
            <pc:docMk/>
            <pc:sldMk cId="1959125192" sldId="256"/>
            <ac:picMk id="8" creationId="{5BDB30AE-44F9-0354-BC9E-CB4301419D7E}"/>
          </ac:picMkLst>
        </pc:picChg>
      </pc:sldChg>
      <pc:sldChg chg="ord">
        <pc:chgData name="Carcedo Barrio, Roberto" userId="6bca5091-6911-44cb-84ec-b8f53dfaf965" providerId="ADAL" clId="{1B30DC3B-FD0E-4D1E-B5DF-9D132AE3688C}" dt="2025-03-28T09:54:45.463" v="519"/>
        <pc:sldMkLst>
          <pc:docMk/>
          <pc:sldMk cId="697867319" sldId="257"/>
        </pc:sldMkLst>
      </pc:sldChg>
      <pc:sldChg chg="modSp mod ord">
        <pc:chgData name="Carcedo Barrio, Roberto" userId="6bca5091-6911-44cb-84ec-b8f53dfaf965" providerId="ADAL" clId="{1B30DC3B-FD0E-4D1E-B5DF-9D132AE3688C}" dt="2025-04-03T13:10:31.217" v="918" actId="20577"/>
        <pc:sldMkLst>
          <pc:docMk/>
          <pc:sldMk cId="3458594827" sldId="258"/>
        </pc:sldMkLst>
        <pc:spChg chg="mod">
          <ac:chgData name="Carcedo Barrio, Roberto" userId="6bca5091-6911-44cb-84ec-b8f53dfaf965" providerId="ADAL" clId="{1B30DC3B-FD0E-4D1E-B5DF-9D132AE3688C}" dt="2025-04-03T13:10:31.217" v="918" actId="20577"/>
          <ac:spMkLst>
            <pc:docMk/>
            <pc:sldMk cId="3458594827" sldId="258"/>
            <ac:spMk id="6" creationId="{0CCCAE84-6367-61C3-C3E1-8C0FA8CB90FC}"/>
          </ac:spMkLst>
        </pc:spChg>
      </pc:sldChg>
      <pc:sldChg chg="modSp mod">
        <pc:chgData name="Carcedo Barrio, Roberto" userId="6bca5091-6911-44cb-84ec-b8f53dfaf965" providerId="ADAL" clId="{1B30DC3B-FD0E-4D1E-B5DF-9D132AE3688C}" dt="2025-04-03T12:59:24.845" v="903" actId="1076"/>
        <pc:sldMkLst>
          <pc:docMk/>
          <pc:sldMk cId="2746039905" sldId="259"/>
        </pc:sldMkLst>
        <pc:spChg chg="mod">
          <ac:chgData name="Carcedo Barrio, Roberto" userId="6bca5091-6911-44cb-84ec-b8f53dfaf965" providerId="ADAL" clId="{1B30DC3B-FD0E-4D1E-B5DF-9D132AE3688C}" dt="2025-04-03T12:59:22.424" v="902" actId="1076"/>
          <ac:spMkLst>
            <pc:docMk/>
            <pc:sldMk cId="2746039905" sldId="259"/>
            <ac:spMk id="3" creationId="{5D18DF22-A921-B985-5C2E-2921CC8B3DE0}"/>
          </ac:spMkLst>
        </pc:spChg>
        <pc:spChg chg="mod">
          <ac:chgData name="Carcedo Barrio, Roberto" userId="6bca5091-6911-44cb-84ec-b8f53dfaf965" providerId="ADAL" clId="{1B30DC3B-FD0E-4D1E-B5DF-9D132AE3688C}" dt="2025-04-03T12:59:24.845" v="903" actId="1076"/>
          <ac:spMkLst>
            <pc:docMk/>
            <pc:sldMk cId="2746039905" sldId="259"/>
            <ac:spMk id="6" creationId="{018CB441-F8EF-0F38-628C-56858A2F9EF9}"/>
          </ac:spMkLst>
        </pc:spChg>
      </pc:sldChg>
      <pc:sldChg chg="addSp delSp modSp add mod ord">
        <pc:chgData name="Carcedo Barrio, Roberto" userId="6bca5091-6911-44cb-84ec-b8f53dfaf965" providerId="ADAL" clId="{1B30DC3B-FD0E-4D1E-B5DF-9D132AE3688C}" dt="2025-04-03T13:19:23.449" v="921" actId="1076"/>
        <pc:sldMkLst>
          <pc:docMk/>
          <pc:sldMk cId="1895453009" sldId="260"/>
        </pc:sldMkLst>
        <pc:spChg chg="add mod">
          <ac:chgData name="Carcedo Barrio, Roberto" userId="6bca5091-6911-44cb-84ec-b8f53dfaf965" providerId="ADAL" clId="{1B30DC3B-FD0E-4D1E-B5DF-9D132AE3688C}" dt="2025-03-28T09:53:29.335" v="478" actId="6549"/>
          <ac:spMkLst>
            <pc:docMk/>
            <pc:sldMk cId="1895453009" sldId="260"/>
            <ac:spMk id="2" creationId="{1B761902-64FB-9316-B2E7-84FEAA38770F}"/>
          </ac:spMkLst>
        </pc:spChg>
        <pc:spChg chg="mod">
          <ac:chgData name="Carcedo Barrio, Roberto" userId="6bca5091-6911-44cb-84ec-b8f53dfaf965" providerId="ADAL" clId="{1B30DC3B-FD0E-4D1E-B5DF-9D132AE3688C}" dt="2025-03-28T09:53:04.982" v="430" actId="20577"/>
          <ac:spMkLst>
            <pc:docMk/>
            <pc:sldMk cId="1895453009" sldId="260"/>
            <ac:spMk id="3" creationId="{7D28BEE5-67F3-8280-9C97-59A1B1308798}"/>
          </ac:spMkLst>
        </pc:spChg>
        <pc:picChg chg="add mod">
          <ac:chgData name="Carcedo Barrio, Roberto" userId="6bca5091-6911-44cb-84ec-b8f53dfaf965" providerId="ADAL" clId="{1B30DC3B-FD0E-4D1E-B5DF-9D132AE3688C}" dt="2025-04-03T13:19:23.449" v="921" actId="1076"/>
          <ac:picMkLst>
            <pc:docMk/>
            <pc:sldMk cId="1895453009" sldId="260"/>
            <ac:picMk id="5" creationId="{DE0D6EDB-E663-AD4A-78AB-65E2B32C441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7F154-A16C-194D-A5E9-23B56132F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601F5-F02B-B008-8799-8159A6724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B8A8F-0A90-719C-6E26-2DEA58371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F552-93B7-402F-A9C6-E5C21F01885E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5B51F-90CD-FE79-3441-AF844EB3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76C26-20A7-CD6D-D027-7DFB43F4E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BAC-2398-4916-A471-7BCCA22DB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7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FCCAD-0773-BDA4-7890-9FFDA1C24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09BEF-5D8B-1BFD-4676-143689FBB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4DB16-DF31-6EE8-804A-16684743D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F552-93B7-402F-A9C6-E5C21F01885E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17CDC-B502-1BA2-250D-1452963D1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672AB-BEE6-85E3-B3B4-938891230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BAC-2398-4916-A471-7BCCA22DB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9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96C35B-9C5E-175F-38C4-94B702B1BD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D3E1E-1A26-51C6-A1D9-FE4C5C06D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63C3C-5C0C-4775-E636-8EA456621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F552-93B7-402F-A9C6-E5C21F01885E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70A8E-6CDE-0A12-E360-1ED0AB2B4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C5031-F1F8-1DA8-15A4-948AA7AFE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BAC-2398-4916-A471-7BCCA22DB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1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A7DD5-0853-8F6D-531D-B2B6EA873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D60E3-543B-DBAA-5122-CA5FDFCE3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A1C04-D985-BF6D-8ACF-2E77FEC4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F552-93B7-402F-A9C6-E5C21F01885E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2A179-0379-212A-9DA1-C4D9C1082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5C2B3-476B-2C88-BB1F-21E099B10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BAC-2398-4916-A471-7BCCA22DB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88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A8462-226A-E60D-F4CC-24A41270A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E7052-AF91-F41B-12F5-9A76217C1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07835-19ED-811B-41F7-5550DA86D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F552-93B7-402F-A9C6-E5C21F01885E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BB075-795B-DACA-42FF-1E4B7B17D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20CB4-A6B7-2AFE-3DCA-D99B114F1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BAC-2398-4916-A471-7BCCA22DB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4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1953B-9C0B-7293-2137-423D23F8A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75542-CBEB-DCDB-8FAF-E4A6BDBBF7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2D43E-3AE6-6476-04D5-0E21A6F93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152127-5F7E-CE73-F753-56E601BB4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F552-93B7-402F-A9C6-E5C21F01885E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E49E6-611F-18F0-320F-966DCD456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BA601-98EC-4DE4-1A4A-90D02DABC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BAC-2398-4916-A471-7BCCA22DB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89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896BC-BCF9-9224-BF45-56F07AC6F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62166-BED4-6EFE-F61A-B172B91C6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B7D41-00DB-92AA-A128-E952FAC6C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4261BD-A7AB-56E3-4029-DE7285E431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4845C4-2812-9560-0C07-9C714619FE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1C9C31-3FFC-67AA-9459-A72616577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F552-93B7-402F-A9C6-E5C21F01885E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DDB673-1487-4E44-A777-BA8A72E0D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14E5F8-BA14-A29C-DF97-C3DF25045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BAC-2398-4916-A471-7BCCA22DB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1D34D-0F48-4B90-9B16-2100C3738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FC6430-581C-191E-2F16-D0C0670CD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F552-93B7-402F-A9C6-E5C21F01885E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A2F66A-DDBD-40B6-BA4D-58DACB17C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1FD311-E248-0A2C-A53C-6C9CCE32A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BAC-2398-4916-A471-7BCCA22DB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93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EEBF18-2C10-CBC6-A6B0-169051857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F552-93B7-402F-A9C6-E5C21F01885E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D5C094-D4C3-F86D-AEAA-7B0A25C33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F98A7-EA55-6092-5329-2519096FE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BAC-2398-4916-A471-7BCCA22DB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33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5F4D0-CED0-5391-3F0F-0BDBE78EE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6218E-83F5-A91A-344B-3D2FB8968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4EFA8-811A-D6F4-0F3E-8138A94E1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E928A-CA02-A100-D05F-151467A16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F552-93B7-402F-A9C6-E5C21F01885E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7358F-5D98-1CB3-9151-99C8D36B9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09C49-177C-FD5A-098A-DCA5BBD03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BAC-2398-4916-A471-7BCCA22DB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1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0DAA4-087C-655C-4670-528AA8609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C6DBB2-28B6-4D4E-AB14-2CDDA25FAB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FABAD-579E-9924-E473-D23B4F213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ABD01-9285-BA67-FF63-4D2FB7F1A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AF552-93B7-402F-A9C6-E5C21F01885E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EC589-D101-7841-4B38-B1E69DC0B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2FBD9-A6F1-6B9F-B5F8-B1BABEE5D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E3BAC-2398-4916-A471-7BCCA22DB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8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ACA85F-434E-CA09-77D2-86774FB40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AC413-780A-C931-ECEF-1DB7DCA4F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67178-DD93-363C-608E-5CD67D43F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7AF552-93B7-402F-A9C6-E5C21F01885E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FC204-5211-6B18-FAED-3DECB5E076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5AE7D-4524-A222-0A86-C6407E980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9E3BAC-2398-4916-A471-7BCCA22DBF4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438428-873C-E60C-4BC8-5B0FFCEED09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90500" y="6545580"/>
            <a:ext cx="779463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Classified as Public</a:t>
            </a:r>
          </a:p>
        </p:txBody>
      </p:sp>
    </p:spTree>
    <p:extLst>
      <p:ext uri="{BB962C8B-B14F-4D97-AF65-F5344CB8AC3E}">
        <p14:creationId xmlns:p14="http://schemas.microsoft.com/office/powerpoint/2010/main" val="3112471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F502BE-3C15-9C09-1B99-125499942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A7CD006-FF4F-A9C3-91A7-C5DF752C3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2512" y="121344"/>
            <a:ext cx="9144000" cy="405185"/>
          </a:xfrm>
        </p:spPr>
        <p:txBody>
          <a:bodyPr>
            <a:normAutofit lnSpcReduction="10000"/>
          </a:bodyPr>
          <a:lstStyle/>
          <a:p>
            <a:r>
              <a:rPr lang="es-ES" dirty="0"/>
              <a:t>TEST - DELANTERO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CCAE84-6367-61C3-C3E1-8C0FA8CB90FC}"/>
              </a:ext>
            </a:extLst>
          </p:cNvPr>
          <p:cNvSpPr txBox="1"/>
          <p:nvPr/>
        </p:nvSpPr>
        <p:spPr>
          <a:xfrm>
            <a:off x="990199" y="445847"/>
            <a:ext cx="10852177" cy="62908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100" b="1" dirty="0"/>
              <a:t>1. COMUNICACIÓN</a:t>
            </a:r>
            <a:r>
              <a:rPr lang="es-ES" sz="1100" dirty="0"/>
              <a:t>:</a:t>
            </a:r>
          </a:p>
          <a:p>
            <a:r>
              <a:rPr lang="es-ES" sz="1100" dirty="0"/>
              <a:t>Pin 6: CAN_H (</a:t>
            </a:r>
            <a:r>
              <a:rPr lang="es-ES" sz="1100" dirty="0" err="1"/>
              <a:t>to</a:t>
            </a:r>
            <a:r>
              <a:rPr lang="es-ES" sz="1100" dirty="0"/>
              <a:t> CAN interface) </a:t>
            </a:r>
          </a:p>
          <a:p>
            <a:r>
              <a:rPr lang="es-ES" sz="1100" dirty="0"/>
              <a:t>Pin 7: CAN_L (</a:t>
            </a:r>
            <a:r>
              <a:rPr lang="es-ES" sz="1100" dirty="0" err="1"/>
              <a:t>to</a:t>
            </a:r>
            <a:r>
              <a:rPr lang="es-ES" sz="1100" dirty="0"/>
              <a:t> CAN interface)</a:t>
            </a:r>
          </a:p>
          <a:p>
            <a:endParaRPr lang="es-ES" sz="1100" b="1" dirty="0"/>
          </a:p>
          <a:p>
            <a:r>
              <a:rPr lang="es-ES" sz="1100" b="1" dirty="0"/>
              <a:t>2. ELEVALUNAS: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100" dirty="0"/>
              <a:t>Modo eléctrico: Conector Motor. (</a:t>
            </a:r>
            <a:r>
              <a:rPr lang="es-ES" sz="1100" dirty="0" err="1"/>
              <a:t>Rework</a:t>
            </a:r>
            <a:r>
              <a:rPr lang="es-ES" sz="1100" dirty="0"/>
              <a:t>)</a:t>
            </a:r>
          </a:p>
          <a:p>
            <a:pPr lvl="1"/>
            <a:r>
              <a:rPr lang="es-ES" sz="1100" dirty="0"/>
              <a:t>Posición inferior - &gt; Posición superior.</a:t>
            </a:r>
          </a:p>
          <a:p>
            <a:pPr lvl="1"/>
            <a:r>
              <a:rPr lang="es-ES" sz="1100" dirty="0"/>
              <a:t>Medición de recorrido. Recorrido &gt;X. Test </a:t>
            </a:r>
            <a:r>
              <a:rPr lang="es-ES" sz="1100" dirty="0">
                <a:highlight>
                  <a:srgbClr val="FFFF00"/>
                </a:highlight>
              </a:rPr>
              <a:t>OK.</a:t>
            </a:r>
          </a:p>
          <a:p>
            <a:pPr lvl="1"/>
            <a:endParaRPr lang="es-ES" sz="1100" dirty="0"/>
          </a:p>
          <a:p>
            <a:pPr lvl="1"/>
            <a:r>
              <a:rPr lang="es-ES" sz="1100" dirty="0"/>
              <a:t>Medición de tiempo. Tiempo&lt;X. Test </a:t>
            </a:r>
            <a:r>
              <a:rPr lang="es-ES" sz="1100" dirty="0">
                <a:highlight>
                  <a:srgbClr val="FFFF00"/>
                </a:highlight>
              </a:rPr>
              <a:t>OK</a:t>
            </a:r>
          </a:p>
          <a:p>
            <a:endParaRPr lang="es-ES" sz="1100" dirty="0"/>
          </a:p>
          <a:p>
            <a:pPr marL="228600" indent="-228600">
              <a:buFont typeface="+mj-lt"/>
              <a:buAutoNum type="arabicPeriod" startAt="2"/>
            </a:pPr>
            <a:r>
              <a:rPr lang="es-ES" sz="1100" dirty="0"/>
              <a:t>Modo DCU: Conector DCU.</a:t>
            </a:r>
          </a:p>
          <a:p>
            <a:endParaRPr lang="es-ES" sz="1100" dirty="0"/>
          </a:p>
          <a:p>
            <a:pPr lvl="1"/>
            <a:r>
              <a:rPr lang="es-ES" sz="1100" dirty="0"/>
              <a:t>Posición de envío OK. Test </a:t>
            </a:r>
            <a:r>
              <a:rPr lang="es-ES" sz="1100" dirty="0">
                <a:highlight>
                  <a:srgbClr val="FFFF00"/>
                </a:highlight>
              </a:rPr>
              <a:t>OK</a:t>
            </a:r>
          </a:p>
          <a:p>
            <a:pPr lvl="1"/>
            <a:endParaRPr lang="es-ES" sz="1100" dirty="0"/>
          </a:p>
          <a:p>
            <a:pPr marL="228600" indent="-228600">
              <a:buFont typeface="+mj-lt"/>
              <a:buAutoNum type="arabicPeriod" startAt="3"/>
            </a:pPr>
            <a:r>
              <a:rPr lang="es-ES" sz="1100" dirty="0"/>
              <a:t>Test de continuidad de cables. Sino hay continuidad - Test </a:t>
            </a:r>
            <a:r>
              <a:rPr lang="es-ES" sz="1100" dirty="0">
                <a:highlight>
                  <a:srgbClr val="FFFF00"/>
                </a:highlight>
              </a:rPr>
              <a:t>OK</a:t>
            </a:r>
          </a:p>
          <a:p>
            <a:endParaRPr lang="es-ES" sz="1100" dirty="0"/>
          </a:p>
          <a:p>
            <a:r>
              <a:rPr lang="es-ES" sz="1100" b="1" dirty="0"/>
              <a:t>3. CERRADURA:</a:t>
            </a:r>
          </a:p>
          <a:p>
            <a:pPr lvl="1"/>
            <a:r>
              <a:rPr lang="es-ES" sz="1100" dirty="0"/>
              <a:t>Aplicar trinquete.</a:t>
            </a:r>
          </a:p>
          <a:p>
            <a:pPr lvl="1"/>
            <a:r>
              <a:rPr lang="es-ES" sz="1100" dirty="0"/>
              <a:t>Tirar de la manilla de INTERIOR </a:t>
            </a:r>
          </a:p>
          <a:p>
            <a:pPr lvl="1"/>
            <a:r>
              <a:rPr lang="es-ES" sz="1100" dirty="0"/>
              <a:t>Sacar trinquete para comprobar que la cerradura está abierta.</a:t>
            </a:r>
          </a:p>
          <a:p>
            <a:pPr lvl="1"/>
            <a:r>
              <a:rPr lang="es-ES" sz="1100" dirty="0"/>
              <a:t>Si abre- Cerradura ensamblada Test </a:t>
            </a:r>
            <a:r>
              <a:rPr lang="es-ES" sz="1100" dirty="0">
                <a:highlight>
                  <a:srgbClr val="FFFF00"/>
                </a:highlight>
              </a:rPr>
              <a:t>OK</a:t>
            </a:r>
          </a:p>
          <a:p>
            <a:pPr lvl="1"/>
            <a:r>
              <a:rPr lang="es-ES" sz="1100" dirty="0"/>
              <a:t>Comprobar conexión a través de la DCU.</a:t>
            </a:r>
          </a:p>
          <a:p>
            <a:pPr lvl="1"/>
            <a:r>
              <a:rPr lang="es-ES" sz="1100" dirty="0"/>
              <a:t>Conexión eléctrica Test </a:t>
            </a:r>
            <a:r>
              <a:rPr lang="es-ES" sz="1100" dirty="0">
                <a:highlight>
                  <a:srgbClr val="FFFF00"/>
                </a:highlight>
              </a:rPr>
              <a:t>OK</a:t>
            </a:r>
          </a:p>
          <a:p>
            <a:endParaRPr lang="es-ES" sz="1100" dirty="0"/>
          </a:p>
          <a:p>
            <a:r>
              <a:rPr lang="es-ES" sz="1100" b="1" dirty="0"/>
              <a:t>4. ALTAVOZ:</a:t>
            </a:r>
          </a:p>
          <a:p>
            <a:r>
              <a:rPr lang="es-ES" sz="1100" dirty="0"/>
              <a:t>Pin 19: </a:t>
            </a:r>
            <a:r>
              <a:rPr lang="es-ES" sz="1100" dirty="0" err="1"/>
              <a:t>Doorwoofer</a:t>
            </a:r>
            <a:r>
              <a:rPr lang="es-ES" sz="1100" dirty="0"/>
              <a:t> + (</a:t>
            </a:r>
            <a:r>
              <a:rPr lang="es-ES" sz="1100" dirty="0" err="1"/>
              <a:t>To</a:t>
            </a:r>
            <a:r>
              <a:rPr lang="es-ES" sz="1100" dirty="0"/>
              <a:t> </a:t>
            </a:r>
            <a:r>
              <a:rPr lang="es-ES" sz="1100" dirty="0" err="1"/>
              <a:t>doorwoofer</a:t>
            </a:r>
            <a:r>
              <a:rPr lang="es-ES" sz="1100" dirty="0"/>
              <a:t> 1 and </a:t>
            </a:r>
            <a:r>
              <a:rPr lang="es-ES" sz="1100" dirty="0" err="1"/>
              <a:t>doorwoofer</a:t>
            </a:r>
            <a:r>
              <a:rPr lang="es-ES" sz="1100" dirty="0"/>
              <a:t> 2) </a:t>
            </a:r>
            <a:r>
              <a:rPr lang="es-ES" sz="1100" dirty="0">
                <a:solidFill>
                  <a:srgbClr val="FF0000"/>
                </a:solidFill>
              </a:rPr>
              <a:t>Test de continuidad eléctrica.</a:t>
            </a:r>
          </a:p>
          <a:p>
            <a:r>
              <a:rPr lang="es-ES" sz="1100" dirty="0"/>
              <a:t>Pin 20: </a:t>
            </a:r>
            <a:r>
              <a:rPr lang="es-ES" sz="1100" dirty="0" err="1"/>
              <a:t>Doorwoofer</a:t>
            </a:r>
            <a:r>
              <a:rPr lang="es-ES" sz="1100" dirty="0"/>
              <a:t> - (</a:t>
            </a:r>
            <a:r>
              <a:rPr lang="es-ES" sz="1100" dirty="0" err="1"/>
              <a:t>To</a:t>
            </a:r>
            <a:r>
              <a:rPr lang="es-ES" sz="1100" dirty="0"/>
              <a:t> </a:t>
            </a:r>
            <a:r>
              <a:rPr lang="es-ES" sz="1100" dirty="0" err="1"/>
              <a:t>doorwoofer</a:t>
            </a:r>
            <a:r>
              <a:rPr lang="es-ES" sz="1100" dirty="0"/>
              <a:t> 1 and </a:t>
            </a:r>
            <a:r>
              <a:rPr lang="es-ES" sz="1100" dirty="0" err="1"/>
              <a:t>doorwoofer</a:t>
            </a:r>
            <a:r>
              <a:rPr lang="es-ES" sz="1100" dirty="0"/>
              <a:t> 2) </a:t>
            </a:r>
            <a:r>
              <a:rPr lang="es-ES" sz="1100" dirty="0">
                <a:solidFill>
                  <a:srgbClr val="FF0000"/>
                </a:solidFill>
              </a:rPr>
              <a:t>Test de continuidad eléctrica.</a:t>
            </a:r>
          </a:p>
          <a:p>
            <a:endParaRPr lang="es-ES" sz="1100" dirty="0"/>
          </a:p>
          <a:p>
            <a:r>
              <a:rPr lang="es-ES" sz="1100" b="1" dirty="0"/>
              <a:t>5. ALTAVOZ MID</a:t>
            </a:r>
            <a:r>
              <a:rPr lang="es-ES" sz="1100" dirty="0"/>
              <a:t>:</a:t>
            </a:r>
          </a:p>
          <a:p>
            <a:r>
              <a:rPr lang="es-ES" sz="1100" dirty="0"/>
              <a:t>Pin 21: </a:t>
            </a:r>
            <a:r>
              <a:rPr lang="es-ES" sz="1100" dirty="0" err="1"/>
              <a:t>Mid</a:t>
            </a:r>
            <a:r>
              <a:rPr lang="es-ES" sz="1100" dirty="0"/>
              <a:t> Front </a:t>
            </a:r>
            <a:r>
              <a:rPr lang="es-ES" sz="1100" dirty="0" err="1"/>
              <a:t>Right</a:t>
            </a:r>
            <a:r>
              <a:rPr lang="es-ES" sz="1100" dirty="0"/>
              <a:t> – (</a:t>
            </a:r>
            <a:r>
              <a:rPr lang="es-ES" sz="1100" dirty="0" err="1"/>
              <a:t>To</a:t>
            </a:r>
            <a:r>
              <a:rPr lang="es-ES" sz="1100" dirty="0"/>
              <a:t> premium speaker)</a:t>
            </a:r>
            <a:r>
              <a:rPr lang="es-ES" sz="1100" dirty="0">
                <a:solidFill>
                  <a:srgbClr val="00B0F0"/>
                </a:solidFill>
              </a:rPr>
              <a:t> Test de continuidad eléctrica.</a:t>
            </a:r>
          </a:p>
          <a:p>
            <a:r>
              <a:rPr lang="es-ES" sz="1100" dirty="0"/>
              <a:t>Pin 22: </a:t>
            </a:r>
            <a:r>
              <a:rPr lang="es-ES" sz="1100" dirty="0" err="1"/>
              <a:t>Mid</a:t>
            </a:r>
            <a:r>
              <a:rPr lang="es-ES" sz="1100" dirty="0"/>
              <a:t> Front </a:t>
            </a:r>
            <a:r>
              <a:rPr lang="es-ES" sz="1100" dirty="0" err="1"/>
              <a:t>Right</a:t>
            </a:r>
            <a:r>
              <a:rPr lang="es-ES" sz="1100" dirty="0"/>
              <a:t> + (</a:t>
            </a:r>
            <a:r>
              <a:rPr lang="es-ES" sz="1100" dirty="0" err="1"/>
              <a:t>To</a:t>
            </a:r>
            <a:r>
              <a:rPr lang="es-ES" sz="1100" dirty="0"/>
              <a:t> premium speaker)</a:t>
            </a:r>
            <a:r>
              <a:rPr lang="es-ES" sz="1100" dirty="0">
                <a:solidFill>
                  <a:srgbClr val="00B0F0"/>
                </a:solidFill>
              </a:rPr>
              <a:t> Test de continuidad eléctrica.</a:t>
            </a:r>
          </a:p>
          <a:p>
            <a:endParaRPr lang="es-ES" sz="1100" dirty="0"/>
          </a:p>
          <a:p>
            <a:r>
              <a:rPr lang="es-ES" sz="1100" b="1" dirty="0"/>
              <a:t>6. ALIMENTACIÓN</a:t>
            </a:r>
            <a:r>
              <a:rPr lang="es-ES" sz="1100" dirty="0"/>
              <a:t>:</a:t>
            </a:r>
          </a:p>
          <a:p>
            <a:r>
              <a:rPr lang="es-ES" sz="1100" dirty="0"/>
              <a:t>Pin 23: KL30t (12V </a:t>
            </a:r>
            <a:r>
              <a:rPr lang="es-ES" sz="1100" dirty="0" err="1"/>
              <a:t>supply</a:t>
            </a:r>
            <a:r>
              <a:rPr lang="es-ES" sz="1100" dirty="0"/>
              <a:t>) </a:t>
            </a:r>
            <a:r>
              <a:rPr lang="es-ES" sz="1100" dirty="0">
                <a:solidFill>
                  <a:srgbClr val="FF0000"/>
                </a:solidFill>
              </a:rPr>
              <a:t>Alimentación 12V</a:t>
            </a:r>
          </a:p>
          <a:p>
            <a:r>
              <a:rPr lang="es-ES" sz="1100" dirty="0"/>
              <a:t>Pin 24: KL31 (0V </a:t>
            </a:r>
            <a:r>
              <a:rPr lang="es-ES" sz="1100" dirty="0" err="1"/>
              <a:t>supply</a:t>
            </a:r>
            <a:r>
              <a:rPr lang="es-ES" sz="1100" dirty="0"/>
              <a:t>) </a:t>
            </a:r>
            <a:r>
              <a:rPr lang="es-ES" sz="1100" dirty="0">
                <a:solidFill>
                  <a:srgbClr val="FF0000"/>
                </a:solidFill>
              </a:rPr>
              <a:t>Alimentación 12V</a:t>
            </a:r>
            <a:r>
              <a:rPr lang="es-ES" sz="11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8594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EE449B7-A05B-C61C-65E0-6CAF4D009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2512" y="121344"/>
            <a:ext cx="9144000" cy="405185"/>
          </a:xfrm>
        </p:spPr>
        <p:txBody>
          <a:bodyPr>
            <a:normAutofit lnSpcReduction="10000"/>
          </a:bodyPr>
          <a:lstStyle/>
          <a:p>
            <a:r>
              <a:rPr lang="es-ES" dirty="0"/>
              <a:t>CONECTOR - DELANTERO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BFDDDB-46BC-0514-6118-66B120F89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524" y="1798918"/>
            <a:ext cx="5724126" cy="47756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1E991D-5F9E-4DA4-20F5-230CF00CB9F5}"/>
              </a:ext>
            </a:extLst>
          </p:cNvPr>
          <p:cNvSpPr txBox="1"/>
          <p:nvPr/>
        </p:nvSpPr>
        <p:spPr>
          <a:xfrm>
            <a:off x="355147" y="3869258"/>
            <a:ext cx="4902653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Pin 1: Pression sensor -</a:t>
            </a:r>
          </a:p>
          <a:p>
            <a:r>
              <a:rPr lang="en-US" sz="1100" dirty="0"/>
              <a:t>Pin 2: Pression sensor +</a:t>
            </a:r>
          </a:p>
          <a:p>
            <a:endParaRPr lang="en-US" sz="1100" dirty="0"/>
          </a:p>
          <a:p>
            <a:r>
              <a:rPr lang="en-US" sz="1100" dirty="0"/>
              <a:t>Pin 6: CAN_H (to CAN interface)</a:t>
            </a:r>
          </a:p>
          <a:p>
            <a:r>
              <a:rPr lang="en-US" sz="1100" dirty="0"/>
              <a:t>Pin 7: CAN_L (to CAN interface)</a:t>
            </a:r>
          </a:p>
          <a:p>
            <a:endParaRPr lang="en-US" sz="1100" dirty="0"/>
          </a:p>
          <a:p>
            <a:r>
              <a:rPr lang="en-US" sz="1100" dirty="0"/>
              <a:t>Pin 19: </a:t>
            </a:r>
            <a:r>
              <a:rPr lang="en-US" sz="1100" dirty="0" err="1"/>
              <a:t>Doorwoofer</a:t>
            </a:r>
            <a:r>
              <a:rPr lang="en-US" sz="1100" dirty="0"/>
              <a:t> + (To </a:t>
            </a:r>
            <a:r>
              <a:rPr lang="en-US" sz="1100" dirty="0" err="1"/>
              <a:t>doorwoofer</a:t>
            </a:r>
            <a:r>
              <a:rPr lang="en-US" sz="1100" dirty="0"/>
              <a:t> 1 and </a:t>
            </a:r>
            <a:r>
              <a:rPr lang="en-US" sz="1100" dirty="0" err="1"/>
              <a:t>doorwoofer</a:t>
            </a:r>
            <a:r>
              <a:rPr lang="en-US" sz="1100" dirty="0"/>
              <a:t> 2)</a:t>
            </a:r>
          </a:p>
          <a:p>
            <a:r>
              <a:rPr lang="en-US" sz="1100" dirty="0"/>
              <a:t>Pin 20: </a:t>
            </a:r>
            <a:r>
              <a:rPr lang="en-US" sz="1100" dirty="0" err="1"/>
              <a:t>Doorwoofer</a:t>
            </a:r>
            <a:r>
              <a:rPr lang="en-US" sz="1100" dirty="0"/>
              <a:t> - (To </a:t>
            </a:r>
            <a:r>
              <a:rPr lang="en-US" sz="1100" dirty="0" err="1"/>
              <a:t>doorwoofer</a:t>
            </a:r>
            <a:r>
              <a:rPr lang="en-US" sz="1100" dirty="0"/>
              <a:t> 1 and </a:t>
            </a:r>
            <a:r>
              <a:rPr lang="en-US" sz="1100" dirty="0" err="1"/>
              <a:t>doorwoofer</a:t>
            </a:r>
            <a:r>
              <a:rPr lang="en-US" sz="1100" dirty="0"/>
              <a:t> 2)</a:t>
            </a:r>
          </a:p>
          <a:p>
            <a:endParaRPr lang="en-US" sz="1100" dirty="0"/>
          </a:p>
          <a:p>
            <a:r>
              <a:rPr lang="en-US" sz="1100" dirty="0"/>
              <a:t>Pin 21: Mid Front Right – (To premium speaker)</a:t>
            </a:r>
          </a:p>
          <a:p>
            <a:r>
              <a:rPr lang="en-US" sz="1100" dirty="0"/>
              <a:t>Pin 22: Mid Front Right + (To premium speaker)</a:t>
            </a:r>
          </a:p>
          <a:p>
            <a:endParaRPr lang="en-US" sz="1100" dirty="0"/>
          </a:p>
          <a:p>
            <a:r>
              <a:rPr lang="en-US" sz="1100" dirty="0"/>
              <a:t>Pin 23: KL30t (12V supply)</a:t>
            </a:r>
          </a:p>
          <a:p>
            <a:r>
              <a:rPr lang="en-US" sz="1100" dirty="0"/>
              <a:t>Pin 24: KL31 (0V supply)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DB30AE-44F9-0354-BC9E-CB4301419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47" y="526528"/>
            <a:ext cx="6646288" cy="322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25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4C9BC-105D-B330-4DBF-A59B03510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D18DF22-A921-B985-5C2E-2921CC8B3D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8395" y="157203"/>
            <a:ext cx="9144000" cy="405185"/>
          </a:xfrm>
        </p:spPr>
        <p:txBody>
          <a:bodyPr>
            <a:normAutofit lnSpcReduction="10000"/>
          </a:bodyPr>
          <a:lstStyle/>
          <a:p>
            <a:r>
              <a:rPr lang="es-ES" dirty="0"/>
              <a:t>TEST - TRASERO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8CB441-F8EF-0F38-628C-56858A2F9EF9}"/>
              </a:ext>
            </a:extLst>
          </p:cNvPr>
          <p:cNvSpPr txBox="1"/>
          <p:nvPr/>
        </p:nvSpPr>
        <p:spPr>
          <a:xfrm>
            <a:off x="980022" y="360600"/>
            <a:ext cx="10566520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b="1" dirty="0"/>
              <a:t>1. COMUNICACIÓN</a:t>
            </a:r>
            <a:r>
              <a:rPr lang="es-ES" sz="1400" dirty="0"/>
              <a:t>:</a:t>
            </a:r>
          </a:p>
          <a:p>
            <a:endParaRPr lang="es-ES" sz="1400" dirty="0"/>
          </a:p>
          <a:p>
            <a:r>
              <a:rPr lang="es-ES" sz="1400" dirty="0"/>
              <a:t>Pin 6: CAN_H (</a:t>
            </a:r>
            <a:r>
              <a:rPr lang="es-ES" sz="1400" dirty="0" err="1"/>
              <a:t>to</a:t>
            </a:r>
            <a:r>
              <a:rPr lang="es-ES" sz="1400" dirty="0"/>
              <a:t> CAN interface)</a:t>
            </a:r>
            <a:endParaRPr lang="es-ES" sz="1400" dirty="0">
              <a:solidFill>
                <a:srgbClr val="FF0000"/>
              </a:solidFill>
            </a:endParaRPr>
          </a:p>
          <a:p>
            <a:r>
              <a:rPr lang="es-ES" sz="1400" dirty="0"/>
              <a:t>Pin 7: CAN_L (</a:t>
            </a:r>
            <a:r>
              <a:rPr lang="es-ES" sz="1400" dirty="0" err="1"/>
              <a:t>to</a:t>
            </a:r>
            <a:r>
              <a:rPr lang="es-ES" sz="1400" dirty="0"/>
              <a:t> CAN interface)</a:t>
            </a:r>
          </a:p>
          <a:p>
            <a:endParaRPr lang="es-ES" sz="1400" dirty="0"/>
          </a:p>
          <a:p>
            <a:r>
              <a:rPr lang="es-ES" sz="1400" b="1" dirty="0"/>
              <a:t>2. ELEVALUNAS:</a:t>
            </a:r>
          </a:p>
          <a:p>
            <a:pPr marL="228600" indent="-228600">
              <a:buFont typeface="+mj-lt"/>
              <a:buAutoNum type="arabicPeriod"/>
            </a:pPr>
            <a:r>
              <a:rPr lang="es-ES" sz="1400" dirty="0"/>
              <a:t>Modo eléctrico: Conector Motor.</a:t>
            </a:r>
          </a:p>
          <a:p>
            <a:pPr lvl="1"/>
            <a:r>
              <a:rPr lang="es-ES" sz="1400" dirty="0"/>
              <a:t>Posición inferior - &gt; Posición superior.</a:t>
            </a:r>
          </a:p>
          <a:p>
            <a:pPr lvl="1"/>
            <a:r>
              <a:rPr lang="es-ES" sz="1400" dirty="0"/>
              <a:t>Medición de recorrido. Recorrido &gt;X. Test </a:t>
            </a:r>
            <a:r>
              <a:rPr lang="es-ES" sz="1400" dirty="0">
                <a:highlight>
                  <a:srgbClr val="FFFF00"/>
                </a:highlight>
              </a:rPr>
              <a:t>OK.</a:t>
            </a:r>
          </a:p>
          <a:p>
            <a:pPr lvl="1"/>
            <a:endParaRPr lang="es-ES" sz="1400" dirty="0"/>
          </a:p>
          <a:p>
            <a:pPr lvl="1"/>
            <a:r>
              <a:rPr lang="es-ES" sz="1400" dirty="0"/>
              <a:t>Medición de tiempo. Tiempo&lt;X. Test </a:t>
            </a:r>
            <a:r>
              <a:rPr lang="es-ES" sz="1400" dirty="0">
                <a:highlight>
                  <a:srgbClr val="FFFF00"/>
                </a:highlight>
              </a:rPr>
              <a:t>OK</a:t>
            </a:r>
          </a:p>
          <a:p>
            <a:endParaRPr lang="es-ES" sz="1400" dirty="0"/>
          </a:p>
          <a:p>
            <a:pPr marL="228600" indent="-228600">
              <a:buFont typeface="+mj-lt"/>
              <a:buAutoNum type="arabicPeriod" startAt="2"/>
            </a:pPr>
            <a:r>
              <a:rPr lang="es-ES" sz="1400" dirty="0"/>
              <a:t>Modo DCU: Conector DCU.</a:t>
            </a:r>
          </a:p>
          <a:p>
            <a:endParaRPr lang="es-ES" sz="1400" dirty="0"/>
          </a:p>
          <a:p>
            <a:pPr lvl="1"/>
            <a:r>
              <a:rPr lang="es-ES" sz="1400" dirty="0"/>
              <a:t>Posición de envío OK. Test </a:t>
            </a:r>
            <a:r>
              <a:rPr lang="es-ES" sz="1400" dirty="0">
                <a:highlight>
                  <a:srgbClr val="FFFF00"/>
                </a:highlight>
              </a:rPr>
              <a:t>OK</a:t>
            </a:r>
          </a:p>
          <a:p>
            <a:pPr lvl="1"/>
            <a:endParaRPr lang="es-ES" sz="1400" dirty="0"/>
          </a:p>
          <a:p>
            <a:pPr marL="228600" indent="-228600">
              <a:buFont typeface="+mj-lt"/>
              <a:buAutoNum type="arabicPeriod" startAt="3"/>
            </a:pPr>
            <a:r>
              <a:rPr lang="es-ES" sz="1400" dirty="0"/>
              <a:t>Test de continuidad de cables. Sino hay continuidad - Test </a:t>
            </a:r>
            <a:r>
              <a:rPr lang="es-ES" sz="1400" dirty="0">
                <a:highlight>
                  <a:srgbClr val="FFFF00"/>
                </a:highlight>
              </a:rPr>
              <a:t>OK</a:t>
            </a:r>
          </a:p>
          <a:p>
            <a:endParaRPr lang="es-ES" sz="1400" dirty="0"/>
          </a:p>
          <a:p>
            <a:endParaRPr lang="es-ES" sz="1400" dirty="0"/>
          </a:p>
          <a:p>
            <a:r>
              <a:rPr lang="es-ES" sz="1400" b="1" dirty="0"/>
              <a:t>3. ALTAVOZ MID</a:t>
            </a:r>
          </a:p>
          <a:p>
            <a:endParaRPr lang="es-ES" sz="1400" dirty="0"/>
          </a:p>
          <a:p>
            <a:r>
              <a:rPr lang="es-ES" sz="1400" dirty="0">
                <a:solidFill>
                  <a:srgbClr val="00B0F0"/>
                </a:solidFill>
              </a:rPr>
              <a:t>Pin 17: </a:t>
            </a:r>
            <a:r>
              <a:rPr lang="es-ES" sz="1400" dirty="0" err="1">
                <a:solidFill>
                  <a:srgbClr val="00B0F0"/>
                </a:solidFill>
              </a:rPr>
              <a:t>Tweeter</a:t>
            </a:r>
            <a:r>
              <a:rPr lang="es-ES" sz="1400" dirty="0">
                <a:solidFill>
                  <a:srgbClr val="00B0F0"/>
                </a:solidFill>
              </a:rPr>
              <a:t> - Test de continuidad eléctrica.</a:t>
            </a:r>
          </a:p>
          <a:p>
            <a:r>
              <a:rPr lang="es-ES" sz="1400" dirty="0">
                <a:solidFill>
                  <a:srgbClr val="00B0F0"/>
                </a:solidFill>
              </a:rPr>
              <a:t>Pin 18: </a:t>
            </a:r>
            <a:r>
              <a:rPr lang="es-ES" sz="1400" dirty="0" err="1">
                <a:solidFill>
                  <a:srgbClr val="00B0F0"/>
                </a:solidFill>
              </a:rPr>
              <a:t>Tweeter</a:t>
            </a:r>
            <a:r>
              <a:rPr lang="es-ES" sz="1400" dirty="0">
                <a:solidFill>
                  <a:srgbClr val="00B0F0"/>
                </a:solidFill>
              </a:rPr>
              <a:t> + - Test de continuidad eléctrica.</a:t>
            </a:r>
          </a:p>
          <a:p>
            <a:endParaRPr lang="es-ES" sz="1400" dirty="0">
              <a:solidFill>
                <a:srgbClr val="FF0000"/>
              </a:solidFill>
            </a:endParaRPr>
          </a:p>
          <a:p>
            <a:endParaRPr lang="es-ES" sz="1400" dirty="0"/>
          </a:p>
          <a:p>
            <a:r>
              <a:rPr lang="es-ES" sz="1400" b="1" dirty="0"/>
              <a:t>4. ALIMENTACIÓN</a:t>
            </a:r>
            <a:r>
              <a:rPr lang="es-ES" sz="1400" dirty="0"/>
              <a:t>:</a:t>
            </a:r>
          </a:p>
          <a:p>
            <a:r>
              <a:rPr lang="es-ES" sz="1400" dirty="0"/>
              <a:t>Pin 1: KL30t (12V </a:t>
            </a:r>
            <a:r>
              <a:rPr lang="es-ES" sz="1400" dirty="0" err="1"/>
              <a:t>supply</a:t>
            </a:r>
            <a:r>
              <a:rPr lang="es-ES" sz="1400" dirty="0"/>
              <a:t>) </a:t>
            </a:r>
            <a:r>
              <a:rPr lang="es-ES" sz="1400" dirty="0">
                <a:solidFill>
                  <a:srgbClr val="FF0000"/>
                </a:solidFill>
              </a:rPr>
              <a:t>Alimentación 12V</a:t>
            </a:r>
          </a:p>
          <a:p>
            <a:r>
              <a:rPr lang="es-ES" sz="1400" dirty="0"/>
              <a:t>Pin 2: KL31 (0V </a:t>
            </a:r>
            <a:r>
              <a:rPr lang="es-ES" sz="1400" dirty="0" err="1"/>
              <a:t>supply</a:t>
            </a:r>
            <a:r>
              <a:rPr lang="es-ES" sz="1400" dirty="0"/>
              <a:t>)</a:t>
            </a:r>
            <a:r>
              <a:rPr lang="es-ES" sz="1400" dirty="0">
                <a:solidFill>
                  <a:srgbClr val="FF0000"/>
                </a:solidFill>
              </a:rPr>
              <a:t> Alimentación 12V</a:t>
            </a:r>
          </a:p>
          <a:p>
            <a:endParaRPr lang="es-ES" sz="1400" dirty="0"/>
          </a:p>
        </p:txBody>
      </p:sp>
    </p:spTree>
    <p:extLst>
      <p:ext uri="{BB962C8B-B14F-4D97-AF65-F5344CB8AC3E}">
        <p14:creationId xmlns:p14="http://schemas.microsoft.com/office/powerpoint/2010/main" val="2746039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C44582-95BE-40B1-10C0-B27A27330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4F47ACD-1281-C922-3DC0-DCA5C3F20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3317" y="311991"/>
            <a:ext cx="9144000" cy="405185"/>
          </a:xfrm>
        </p:spPr>
        <p:txBody>
          <a:bodyPr>
            <a:normAutofit lnSpcReduction="10000"/>
          </a:bodyPr>
          <a:lstStyle/>
          <a:p>
            <a:r>
              <a:rPr lang="es-ES" dirty="0"/>
              <a:t>CONECTOR - TRASERO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6534AC-C888-8D62-3FF8-946AA93F6788}"/>
              </a:ext>
            </a:extLst>
          </p:cNvPr>
          <p:cNvSpPr txBox="1"/>
          <p:nvPr/>
        </p:nvSpPr>
        <p:spPr>
          <a:xfrm>
            <a:off x="4242337" y="1122361"/>
            <a:ext cx="606295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Pin 12: Pression sensor +</a:t>
            </a:r>
          </a:p>
          <a:p>
            <a:r>
              <a:rPr lang="en-US" dirty="0"/>
              <a:t>Pin 13: Pression sensor -</a:t>
            </a:r>
          </a:p>
          <a:p>
            <a:endParaRPr lang="en-US" dirty="0"/>
          </a:p>
          <a:p>
            <a:r>
              <a:rPr lang="en-US" dirty="0"/>
              <a:t>Pin 14: CAN_H (to CAN interface)</a:t>
            </a:r>
          </a:p>
          <a:p>
            <a:r>
              <a:rPr lang="en-US" dirty="0"/>
              <a:t>Pin 15: CAN_L (to CAN interface)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Pin 17: Tweeter -</a:t>
            </a:r>
          </a:p>
          <a:p>
            <a:r>
              <a:rPr lang="en-US" dirty="0">
                <a:solidFill>
                  <a:srgbClr val="FF0000"/>
                </a:solidFill>
              </a:rPr>
              <a:t>Pin 18: Tweeter +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1D2848-5F6E-8AB7-4073-93E490933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58" y="717176"/>
            <a:ext cx="4106700" cy="34405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527D7B-5683-4302-FA16-314554C64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897928" y="221700"/>
            <a:ext cx="4048879" cy="44505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D4FC41-B252-D3EE-C6AC-A056EF2507C0}"/>
              </a:ext>
            </a:extLst>
          </p:cNvPr>
          <p:cNvSpPr txBox="1"/>
          <p:nvPr/>
        </p:nvSpPr>
        <p:spPr>
          <a:xfrm>
            <a:off x="6716021" y="5512133"/>
            <a:ext cx="77425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Pin 1: KL30t (12V supply)</a:t>
            </a:r>
          </a:p>
          <a:p>
            <a:r>
              <a:rPr lang="en-US" dirty="0"/>
              <a:t>Pin 2: KL31 (0V supply)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DBFD15-8BAA-998D-5365-5A88CC86A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972" y="5066863"/>
            <a:ext cx="6152926" cy="1143237"/>
          </a:xfrm>
          <a:prstGeom prst="rect">
            <a:avLst/>
          </a:prstGeom>
          <a:scene3d>
            <a:camera prst="orthographicFront">
              <a:rot lat="0" lon="0" rev="10800000"/>
            </a:camera>
            <a:lightRig rig="threePt" dir="t"/>
          </a:scene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4F4126-2727-8D49-240F-1B3A70B020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8664" y="4700794"/>
            <a:ext cx="1795347" cy="204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867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5E84F-842D-9C9D-EA22-839C0B628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D28BEE5-67F3-8280-9C97-59A1B1308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2512" y="121344"/>
            <a:ext cx="9144000" cy="405185"/>
          </a:xfrm>
        </p:spPr>
        <p:txBody>
          <a:bodyPr>
            <a:normAutofit lnSpcReduction="10000"/>
          </a:bodyPr>
          <a:lstStyle/>
          <a:p>
            <a:r>
              <a:rPr lang="es-ES" dirty="0"/>
              <a:t>OTROS CONTROLES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761902-64FB-9316-B2E7-84FEAA38770F}"/>
              </a:ext>
            </a:extLst>
          </p:cNvPr>
          <p:cNvSpPr txBox="1"/>
          <p:nvPr/>
        </p:nvSpPr>
        <p:spPr>
          <a:xfrm>
            <a:off x="586249" y="526529"/>
            <a:ext cx="1079138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SENSOR DE PRESIÓN EN LA OP50:</a:t>
            </a:r>
          </a:p>
          <a:p>
            <a:endParaRPr lang="en-US" sz="1100" b="1" dirty="0"/>
          </a:p>
          <a:p>
            <a:r>
              <a:rPr lang="en-US" sz="1100" b="1" dirty="0"/>
              <a:t>POR CÁMARA: SINO ESTÁ CONECTADO EL CLIP BLANCO NO ESTÁ DENTRO.</a:t>
            </a:r>
            <a:endParaRPr lang="en-US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0D6EDB-E663-AD4A-78AB-65E2B32C4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305" y="1126693"/>
            <a:ext cx="7322836" cy="536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453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2026</TotalTime>
  <Words>568</Words>
  <Application>Microsoft Office PowerPoint</Application>
  <PresentationFormat>Widescreen</PresentationFormat>
  <Paragraphs>96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Carcedo Barrio, Roberto</dc:creator>
  <cp:lastModifiedBy>Carcedo Barrio, Roberto</cp:lastModifiedBy>
  <cp:revision>1</cp:revision>
  <dcterms:created xsi:type="dcterms:W3CDTF">2025-03-27T14:06:09Z</dcterms:created>
  <dcterms:modified xsi:type="dcterms:W3CDTF">2025-04-03T13:19:34Z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acf4f5e-b788-4bdd-9371-71ab982a2897_Enabled">
    <vt:lpwstr>true</vt:lpwstr>
  </property>
  <property fmtid="{D5CDD505-2E9C-101B-9397-08002B2CF9AE}" pid="3" name="MSIP_Label_aacf4f5e-b788-4bdd-9371-71ab982a2897_SetDate">
    <vt:lpwstr>2025-03-27T14:39:22Z</vt:lpwstr>
  </property>
  <property fmtid="{D5CDD505-2E9C-101B-9397-08002B2CF9AE}" pid="4" name="MSIP_Label_aacf4f5e-b788-4bdd-9371-71ab982a2897_Method">
    <vt:lpwstr>Privileged</vt:lpwstr>
  </property>
  <property fmtid="{D5CDD505-2E9C-101B-9397-08002B2CF9AE}" pid="5" name="MSIP_Label_aacf4f5e-b788-4bdd-9371-71ab982a2897_Name">
    <vt:lpwstr>aacf4f5e-b788-4bdd-9371-71ab982a2897</vt:lpwstr>
  </property>
  <property fmtid="{D5CDD505-2E9C-101B-9397-08002B2CF9AE}" pid="6" name="MSIP_Label_aacf4f5e-b788-4bdd-9371-71ab982a2897_SiteId">
    <vt:lpwstr>a9e8893d-f1a4-4d8d-978f-862edfd3686a</vt:lpwstr>
  </property>
  <property fmtid="{D5CDD505-2E9C-101B-9397-08002B2CF9AE}" pid="7" name="MSIP_Label_aacf4f5e-b788-4bdd-9371-71ab982a2897_ActionId">
    <vt:lpwstr>14a28d5f-481c-410f-aa8c-e44db642d548</vt:lpwstr>
  </property>
  <property fmtid="{D5CDD505-2E9C-101B-9397-08002B2CF9AE}" pid="8" name="MSIP_Label_aacf4f5e-b788-4bdd-9371-71ab982a2897_ContentBits">
    <vt:lpwstr>2</vt:lpwstr>
  </property>
  <property fmtid="{D5CDD505-2E9C-101B-9397-08002B2CF9AE}" pid="9" name="MSIP_Label_aacf4f5e-b788-4bdd-9371-71ab982a2897_Tag">
    <vt:lpwstr>10, 0, 1, 1</vt:lpwstr>
  </property>
  <property fmtid="{D5CDD505-2E9C-101B-9397-08002B2CF9AE}" pid="10" name="ClassificationContentMarkingFooterLocations">
    <vt:lpwstr>Office Theme:8</vt:lpwstr>
  </property>
  <property fmtid="{D5CDD505-2E9C-101B-9397-08002B2CF9AE}" pid="11" name="ClassificationContentMarkingFooterText">
    <vt:lpwstr>Classified as Public</vt:lpwstr>
  </property>
</Properties>
</file>