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>
        <p:scale>
          <a:sx n="66" d="100"/>
          <a:sy n="66" d="100"/>
        </p:scale>
        <p:origin x="-6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7F1C-7132-47F2-B2CC-5ECCCC23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72A98-E325-4F75-BDCD-9602A8D3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E993-97F0-4BDD-B959-6EC8C66B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6366-2763-4AE7-9516-A549100B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3B61-88EC-4DAD-AEEF-2845688C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94-7D45-493B-9144-FB5640B5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96DAE-BDAD-4EDD-AD2F-8E83435D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6938-4081-4222-AFE3-209D9FA8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BBCD-39BC-4B40-A44A-9794C7F8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B992B-A677-4E9F-9656-FA5E4F2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EDA15-FCDD-4416-A0AA-50DD1D0FB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7032-DBBC-45BF-B494-11A3723A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E595-07FD-4738-A93F-938B5A83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BA18-CC2F-43EC-A398-719660AC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5C84-661F-4792-93BB-96EA6BA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3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3778-1853-4056-A97C-8286D688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BF0-706A-431A-B3A4-A09133C4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7210-4C80-4FA7-A126-8177DF8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1B75-5B8A-4FC8-A22B-40A29690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2140-1DEB-4E4D-B2B9-41EDEC73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1069-89CB-45E0-AE81-E90C628D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D9BE-CC96-4943-BE4F-8EF363BE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7EDD-47A2-447E-B9BE-EA985C6B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343C-F29C-49A9-ABDA-884AC403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2211-158C-47CE-9451-A0272523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3FDE-598F-4B8D-A4F6-CFB914E4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409D-7D2A-47F7-B7A4-2AB5C9CA6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C4D1-7809-4C0A-81A3-10E398D0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D5E7-E8B2-432E-98CE-8EA66C86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422DC-D136-4968-B9FF-CBC7680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7FE8-7CA6-4BA8-852F-A18D0AD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29D-9BFA-4BC5-8134-7ADA520A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78B2-5581-406E-89F3-4140CE8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81BB8-4FD6-46DD-A977-B857F7DF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84AB6-54FE-4991-AD8B-AD76FF94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B40F8-5DFF-422B-8B9A-46D5ED5C1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6EDC9-151A-495E-8536-672DDC6B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E6552-2A5F-4B20-BD5D-56A4796F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8CC8A-CC69-48CC-939C-D278D4C3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F544-6711-4B9D-85C2-B62CB73C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A444E-6CEA-4C61-96F4-14AACD29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F449C-6866-485C-8840-34735DE7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BB20-BB0A-4EFD-9B02-B95F7A41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7B7D0-42BE-4A05-A322-2255F5C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8D06A-E001-468A-8E99-CDB9CF27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B9A2-74DA-478E-9523-665E3DA5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1DC9-8971-466F-968E-5E9A987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A4BA-D368-4BC5-B552-EEA2BC56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DB78D-BD7E-447F-82C1-D2FE02AB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CE01-D8F7-4A90-B5F9-7DAB35A7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3115-F968-44E5-AE97-4D070A47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6991-BB5C-4699-B20F-17DAC36E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FC97-4DDD-416B-BB33-394E271F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E0933-C39A-439B-B17F-375FA7F74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91551-0165-4C38-8490-8B95CDD6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E909-2D1B-475B-8531-4796297C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67AE6-F3BE-44D5-B43B-3492C96B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19DA-4D9A-4A96-9600-602288F0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980E6-9CC8-440D-8C88-D5FE4DD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73FD-4F6E-41A8-9FA7-0A5D0CB1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03EB-54E8-429A-8015-8081D3E3D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D14DF-3E8C-48CA-BD82-4AA1FAB524F4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8F63-C26F-4BF9-8EBF-74C2DD18D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A160-38A0-4CA7-9392-BDA4F6FC4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86F3-2845-4582-8E59-4EB481B5B5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2D570-3829-4B5F-905A-D5730924C26C}"/>
              </a:ext>
            </a:extLst>
          </p:cNvPr>
          <p:cNvSpPr/>
          <p:nvPr/>
        </p:nvSpPr>
        <p:spPr>
          <a:xfrm>
            <a:off x="1771651" y="1999343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EDC00-3F70-40DD-B18A-EBF99BB149FA}"/>
              </a:ext>
            </a:extLst>
          </p:cNvPr>
          <p:cNvSpPr/>
          <p:nvPr/>
        </p:nvSpPr>
        <p:spPr>
          <a:xfrm rot="2700000">
            <a:off x="1554582" y="2875125"/>
            <a:ext cx="2615361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9FCB4-8F2C-4E06-876A-BCCD4745013B}"/>
              </a:ext>
            </a:extLst>
          </p:cNvPr>
          <p:cNvSpPr/>
          <p:nvPr/>
        </p:nvSpPr>
        <p:spPr>
          <a:xfrm>
            <a:off x="1771651" y="3827107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15F60-31E4-4B00-A499-6C1F3C9FB347}"/>
              </a:ext>
            </a:extLst>
          </p:cNvPr>
          <p:cNvSpPr/>
          <p:nvPr/>
        </p:nvSpPr>
        <p:spPr>
          <a:xfrm rot="5400000">
            <a:off x="2981261" y="2923041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62116-9D6B-48E9-9CFD-AD194262D156}"/>
              </a:ext>
            </a:extLst>
          </p:cNvPr>
          <p:cNvSpPr/>
          <p:nvPr/>
        </p:nvSpPr>
        <p:spPr>
          <a:xfrm rot="5400000">
            <a:off x="4847869" y="2923041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EEAA3-4690-4889-9DFB-E503BD44B12F}"/>
              </a:ext>
            </a:extLst>
          </p:cNvPr>
          <p:cNvSpPr/>
          <p:nvPr/>
        </p:nvSpPr>
        <p:spPr>
          <a:xfrm>
            <a:off x="3904959" y="1999343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B5BAF-1C72-41BD-9A41-68CC2D6BA3D7}"/>
              </a:ext>
            </a:extLst>
          </p:cNvPr>
          <p:cNvSpPr/>
          <p:nvPr/>
        </p:nvSpPr>
        <p:spPr>
          <a:xfrm>
            <a:off x="3904959" y="3095172"/>
            <a:ext cx="2181224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1AA8-9223-4FF6-A8A8-AC9A2A07D174}"/>
              </a:ext>
            </a:extLst>
          </p:cNvPr>
          <p:cNvSpPr/>
          <p:nvPr/>
        </p:nvSpPr>
        <p:spPr>
          <a:xfrm rot="3600000">
            <a:off x="5649492" y="2897579"/>
            <a:ext cx="231896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5BBD0-DFFB-41EC-8A92-F68974816EAA}"/>
              </a:ext>
            </a:extLst>
          </p:cNvPr>
          <p:cNvSpPr/>
          <p:nvPr/>
        </p:nvSpPr>
        <p:spPr>
          <a:xfrm rot="-3600000">
            <a:off x="6370166" y="2905605"/>
            <a:ext cx="231896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E67D4-7BD2-47D3-B9F1-A246252B7744}"/>
              </a:ext>
            </a:extLst>
          </p:cNvPr>
          <p:cNvSpPr/>
          <p:nvPr/>
        </p:nvSpPr>
        <p:spPr>
          <a:xfrm rot="5400000">
            <a:off x="7333257" y="2904789"/>
            <a:ext cx="2175200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9D1C5-B9B7-4428-86C2-2BA07D352500}"/>
              </a:ext>
            </a:extLst>
          </p:cNvPr>
          <p:cNvSpPr/>
          <p:nvPr/>
        </p:nvSpPr>
        <p:spPr>
          <a:xfrm rot="5400000">
            <a:off x="6777010" y="3588544"/>
            <a:ext cx="80531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F108E-777C-4C30-9FC3-9D2BE654EE78}"/>
              </a:ext>
            </a:extLst>
          </p:cNvPr>
          <p:cNvSpPr/>
          <p:nvPr/>
        </p:nvSpPr>
        <p:spPr>
          <a:xfrm>
            <a:off x="8252442" y="1984375"/>
            <a:ext cx="216790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A8062-C48C-48BF-A3CC-B1E47E4B7E57}"/>
              </a:ext>
            </a:extLst>
          </p:cNvPr>
          <p:cNvSpPr/>
          <p:nvPr/>
        </p:nvSpPr>
        <p:spPr>
          <a:xfrm>
            <a:off x="8265905" y="2922361"/>
            <a:ext cx="216790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E6C1F-3C2A-4FC8-93B7-C83B7E9FC1B7}"/>
              </a:ext>
            </a:extLst>
          </p:cNvPr>
          <p:cNvSpPr/>
          <p:nvPr/>
        </p:nvSpPr>
        <p:spPr>
          <a:xfrm>
            <a:off x="8261967" y="3833501"/>
            <a:ext cx="2167907" cy="333828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2D570-3829-4B5F-905A-D5730924C26C}"/>
              </a:ext>
            </a:extLst>
          </p:cNvPr>
          <p:cNvSpPr/>
          <p:nvPr/>
        </p:nvSpPr>
        <p:spPr>
          <a:xfrm>
            <a:off x="1771651" y="1999343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EDC00-3F70-40DD-B18A-EBF99BB149FA}"/>
              </a:ext>
            </a:extLst>
          </p:cNvPr>
          <p:cNvSpPr/>
          <p:nvPr/>
        </p:nvSpPr>
        <p:spPr>
          <a:xfrm rot="2700000">
            <a:off x="1554582" y="2875125"/>
            <a:ext cx="2615361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9FCB4-8F2C-4E06-876A-BCCD4745013B}"/>
              </a:ext>
            </a:extLst>
          </p:cNvPr>
          <p:cNvSpPr/>
          <p:nvPr/>
        </p:nvSpPr>
        <p:spPr>
          <a:xfrm>
            <a:off x="1771651" y="3827107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15F60-31E4-4B00-A499-6C1F3C9FB347}"/>
              </a:ext>
            </a:extLst>
          </p:cNvPr>
          <p:cNvSpPr/>
          <p:nvPr/>
        </p:nvSpPr>
        <p:spPr>
          <a:xfrm rot="5400000">
            <a:off x="2981261" y="2923041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62116-9D6B-48E9-9CFD-AD194262D156}"/>
              </a:ext>
            </a:extLst>
          </p:cNvPr>
          <p:cNvSpPr/>
          <p:nvPr/>
        </p:nvSpPr>
        <p:spPr>
          <a:xfrm rot="5400000">
            <a:off x="4847869" y="2923041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EEAA3-4690-4889-9DFB-E503BD44B12F}"/>
              </a:ext>
            </a:extLst>
          </p:cNvPr>
          <p:cNvSpPr/>
          <p:nvPr/>
        </p:nvSpPr>
        <p:spPr>
          <a:xfrm>
            <a:off x="3904959" y="1999343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B5BAF-1C72-41BD-9A41-68CC2D6BA3D7}"/>
              </a:ext>
            </a:extLst>
          </p:cNvPr>
          <p:cNvSpPr/>
          <p:nvPr/>
        </p:nvSpPr>
        <p:spPr>
          <a:xfrm>
            <a:off x="3904959" y="3095172"/>
            <a:ext cx="2181224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1AA8-9223-4FF6-A8A8-AC9A2A07D174}"/>
              </a:ext>
            </a:extLst>
          </p:cNvPr>
          <p:cNvSpPr/>
          <p:nvPr/>
        </p:nvSpPr>
        <p:spPr>
          <a:xfrm rot="3600000">
            <a:off x="5649492" y="2897579"/>
            <a:ext cx="231896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5BBD0-DFFB-41EC-8A92-F68974816EAA}"/>
              </a:ext>
            </a:extLst>
          </p:cNvPr>
          <p:cNvSpPr/>
          <p:nvPr/>
        </p:nvSpPr>
        <p:spPr>
          <a:xfrm rot="-3600000">
            <a:off x="6370166" y="2905605"/>
            <a:ext cx="231896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E67D4-7BD2-47D3-B9F1-A246252B7744}"/>
              </a:ext>
            </a:extLst>
          </p:cNvPr>
          <p:cNvSpPr/>
          <p:nvPr/>
        </p:nvSpPr>
        <p:spPr>
          <a:xfrm rot="5400000">
            <a:off x="7333257" y="2904789"/>
            <a:ext cx="2175200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9D1C5-B9B7-4428-86C2-2BA07D352500}"/>
              </a:ext>
            </a:extLst>
          </p:cNvPr>
          <p:cNvSpPr/>
          <p:nvPr/>
        </p:nvSpPr>
        <p:spPr>
          <a:xfrm rot="5400000">
            <a:off x="6777010" y="3588544"/>
            <a:ext cx="80531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F108E-777C-4C30-9FC3-9D2BE654EE78}"/>
              </a:ext>
            </a:extLst>
          </p:cNvPr>
          <p:cNvSpPr/>
          <p:nvPr/>
        </p:nvSpPr>
        <p:spPr>
          <a:xfrm>
            <a:off x="8252442" y="1984375"/>
            <a:ext cx="216790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A8062-C48C-48BF-A3CC-B1E47E4B7E57}"/>
              </a:ext>
            </a:extLst>
          </p:cNvPr>
          <p:cNvSpPr/>
          <p:nvPr/>
        </p:nvSpPr>
        <p:spPr>
          <a:xfrm>
            <a:off x="8265905" y="2922361"/>
            <a:ext cx="216790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E6C1F-3C2A-4FC8-93B7-C83B7E9FC1B7}"/>
              </a:ext>
            </a:extLst>
          </p:cNvPr>
          <p:cNvSpPr/>
          <p:nvPr/>
        </p:nvSpPr>
        <p:spPr>
          <a:xfrm>
            <a:off x="8261967" y="3833501"/>
            <a:ext cx="2167907" cy="3338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3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deSniper 2</dc:creator>
  <cp:lastModifiedBy>deSniper 2</cp:lastModifiedBy>
  <cp:revision>2</cp:revision>
  <dcterms:created xsi:type="dcterms:W3CDTF">2021-01-24T02:57:35Z</dcterms:created>
  <dcterms:modified xsi:type="dcterms:W3CDTF">2021-01-24T03:09:01Z</dcterms:modified>
</cp:coreProperties>
</file>