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6ADC3D-EBBE-435C-A8F1-C9C2B850A34E}" v="6" dt="2022-01-21T09:46:31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n Volery" userId="cc4afd082da7e4df" providerId="LiveId" clId="{B26ADC3D-EBBE-435C-A8F1-C9C2B850A34E}"/>
    <pc:docChg chg="undo custSel addSld modSld modMainMaster">
      <pc:chgData name="Sven Volery" userId="cc4afd082da7e4df" providerId="LiveId" clId="{B26ADC3D-EBBE-435C-A8F1-C9C2B850A34E}" dt="2022-01-21T09:46:45.441" v="1009" actId="14"/>
      <pc:docMkLst>
        <pc:docMk/>
      </pc:docMkLst>
      <pc:sldChg chg="addSp modSp mod">
        <pc:chgData name="Sven Volery" userId="cc4afd082da7e4df" providerId="LiveId" clId="{B26ADC3D-EBBE-435C-A8F1-C9C2B850A34E}" dt="2022-01-20T13:37:23.067" v="28" actId="20577"/>
        <pc:sldMkLst>
          <pc:docMk/>
          <pc:sldMk cId="3513326549" sldId="261"/>
        </pc:sldMkLst>
        <pc:spChg chg="mod">
          <ac:chgData name="Sven Volery" userId="cc4afd082da7e4df" providerId="LiveId" clId="{B26ADC3D-EBBE-435C-A8F1-C9C2B850A34E}" dt="2022-01-20T13:37:17.125" v="24" actId="20577"/>
          <ac:spMkLst>
            <pc:docMk/>
            <pc:sldMk cId="3513326549" sldId="261"/>
            <ac:spMk id="3" creationId="{CA94CFCD-DA1E-4F2D-951E-4702C992D730}"/>
          </ac:spMkLst>
        </pc:spChg>
        <pc:spChg chg="add mod">
          <ac:chgData name="Sven Volery" userId="cc4afd082da7e4df" providerId="LiveId" clId="{B26ADC3D-EBBE-435C-A8F1-C9C2B850A34E}" dt="2022-01-20T13:37:23.067" v="28" actId="20577"/>
          <ac:spMkLst>
            <pc:docMk/>
            <pc:sldMk cId="3513326549" sldId="261"/>
            <ac:spMk id="4" creationId="{CA42C0B1-978F-43C0-A2F5-B757AFAC8BDF}"/>
          </ac:spMkLst>
        </pc:spChg>
      </pc:sldChg>
      <pc:sldChg chg="modSp new mod">
        <pc:chgData name="Sven Volery" userId="cc4afd082da7e4df" providerId="LiveId" clId="{B26ADC3D-EBBE-435C-A8F1-C9C2B850A34E}" dt="2022-01-20T14:03:16.460" v="641" actId="1076"/>
        <pc:sldMkLst>
          <pc:docMk/>
          <pc:sldMk cId="1389302923" sldId="262"/>
        </pc:sldMkLst>
        <pc:spChg chg="mod">
          <ac:chgData name="Sven Volery" userId="cc4afd082da7e4df" providerId="LiveId" clId="{B26ADC3D-EBBE-435C-A8F1-C9C2B850A34E}" dt="2022-01-20T13:46:39.249" v="37" actId="20577"/>
          <ac:spMkLst>
            <pc:docMk/>
            <pc:sldMk cId="1389302923" sldId="262"/>
            <ac:spMk id="2" creationId="{D059722A-F738-4622-8501-3DEE8BAFF63C}"/>
          </ac:spMkLst>
        </pc:spChg>
        <pc:spChg chg="mod">
          <ac:chgData name="Sven Volery" userId="cc4afd082da7e4df" providerId="LiveId" clId="{B26ADC3D-EBBE-435C-A8F1-C9C2B850A34E}" dt="2022-01-20T14:03:16.460" v="641" actId="1076"/>
          <ac:spMkLst>
            <pc:docMk/>
            <pc:sldMk cId="1389302923" sldId="262"/>
            <ac:spMk id="3" creationId="{0EACAB4F-0181-47CD-82C6-7DB6B9E9BAF0}"/>
          </ac:spMkLst>
        </pc:spChg>
      </pc:sldChg>
      <pc:sldChg chg="modSp add mod">
        <pc:chgData name="Sven Volery" userId="cc4afd082da7e4df" providerId="LiveId" clId="{B26ADC3D-EBBE-435C-A8F1-C9C2B850A34E}" dt="2022-01-20T14:14:02.084" v="929" actId="27636"/>
        <pc:sldMkLst>
          <pc:docMk/>
          <pc:sldMk cId="3227632896" sldId="263"/>
        </pc:sldMkLst>
        <pc:spChg chg="mod">
          <ac:chgData name="Sven Volery" userId="cc4afd082da7e4df" providerId="LiveId" clId="{B26ADC3D-EBBE-435C-A8F1-C9C2B850A34E}" dt="2022-01-20T14:14:02.084" v="929" actId="27636"/>
          <ac:spMkLst>
            <pc:docMk/>
            <pc:sldMk cId="3227632896" sldId="263"/>
            <ac:spMk id="3" creationId="{0EACAB4F-0181-47CD-82C6-7DB6B9E9BAF0}"/>
          </ac:spMkLst>
        </pc:spChg>
      </pc:sldChg>
      <pc:sldChg chg="modSp add mod">
        <pc:chgData name="Sven Volery" userId="cc4afd082da7e4df" providerId="LiveId" clId="{B26ADC3D-EBBE-435C-A8F1-C9C2B850A34E}" dt="2022-01-21T09:46:45.441" v="1009" actId="14"/>
        <pc:sldMkLst>
          <pc:docMk/>
          <pc:sldMk cId="1111916666" sldId="264"/>
        </pc:sldMkLst>
        <pc:spChg chg="mod">
          <ac:chgData name="Sven Volery" userId="cc4afd082da7e4df" providerId="LiveId" clId="{B26ADC3D-EBBE-435C-A8F1-C9C2B850A34E}" dt="2022-01-21T09:46:45.441" v="1009" actId="14"/>
          <ac:spMkLst>
            <pc:docMk/>
            <pc:sldMk cId="1111916666" sldId="264"/>
            <ac:spMk id="3" creationId="{0EACAB4F-0181-47CD-82C6-7DB6B9E9BAF0}"/>
          </ac:spMkLst>
        </pc:spChg>
      </pc:sldChg>
      <pc:sldMasterChg chg="modSldLayout">
        <pc:chgData name="Sven Volery" userId="cc4afd082da7e4df" providerId="LiveId" clId="{B26ADC3D-EBBE-435C-A8F1-C9C2B850A34E}" dt="2022-01-20T13:34:23.045" v="1" actId="242"/>
        <pc:sldMasterMkLst>
          <pc:docMk/>
          <pc:sldMasterMk cId="0" sldId="2147483648"/>
        </pc:sldMasterMkLst>
        <pc:sldLayoutChg chg="modSp mod">
          <pc:chgData name="Sven Volery" userId="cc4afd082da7e4df" providerId="LiveId" clId="{B26ADC3D-EBBE-435C-A8F1-C9C2B850A34E}" dt="2022-01-20T13:34:23.045" v="1" actId="242"/>
          <pc:sldLayoutMkLst>
            <pc:docMk/>
            <pc:sldMasterMk cId="0" sldId="2147483648"/>
            <pc:sldLayoutMk cId="0" sldId="2147483650"/>
          </pc:sldLayoutMkLst>
          <pc:spChg chg="mod">
            <ac:chgData name="Sven Volery" userId="cc4afd082da7e4df" providerId="LiveId" clId="{B26ADC3D-EBBE-435C-A8F1-C9C2B850A34E}" dt="2022-01-20T13:34:23.045" v="1" actId="242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7DE6118-2437-4B30-8E3C-4D2BE6020583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Arial Black" panose="020B0A04020102020204" pitchFamily="34" charset="0"/>
          <a:ea typeface="+mj-ea"/>
          <a:cs typeface="Arial" panose="020B0604020202020204" pitchFamily="34" charset="0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400" b="1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a@a.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371E4-9EE2-4AA4-AC99-D65AD2E07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err="1">
                <a:latin typeface="Arial Black" panose="020B0A04020102020204" pitchFamily="34" charset="0"/>
              </a:rPr>
              <a:t>Ticketing</a:t>
            </a:r>
            <a:endParaRPr lang="fr-FR" b="1" dirty="0">
              <a:latin typeface="Arial Black" panose="020B0A040201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BE7A-1421-4C07-8438-E7BFD771C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906" y="1121639"/>
            <a:ext cx="2877613" cy="544601"/>
          </a:xfrm>
        </p:spPr>
        <p:txBody>
          <a:bodyPr/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Projet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CSharp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1AE06535-5B04-44A3-9770-2596065F42D4}"/>
              </a:ext>
            </a:extLst>
          </p:cNvPr>
          <p:cNvSpPr txBox="1">
            <a:spLocks/>
          </p:cNvSpPr>
          <p:nvPr/>
        </p:nvSpPr>
        <p:spPr>
          <a:xfrm>
            <a:off x="8141815" y="5175479"/>
            <a:ext cx="2877613" cy="544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YFA – SCY – SVY </a:t>
            </a:r>
          </a:p>
        </p:txBody>
      </p:sp>
    </p:spTree>
    <p:extLst>
      <p:ext uri="{BB962C8B-B14F-4D97-AF65-F5344CB8AC3E}">
        <p14:creationId xmlns:p14="http://schemas.microsoft.com/office/powerpoint/2010/main" val="422799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E2B18-3831-4492-AA10-6E093EDB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Index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A4B520-AE55-4B3D-B4A6-6BFF1E2FC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Description</a:t>
            </a:r>
          </a:p>
          <a:p>
            <a:pPr lvl="1"/>
            <a:r>
              <a:rPr lang="fr-FR" dirty="0"/>
              <a:t>Compte Utilisateurs</a:t>
            </a:r>
          </a:p>
          <a:p>
            <a:pPr lvl="1"/>
            <a:r>
              <a:rPr lang="fr-FR" dirty="0"/>
              <a:t>Compte Techniciens</a:t>
            </a:r>
          </a:p>
          <a:p>
            <a:pPr lvl="1"/>
            <a:r>
              <a:rPr lang="fr-FR" dirty="0"/>
              <a:t>Tickets</a:t>
            </a:r>
          </a:p>
          <a:p>
            <a:r>
              <a:rPr lang="fr-FR" dirty="0"/>
              <a:t>Scénario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460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B2765-EB1D-4749-8336-6426F013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88DD2C-6927-40D7-8480-C8A4BDA74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9970169" cy="35814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fr-FR" dirty="0"/>
              <a:t>L’application est programmée uniquement en </a:t>
            </a:r>
            <a:r>
              <a:rPr lang="fr-FR" dirty="0" err="1"/>
              <a:t>Csharp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Elle permettra à des membres authentifiés de publier des problèmes informatiques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Il y a plusieurs type de compte :</a:t>
            </a:r>
          </a:p>
          <a:p>
            <a:pPr lvl="2">
              <a:lnSpc>
                <a:spcPct val="150000"/>
              </a:lnSpc>
            </a:pPr>
            <a:r>
              <a:rPr lang="fr-FR" dirty="0"/>
              <a:t>Utilisateurs</a:t>
            </a:r>
          </a:p>
          <a:p>
            <a:pPr lvl="2">
              <a:lnSpc>
                <a:spcPct val="150000"/>
              </a:lnSpc>
            </a:pPr>
            <a:r>
              <a:rPr lang="fr-FR" dirty="0"/>
              <a:t>Techniciens</a:t>
            </a:r>
          </a:p>
          <a:p>
            <a:pPr>
              <a:lnSpc>
                <a:spcPct val="150000"/>
              </a:lnSpc>
            </a:pPr>
            <a:r>
              <a:rPr lang="fr-FR" dirty="0"/>
              <a:t>Les tickets seront stockés dans une base de donnée sur une machine Debian.</a:t>
            </a:r>
          </a:p>
        </p:txBody>
      </p:sp>
    </p:spTree>
    <p:extLst>
      <p:ext uri="{BB962C8B-B14F-4D97-AF65-F5344CB8AC3E}">
        <p14:creationId xmlns:p14="http://schemas.microsoft.com/office/powerpoint/2010/main" val="46021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7A238-2FDD-468B-8154-662F00DC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94CFCD-DA1E-4F2D-951E-4702C992D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Compte utilisateurs :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Se connecter à leurs comptes à l'aide d'un login (Obligatoire pour utiliser l'application)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Ajouter un ticket</a:t>
            </a:r>
          </a:p>
        </p:txBody>
      </p:sp>
    </p:spTree>
    <p:extLst>
      <p:ext uri="{BB962C8B-B14F-4D97-AF65-F5344CB8AC3E}">
        <p14:creationId xmlns:p14="http://schemas.microsoft.com/office/powerpoint/2010/main" val="120840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7A238-2FDD-468B-8154-662F00DC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94CFCD-DA1E-4F2D-951E-4702C992D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Compte techniciens :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Se connecter (Obligatoire) à leurs comptes et créer des comptes (login/</a:t>
            </a:r>
            <a:r>
              <a:rPr lang="fr-FR" dirty="0" err="1"/>
              <a:t>register</a:t>
            </a:r>
            <a:r>
              <a:rPr lang="fr-FR" dirty="0"/>
              <a:t>)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Ajouter un ticket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Voir tous les tickets ouverts/fermés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Modifier et Supprimer les tickets</a:t>
            </a:r>
          </a:p>
        </p:txBody>
      </p:sp>
    </p:spTree>
    <p:extLst>
      <p:ext uri="{BB962C8B-B14F-4D97-AF65-F5344CB8AC3E}">
        <p14:creationId xmlns:p14="http://schemas.microsoft.com/office/powerpoint/2010/main" val="197538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7A238-2FDD-468B-8154-662F00DC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94CFCD-DA1E-4F2D-951E-4702C992D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463143" cy="3886200"/>
          </a:xfrm>
        </p:spPr>
        <p:txBody>
          <a:bodyPr>
            <a:normAutofit/>
          </a:bodyPr>
          <a:lstStyle/>
          <a:p>
            <a:r>
              <a:rPr lang="fr-FR" dirty="0"/>
              <a:t>Tickets :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Un titre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Coordonnées de l'appelant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Nom et prénom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Numéro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Email</a:t>
            </a:r>
          </a:p>
          <a:p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A42C0B1-978F-43C0-A2F5-B757AFAC8BDF}"/>
              </a:ext>
            </a:extLst>
          </p:cNvPr>
          <p:cNvSpPr txBox="1">
            <a:spLocks/>
          </p:cNvSpPr>
          <p:nvPr/>
        </p:nvSpPr>
        <p:spPr>
          <a:xfrm>
            <a:off x="5464629" y="2286000"/>
            <a:ext cx="6085114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Description du problème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Date d'ouverture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Type de problème (que administrateur)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Liste déroulante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Un état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332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59722A-F738-4622-8501-3DEE8BAF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ACAB4F-0181-47CD-82C6-7DB6B9E9B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dirty="0"/>
              <a:t>Informations concernant l’utilisateur qui écrit le ticket</a:t>
            </a:r>
          </a:p>
          <a:p>
            <a:pPr>
              <a:lnSpc>
                <a:spcPct val="110000"/>
              </a:lnSpc>
            </a:pPr>
            <a:r>
              <a:rPr lang="fr-FR" dirty="0"/>
              <a:t>Nom : </a:t>
            </a:r>
          </a:p>
          <a:p>
            <a:pPr lvl="1">
              <a:lnSpc>
                <a:spcPct val="110000"/>
              </a:lnSpc>
            </a:pPr>
            <a:r>
              <a:rPr lang="fr-FR" dirty="0" err="1"/>
              <a:t>Cornuz</a:t>
            </a:r>
            <a:endParaRPr lang="fr-FR" dirty="0"/>
          </a:p>
          <a:p>
            <a:pPr>
              <a:lnSpc>
                <a:spcPct val="110000"/>
              </a:lnSpc>
            </a:pPr>
            <a:r>
              <a:rPr lang="fr-FR" dirty="0"/>
              <a:t>Prénom : </a:t>
            </a:r>
          </a:p>
          <a:p>
            <a:pPr lvl="1">
              <a:lnSpc>
                <a:spcPct val="110000"/>
              </a:lnSpc>
            </a:pPr>
            <a:r>
              <a:rPr lang="fr-FR" dirty="0"/>
              <a:t>Lionel</a:t>
            </a:r>
          </a:p>
          <a:p>
            <a:pPr>
              <a:lnSpc>
                <a:spcPct val="110000"/>
              </a:lnSpc>
            </a:pPr>
            <a:r>
              <a:rPr lang="fr-FR" dirty="0"/>
              <a:t>Email : </a:t>
            </a:r>
          </a:p>
          <a:p>
            <a:pPr lvl="1">
              <a:lnSpc>
                <a:spcPct val="110000"/>
              </a:lnSpc>
            </a:pPr>
            <a:r>
              <a:rPr lang="fr-FR" dirty="0"/>
              <a:t>Lionel.cornuz@cpnv.ch</a:t>
            </a:r>
          </a:p>
          <a:p>
            <a:pPr>
              <a:lnSpc>
                <a:spcPct val="110000"/>
              </a:lnSpc>
            </a:pPr>
            <a:r>
              <a:rPr lang="fr-FR" dirty="0"/>
              <a:t>Mot de passe :</a:t>
            </a:r>
          </a:p>
          <a:p>
            <a:pPr lvl="1">
              <a:lnSpc>
                <a:spcPct val="110000"/>
              </a:lnSpc>
            </a:pPr>
            <a:r>
              <a:rPr lang="fr-FR" dirty="0"/>
              <a:t>1234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930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59722A-F738-4622-8501-3DEE8BAF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ACAB4F-0181-47CD-82C6-7DB6B9E9B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62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dirty="0"/>
              <a:t>Informations concernant le ticket</a:t>
            </a:r>
          </a:p>
          <a:p>
            <a:pPr>
              <a:lnSpc>
                <a:spcPct val="110000"/>
              </a:lnSpc>
            </a:pPr>
            <a:r>
              <a:rPr lang="fr-FR" dirty="0"/>
              <a:t>Titre du problème :</a:t>
            </a:r>
          </a:p>
          <a:p>
            <a:pPr lvl="1">
              <a:lnSpc>
                <a:spcPct val="110000"/>
              </a:lnSpc>
            </a:pPr>
            <a:r>
              <a:rPr lang="fr-FR" dirty="0"/>
              <a:t>Panne de souris</a:t>
            </a:r>
          </a:p>
          <a:p>
            <a:pPr>
              <a:lnSpc>
                <a:spcPct val="110000"/>
              </a:lnSpc>
            </a:pPr>
            <a:r>
              <a:rPr lang="fr-FR" dirty="0"/>
              <a:t>Type de problème :</a:t>
            </a:r>
          </a:p>
          <a:p>
            <a:pPr lvl="1">
              <a:lnSpc>
                <a:spcPct val="110000"/>
              </a:lnSpc>
            </a:pPr>
            <a:r>
              <a:rPr lang="fr-FR" dirty="0"/>
              <a:t>Matériel </a:t>
            </a:r>
          </a:p>
          <a:p>
            <a:pPr>
              <a:lnSpc>
                <a:spcPct val="110000"/>
              </a:lnSpc>
            </a:pPr>
            <a:r>
              <a:rPr lang="fr-FR" dirty="0"/>
              <a:t>Heure et date de la panne :</a:t>
            </a:r>
          </a:p>
          <a:p>
            <a:pPr lvl="1">
              <a:lnSpc>
                <a:spcPct val="110000"/>
              </a:lnSpc>
            </a:pPr>
            <a:r>
              <a:rPr lang="fr-FR" dirty="0"/>
              <a:t>À présent</a:t>
            </a:r>
          </a:p>
          <a:p>
            <a:pPr>
              <a:lnSpc>
                <a:spcPct val="110000"/>
              </a:lnSpc>
            </a:pPr>
            <a:r>
              <a:rPr lang="fr-FR" dirty="0"/>
              <a:t>Description :</a:t>
            </a:r>
          </a:p>
          <a:p>
            <a:pPr lvl="1">
              <a:lnSpc>
                <a:spcPct val="110000"/>
              </a:lnSpc>
            </a:pPr>
            <a:r>
              <a:rPr lang="fr-FR" dirty="0"/>
              <a:t>Problème avec la souris, si je bouge ma souris rien ne réagit à l’écran, il y a juste la molette de la souris qui fonctionne encore</a:t>
            </a:r>
          </a:p>
          <a:p>
            <a:pPr lvl="1">
              <a:lnSpc>
                <a:spcPct val="110000"/>
              </a:lnSpc>
            </a:pPr>
            <a:endParaRPr lang="fr-FR" dirty="0"/>
          </a:p>
          <a:p>
            <a:pPr lvl="1">
              <a:lnSpc>
                <a:spcPct val="110000"/>
              </a:lnSpc>
            </a:pPr>
            <a:endParaRPr lang="fr-FR" dirty="0"/>
          </a:p>
          <a:p>
            <a:pPr lvl="1">
              <a:lnSpc>
                <a:spcPct val="110000"/>
              </a:lnSpc>
            </a:pP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763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59722A-F738-4622-8501-3DEE8BAF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ACAB4F-0181-47CD-82C6-7DB6B9E9B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62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dirty="0"/>
              <a:t>Informations concernant le ticket</a:t>
            </a:r>
          </a:p>
          <a:p>
            <a:pPr>
              <a:lnSpc>
                <a:spcPct val="110000"/>
              </a:lnSpc>
            </a:pPr>
            <a:r>
              <a:rPr lang="fr-FR" dirty="0"/>
              <a:t>Se connecter en temps que techniciens</a:t>
            </a:r>
          </a:p>
          <a:p>
            <a:pPr lvl="1">
              <a:lnSpc>
                <a:spcPct val="110000"/>
              </a:lnSpc>
            </a:pPr>
            <a:r>
              <a:rPr lang="fr-FR" dirty="0"/>
              <a:t>Email : </a:t>
            </a:r>
            <a:r>
              <a:rPr lang="fr-FR" dirty="0" err="1">
                <a:hlinkClick r:id="rId2"/>
              </a:rPr>
              <a:t>a@a.a</a:t>
            </a:r>
            <a:endParaRPr lang="fr-FR" dirty="0"/>
          </a:p>
          <a:p>
            <a:pPr lvl="1">
              <a:lnSpc>
                <a:spcPct val="110000"/>
              </a:lnSpc>
            </a:pPr>
            <a:r>
              <a:rPr lang="fr-FR" dirty="0"/>
              <a:t>Mot de passe : a</a:t>
            </a:r>
          </a:p>
          <a:p>
            <a:pPr>
              <a:lnSpc>
                <a:spcPct val="110000"/>
              </a:lnSpc>
            </a:pPr>
            <a:endParaRPr lang="fr-FR" dirty="0"/>
          </a:p>
          <a:p>
            <a:pPr lvl="1">
              <a:lnSpc>
                <a:spcPct val="110000"/>
              </a:lnSpc>
            </a:pPr>
            <a:endParaRPr lang="fr-FR" dirty="0"/>
          </a:p>
          <a:p>
            <a:pPr lvl="1">
              <a:lnSpc>
                <a:spcPct val="110000"/>
              </a:lnSpc>
            </a:pP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1916666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81</TotalTime>
  <Words>252</Words>
  <Application>Microsoft Office PowerPoint</Application>
  <PresentationFormat>Grand écran</PresentationFormat>
  <Paragraphs>71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Franklin Gothic Book</vt:lpstr>
      <vt:lpstr>Cadrage</vt:lpstr>
      <vt:lpstr>Ticketing</vt:lpstr>
      <vt:lpstr>Index</vt:lpstr>
      <vt:lpstr>Description</vt:lpstr>
      <vt:lpstr>Description</vt:lpstr>
      <vt:lpstr>Description</vt:lpstr>
      <vt:lpstr>Description</vt:lpstr>
      <vt:lpstr>Scénario</vt:lpstr>
      <vt:lpstr>Scénario</vt:lpstr>
      <vt:lpstr>Scénario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Ticketing</dc:title>
  <dc:creator>Sven Volery</dc:creator>
  <cp:lastModifiedBy>Sven Volery</cp:lastModifiedBy>
  <cp:revision>1</cp:revision>
  <dcterms:created xsi:type="dcterms:W3CDTF">2022-01-20T13:10:10Z</dcterms:created>
  <dcterms:modified xsi:type="dcterms:W3CDTF">2022-01-21T10:03:56Z</dcterms:modified>
</cp:coreProperties>
</file>