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148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2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8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47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483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71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3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86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5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3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4C1C5-40F2-4ADE-A2E2-16998B476626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8A24-8942-4C81-9CAF-B2F16565AB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78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48000">
              <a:schemeClr val="accent3">
                <a:lumMod val="0"/>
                <a:lumOff val="100000"/>
              </a:schemeClr>
            </a:gs>
            <a:gs pos="8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9594" y="3578714"/>
            <a:ext cx="9144000" cy="2387600"/>
          </a:xfrm>
        </p:spPr>
        <p:txBody>
          <a:bodyPr/>
          <a:lstStyle/>
          <a:p>
            <a:r>
              <a:rPr lang="pt-PT" dirty="0" smtClean="0">
                <a:latin typeface="Bodoni MT Condensed" panose="02070606080606020203" pitchFamily="18" charset="0"/>
              </a:rPr>
              <a:t>Can you survive for 10 seconds?</a:t>
            </a:r>
            <a:endParaRPr lang="pt-PT" dirty="0">
              <a:latin typeface="Bodoni MT Condensed" panose="02070606080606020203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0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81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618343"/>
            <a:ext cx="10515600" cy="1325563"/>
          </a:xfrm>
        </p:spPr>
        <p:txBody>
          <a:bodyPr>
            <a:normAutofit/>
          </a:bodyPr>
          <a:lstStyle/>
          <a:p>
            <a:r>
              <a:rPr lang="pt-PT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pt-PT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goal</a:t>
            </a:r>
            <a:endParaRPr lang="pt-PT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96317" y="3499680"/>
            <a:ext cx="7799363" cy="2971458"/>
          </a:xfrm>
          <a:noFill/>
        </p:spPr>
        <p:txBody>
          <a:bodyPr>
            <a:normAutofit/>
          </a:bodyPr>
          <a:lstStyle/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functions and methods that were learned in class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knowledge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more creative</a:t>
            </a:r>
          </a:p>
          <a:p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0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75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62073"/>
            <a:ext cx="10515600" cy="1325563"/>
          </a:xfrm>
        </p:spPr>
        <p:txBody>
          <a:bodyPr>
            <a:normAutofit/>
          </a:bodyPr>
          <a:lstStyle/>
          <a:p>
            <a:r>
              <a:rPr lang="pt-PT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pt-PT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Game goal</a:t>
            </a:r>
            <a:endParaRPr lang="pt-PT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1746" y="2810364"/>
            <a:ext cx="8868508" cy="2479088"/>
          </a:xfrm>
        </p:spPr>
        <p:txBody>
          <a:bodyPr/>
          <a:lstStyle/>
          <a:p>
            <a:r>
              <a:rPr lang="pt-PT" dirty="0" smtClean="0"/>
              <a:t>Move the navy between the meteors more fast you can in 10 seconds.</a:t>
            </a:r>
          </a:p>
          <a:p>
            <a:r>
              <a:rPr lang="pt-PT" dirty="0" smtClean="0"/>
              <a:t>Nice game for drink with your friends. Especially when you are drunk.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910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82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79192"/>
            <a:ext cx="10515600" cy="1325563"/>
          </a:xfrm>
        </p:spPr>
        <p:txBody>
          <a:bodyPr/>
          <a:lstStyle/>
          <a:p>
            <a:r>
              <a:rPr lang="pt-PT" dirty="0" smtClean="0"/>
              <a:t>                               </a:t>
            </a:r>
            <a:r>
              <a:rPr lang="pt-PT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pt-PT" u="sng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53186" y="2619204"/>
            <a:ext cx="8685628" cy="3275160"/>
          </a:xfrm>
        </p:spPr>
        <p:txBody>
          <a:bodyPr/>
          <a:lstStyle/>
          <a:p>
            <a:r>
              <a:rPr lang="pt-PT" dirty="0" smtClean="0"/>
              <a:t>Decided the game.</a:t>
            </a:r>
          </a:p>
          <a:p>
            <a:r>
              <a:rPr lang="pt-PT" dirty="0" smtClean="0"/>
              <a:t>What the game to do.</a:t>
            </a:r>
          </a:p>
          <a:p>
            <a:r>
              <a:rPr lang="pt-PT" dirty="0" smtClean="0"/>
              <a:t>Implement the functions </a:t>
            </a:r>
          </a:p>
          <a:p>
            <a:r>
              <a:rPr lang="pt-PT" dirty="0" smtClean="0"/>
              <a:t>Find the problems inside the functions </a:t>
            </a:r>
          </a:p>
          <a:p>
            <a:r>
              <a:rPr lang="pt-PT" dirty="0" smtClean="0"/>
              <a:t>Understand that memory is very important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00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Bodoni MT Condensed</vt:lpstr>
      <vt:lpstr>Calibri</vt:lpstr>
      <vt:lpstr>Calibri Light</vt:lpstr>
      <vt:lpstr>Tema do Office</vt:lpstr>
      <vt:lpstr>Can you survive for 10 seconds?</vt:lpstr>
      <vt:lpstr>                                     Main goal</vt:lpstr>
      <vt:lpstr>                                    Game goal</vt:lpstr>
      <vt:lpstr>                              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farias</dc:creator>
  <cp:lastModifiedBy>yuri farias</cp:lastModifiedBy>
  <cp:revision>6</cp:revision>
  <dcterms:created xsi:type="dcterms:W3CDTF">2021-11-04T23:24:06Z</dcterms:created>
  <dcterms:modified xsi:type="dcterms:W3CDTF">2021-11-05T00:22:45Z</dcterms:modified>
</cp:coreProperties>
</file>