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89F5-A52F-9249-A9E8-D8A5D87B4473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BEB1-9C7D-DC45-8EEF-38E461DF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これまでは</a:t>
            </a:r>
            <a:r>
              <a:rPr kumimoji="1" lang="en-US" altLang="ja-JP" dirty="0" smtClean="0"/>
              <a:t>PRESTO</a:t>
            </a:r>
            <a:r>
              <a:rPr kumimoji="1" lang="ja-JP" altLang="en-US" dirty="0" smtClean="0"/>
              <a:t>にコードを挿入していたことに言及する。</a:t>
            </a:r>
          </a:p>
          <a:p>
            <a:r>
              <a:rPr kumimoji="1" lang="ja-JP" altLang="en-US" dirty="0" smtClean="0"/>
              <a:t>これはいくらか問題があった。</a:t>
            </a:r>
            <a:r>
              <a:rPr kumimoji="1" lang="en-US" altLang="ja-JP" dirty="0" smtClean="0"/>
              <a:t>PRESTO</a:t>
            </a:r>
            <a:r>
              <a:rPr kumimoji="1" lang="ja-JP" altLang="en-US" dirty="0" smtClean="0"/>
              <a:t>だと、他の人に使ってもらえない。</a:t>
            </a:r>
          </a:p>
          <a:p>
            <a:r>
              <a:rPr kumimoji="1" lang="ja-JP" altLang="en-US" dirty="0" smtClean="0"/>
              <a:t>もっと多様なタンパク質で計算するには他のプログラムパッケージに手を加える必要がある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2285E-98AE-794E-9EC0-A04484D0E4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x-none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4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46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5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1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8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x-none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6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x-none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x-none" smtClean="0"/>
              <a:t>マスター テキストの書式設定</a:t>
            </a:r>
          </a:p>
          <a:p>
            <a:pPr lvl="1"/>
            <a:r>
              <a:rPr kumimoji="1" lang="ja-JP" altLang="x-none" smtClean="0"/>
              <a:t>第 </a:t>
            </a:r>
            <a:r>
              <a:rPr kumimoji="1" lang="x-none" altLang="ja-JP" smtClean="0"/>
              <a:t>2 </a:t>
            </a:r>
            <a:r>
              <a:rPr kumimoji="1" lang="ja-JP" altLang="x-none" smtClean="0"/>
              <a:t>レベル</a:t>
            </a:r>
          </a:p>
          <a:p>
            <a:pPr lvl="2"/>
            <a:r>
              <a:rPr kumimoji="1" lang="ja-JP" altLang="x-none" smtClean="0"/>
              <a:t>第 </a:t>
            </a:r>
            <a:r>
              <a:rPr kumimoji="1" lang="x-none" altLang="ja-JP" smtClean="0"/>
              <a:t>3 </a:t>
            </a:r>
            <a:r>
              <a:rPr kumimoji="1" lang="ja-JP" altLang="x-none" smtClean="0"/>
              <a:t>レベル</a:t>
            </a:r>
          </a:p>
          <a:p>
            <a:pPr lvl="3"/>
            <a:r>
              <a:rPr kumimoji="1" lang="ja-JP" altLang="x-none" smtClean="0"/>
              <a:t>第 </a:t>
            </a:r>
            <a:r>
              <a:rPr kumimoji="1" lang="x-none" altLang="ja-JP" smtClean="0"/>
              <a:t>4 </a:t>
            </a:r>
            <a:r>
              <a:rPr kumimoji="1" lang="ja-JP" altLang="x-none" smtClean="0"/>
              <a:t>レベル</a:t>
            </a:r>
          </a:p>
          <a:p>
            <a:pPr lvl="4"/>
            <a:r>
              <a:rPr kumimoji="1" lang="ja-JP" altLang="x-none" smtClean="0"/>
              <a:t>第 </a:t>
            </a:r>
            <a:r>
              <a:rPr kumimoji="1" lang="x-none" altLang="ja-JP" smtClean="0"/>
              <a:t>5 </a:t>
            </a:r>
            <a:r>
              <a:rPr kumimoji="1" lang="ja-JP" altLang="x-none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2D42-7109-2C44-950C-6869A0AC9996}" type="datetimeFigureOut">
              <a:rPr kumimoji="1" lang="ja-JP" altLang="en-US" smtClean="0"/>
              <a:t>2013/07/18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15C2-BA43-E74A-9DE7-CD2EDFF01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19219" y="2540287"/>
            <a:ext cx="1208100" cy="60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メモ 4"/>
          <p:cNvSpPr/>
          <p:nvPr/>
        </p:nvSpPr>
        <p:spPr>
          <a:xfrm>
            <a:off x="1440427" y="3887879"/>
            <a:ext cx="1208100" cy="75898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4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08" name="図形グループ 107"/>
          <p:cNvGrpSpPr/>
          <p:nvPr/>
        </p:nvGrpSpPr>
        <p:grpSpPr>
          <a:xfrm>
            <a:off x="176472" y="3119483"/>
            <a:ext cx="8615749" cy="2470587"/>
            <a:chOff x="176472" y="3119483"/>
            <a:chExt cx="8615749" cy="2470587"/>
          </a:xfrm>
        </p:grpSpPr>
        <p:sp>
          <p:nvSpPr>
            <p:cNvPr id="7" name="角丸四角形 6"/>
            <p:cNvSpPr/>
            <p:nvPr/>
          </p:nvSpPr>
          <p:spPr>
            <a:xfrm>
              <a:off x="1934273" y="3642395"/>
              <a:ext cx="1353572" cy="7572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MD</a:t>
              </a:r>
            </a:p>
            <a:p>
              <a:pPr algn="ctr"/>
              <a:r>
                <a:rPr kumimoji="1" lang="en-US" altLang="ja-JP" sz="1400" b="1" dirty="0" smtClean="0"/>
                <a:t>calculation</a:t>
              </a:r>
              <a:endParaRPr kumimoji="1" lang="ja-JP" altLang="en-US" sz="1400" b="1" dirty="0"/>
            </a:p>
          </p:txBody>
        </p:sp>
        <p:sp>
          <p:nvSpPr>
            <p:cNvPr id="10" name="メモ 9"/>
            <p:cNvSpPr/>
            <p:nvPr/>
          </p:nvSpPr>
          <p:spPr>
            <a:xfrm>
              <a:off x="3667974" y="3711315"/>
              <a:ext cx="1545719" cy="61356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Coordinate and velocity trajectory</a:t>
              </a:r>
              <a:endParaRPr lang="ja-JP" altLang="en-US" sz="1400" b="1" dirty="0" smtClean="0"/>
            </a:p>
          </p:txBody>
        </p:sp>
        <p:cxnSp>
          <p:nvCxnSpPr>
            <p:cNvPr id="12" name="直線矢印コネクタ 11"/>
            <p:cNvCxnSpPr>
              <a:stCxn id="38" idx="3"/>
              <a:endCxn id="7" idx="1"/>
            </p:cNvCxnSpPr>
            <p:nvPr/>
          </p:nvCxnSpPr>
          <p:spPr>
            <a:xfrm flipV="1">
              <a:off x="1591500" y="4021014"/>
              <a:ext cx="342773" cy="167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3"/>
              <a:endCxn id="10" idx="1"/>
            </p:cNvCxnSpPr>
            <p:nvPr/>
          </p:nvCxnSpPr>
          <p:spPr>
            <a:xfrm flipV="1">
              <a:off x="3287845" y="4018099"/>
              <a:ext cx="380129" cy="2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角丸四角形 18"/>
            <p:cNvSpPr/>
            <p:nvPr/>
          </p:nvSpPr>
          <p:spPr>
            <a:xfrm>
              <a:off x="5534457" y="3563876"/>
              <a:ext cx="1505972" cy="9084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Current calculation by CURP</a:t>
              </a:r>
              <a:r>
                <a:rPr lang="en-US" altLang="ja-JP" sz="1400" b="1" dirty="0" smtClean="0"/>
                <a:t> </a:t>
              </a:r>
              <a:endParaRPr lang="en-US" altLang="ja-JP" sz="1400" b="1" dirty="0" smtClean="0"/>
            </a:p>
          </p:txBody>
        </p:sp>
        <p:cxnSp>
          <p:nvCxnSpPr>
            <p:cNvPr id="20" name="直線矢印コネクタ 19"/>
            <p:cNvCxnSpPr>
              <a:stCxn id="10" idx="3"/>
              <a:endCxn id="19" idx="1"/>
            </p:cNvCxnSpPr>
            <p:nvPr/>
          </p:nvCxnSpPr>
          <p:spPr>
            <a:xfrm>
              <a:off x="5213693" y="4018099"/>
              <a:ext cx="3207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39" idx="0"/>
              <a:endCxn id="7" idx="2"/>
            </p:cNvCxnSpPr>
            <p:nvPr/>
          </p:nvCxnSpPr>
          <p:spPr>
            <a:xfrm flipV="1">
              <a:off x="2611059" y="4399632"/>
              <a:ext cx="0" cy="60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メモ 27"/>
            <p:cNvSpPr/>
            <p:nvPr/>
          </p:nvSpPr>
          <p:spPr>
            <a:xfrm>
              <a:off x="176472" y="3119483"/>
              <a:ext cx="1415028" cy="58363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Topology </a:t>
              </a:r>
              <a:r>
                <a:rPr lang="en-US" altLang="ja-JP" sz="1400" b="1" smtClean="0"/>
                <a:t>and parameters </a:t>
              </a:r>
              <a:r>
                <a:rPr lang="en-US" altLang="ja-JP" sz="1400" b="1" dirty="0" smtClean="0"/>
                <a:t>data</a:t>
              </a:r>
              <a:endParaRPr lang="ja-JP" altLang="en-US" sz="1400" b="1" dirty="0" smtClean="0"/>
            </a:p>
          </p:txBody>
        </p:sp>
        <p:cxnSp>
          <p:nvCxnSpPr>
            <p:cNvPr id="33" name="直線矢印コネクタ 32"/>
            <p:cNvCxnSpPr>
              <a:stCxn id="28" idx="3"/>
              <a:endCxn id="7" idx="1"/>
            </p:cNvCxnSpPr>
            <p:nvPr/>
          </p:nvCxnSpPr>
          <p:spPr>
            <a:xfrm>
              <a:off x="1591500" y="3411300"/>
              <a:ext cx="342773" cy="6097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メモ 37"/>
            <p:cNvSpPr/>
            <p:nvPr/>
          </p:nvSpPr>
          <p:spPr>
            <a:xfrm>
              <a:off x="176472" y="3896291"/>
              <a:ext cx="1415028" cy="58363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Coordinate data</a:t>
              </a:r>
              <a:endParaRPr lang="ja-JP" altLang="en-US" sz="1400" b="1" dirty="0" smtClean="0"/>
            </a:p>
          </p:txBody>
        </p:sp>
        <p:sp>
          <p:nvSpPr>
            <p:cNvPr id="39" name="メモ 38"/>
            <p:cNvSpPr/>
            <p:nvPr/>
          </p:nvSpPr>
          <p:spPr>
            <a:xfrm>
              <a:off x="1903545" y="5006436"/>
              <a:ext cx="1415028" cy="58363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MD </a:t>
              </a:r>
              <a:r>
                <a:rPr lang="en-US" altLang="ja-JP" sz="1400" b="1" dirty="0" smtClean="0"/>
                <a:t>setting</a:t>
              </a:r>
              <a:r>
                <a:rPr lang="en-US" altLang="ja-JP" sz="1400" b="1" dirty="0" smtClean="0"/>
                <a:t> file</a:t>
              </a:r>
              <a:endParaRPr lang="ja-JP" altLang="en-US" sz="1400" b="1" dirty="0" smtClean="0"/>
            </a:p>
          </p:txBody>
        </p:sp>
        <p:cxnSp>
          <p:nvCxnSpPr>
            <p:cNvPr id="53" name="カギ線コネクタ 52"/>
            <p:cNvCxnSpPr>
              <a:stCxn id="28" idx="3"/>
              <a:endCxn id="19" idx="0"/>
            </p:cNvCxnSpPr>
            <p:nvPr/>
          </p:nvCxnSpPr>
          <p:spPr>
            <a:xfrm>
              <a:off x="1591500" y="3411300"/>
              <a:ext cx="4695943" cy="1525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メモ 83"/>
            <p:cNvSpPr/>
            <p:nvPr/>
          </p:nvSpPr>
          <p:spPr>
            <a:xfrm>
              <a:off x="5587929" y="5005059"/>
              <a:ext cx="1415028" cy="58363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CURP</a:t>
              </a:r>
              <a:r>
                <a:rPr lang="en-US" altLang="ja-JP" sz="1400" b="1" dirty="0" smtClean="0"/>
                <a:t> </a:t>
              </a:r>
              <a:r>
                <a:rPr lang="en-US" altLang="ja-JP" sz="1400" b="1" dirty="0" smtClean="0"/>
                <a:t>setting</a:t>
              </a:r>
              <a:r>
                <a:rPr lang="en-US" altLang="ja-JP" sz="1400" b="1" dirty="0" smtClean="0"/>
                <a:t> file</a:t>
              </a:r>
              <a:endParaRPr lang="ja-JP" altLang="en-US" sz="1400" b="1" dirty="0" smtClean="0"/>
            </a:p>
          </p:txBody>
        </p:sp>
        <p:cxnSp>
          <p:nvCxnSpPr>
            <p:cNvPr id="85" name="直線矢印コネクタ 84"/>
            <p:cNvCxnSpPr>
              <a:stCxn id="84" idx="0"/>
              <a:endCxn id="19" idx="2"/>
            </p:cNvCxnSpPr>
            <p:nvPr/>
          </p:nvCxnSpPr>
          <p:spPr>
            <a:xfrm flipH="1" flipV="1">
              <a:off x="6287443" y="4472322"/>
              <a:ext cx="8000" cy="5327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19" idx="3"/>
              <a:endCxn id="97" idx="1"/>
            </p:cNvCxnSpPr>
            <p:nvPr/>
          </p:nvCxnSpPr>
          <p:spPr>
            <a:xfrm flipV="1">
              <a:off x="7040429" y="4007197"/>
              <a:ext cx="336764" cy="109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メモ 96"/>
            <p:cNvSpPr/>
            <p:nvPr/>
          </p:nvSpPr>
          <p:spPr>
            <a:xfrm>
              <a:off x="7377193" y="3715380"/>
              <a:ext cx="1415028" cy="58363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Current data</a:t>
              </a:r>
              <a:endParaRPr lang="ja-JP" altLang="en-US" sz="1400" b="1" dirty="0" smtClean="0"/>
            </a:p>
          </p:txBody>
        </p:sp>
        <p:sp>
          <p:nvSpPr>
            <p:cNvPr id="98" name="メモ 97"/>
            <p:cNvSpPr/>
            <p:nvPr/>
          </p:nvSpPr>
          <p:spPr>
            <a:xfrm>
              <a:off x="3667974" y="4508125"/>
              <a:ext cx="1545719" cy="613568"/>
            </a:xfrm>
            <a:prstGeom prst="foldedCorner">
              <a:avLst/>
            </a:prstGeom>
            <a:ln w="19050" cmpd="sng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MD log</a:t>
              </a:r>
              <a:endParaRPr lang="ja-JP" altLang="en-US" sz="1400" b="1" dirty="0" smtClean="0"/>
            </a:p>
          </p:txBody>
        </p:sp>
        <p:cxnSp>
          <p:nvCxnSpPr>
            <p:cNvPr id="99" name="直線矢印コネクタ 98"/>
            <p:cNvCxnSpPr>
              <a:stCxn id="7" idx="3"/>
              <a:endCxn id="98" idx="1"/>
            </p:cNvCxnSpPr>
            <p:nvPr/>
          </p:nvCxnSpPr>
          <p:spPr>
            <a:xfrm>
              <a:off x="3287845" y="4021014"/>
              <a:ext cx="380129" cy="793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メモ 101"/>
            <p:cNvSpPr/>
            <p:nvPr/>
          </p:nvSpPr>
          <p:spPr>
            <a:xfrm>
              <a:off x="7363825" y="4523092"/>
              <a:ext cx="1415028" cy="583634"/>
            </a:xfrm>
            <a:prstGeom prst="foldedCorner">
              <a:avLst/>
            </a:prstGeom>
            <a:ln w="19050" cmpd="sng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CURP log</a:t>
              </a:r>
              <a:endParaRPr lang="ja-JP" altLang="en-US" sz="1400" b="1" dirty="0" smtClean="0"/>
            </a:p>
          </p:txBody>
        </p:sp>
        <p:cxnSp>
          <p:nvCxnSpPr>
            <p:cNvPr id="105" name="直線矢印コネクタ 104"/>
            <p:cNvCxnSpPr>
              <a:stCxn id="19" idx="3"/>
              <a:endCxn id="102" idx="1"/>
            </p:cNvCxnSpPr>
            <p:nvPr/>
          </p:nvCxnSpPr>
          <p:spPr>
            <a:xfrm>
              <a:off x="7040429" y="4018099"/>
              <a:ext cx="323396" cy="7968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98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Macintosh PowerPoint</Application>
  <PresentationFormat>画面に合わせる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石倉 孝一</dc:creator>
  <cp:lastModifiedBy>石倉 孝一</cp:lastModifiedBy>
  <cp:revision>8</cp:revision>
  <dcterms:created xsi:type="dcterms:W3CDTF">2013-07-18T02:54:36Z</dcterms:created>
  <dcterms:modified xsi:type="dcterms:W3CDTF">2013-07-18T11:17:50Z</dcterms:modified>
</cp:coreProperties>
</file>