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C8B082-B492-4FDF-96C9-EFB859BCD285}">
  <a:tblStyle styleId="{82C8B082-B492-4FDF-96C9-EFB859BCD2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FA798AE-8296-49FC-8375-7EBE7BA59E9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8a369fc0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8a369fc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3628557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3628557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628557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3628557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36285575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36285575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3628557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3628557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628557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3628557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36285575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36285575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3628557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3628557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62855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362855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6285575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36285575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36285575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3628557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a369fc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a369fc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36285575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36285575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36285575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36285575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3628557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3628557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36285575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36285575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36285575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36285575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36285575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36285575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36285575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36285575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36285575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36285575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36285575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36285575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36285575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36285575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36285575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36285575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36285575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36285575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36285575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36285575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3628557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3628557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36285575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36285575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36285575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36285575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36285575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36285575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36285575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36285575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36285575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36285575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36285575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36285575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36285575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36285575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8a369fc0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8a369fc0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36285575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36285575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36285575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36285575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36285575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36285575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36285575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36285575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36285575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36285575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36285575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36285575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36285575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36285575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36285575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36285575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36285575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36285575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36285575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36285575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8a369fc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8a369fc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6285575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6285575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36285575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36285575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36285575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36285575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36285575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36285575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36285575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36285575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36285575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36285575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36285575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36285575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36285575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36285575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6285575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6285575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62855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62855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3628557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3628557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6285575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6285575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plkey.studio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가명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E1E1E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E1E1E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" name="Google Shape;55;p13"/>
          <p:cNvSpPr/>
          <p:nvPr/>
        </p:nvSpPr>
        <p:spPr>
          <a:xfrm>
            <a:off x="-490550" y="-4825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2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 상세 내용 (업무 내용)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1A1A1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정보보호 시스템을 구축 운영하는 전문 엔지니어</a:t>
                      </a:r>
                      <a:endParaRPr b="1" sz="900">
                        <a:solidFill>
                          <a:srgbClr val="1A1A1A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rgbClr val="1A1A1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웹/앱과 관련된 전반적인 개발 업무를 수행합니다</a:t>
                      </a:r>
                      <a:endParaRPr b="1" sz="900">
                        <a:solidFill>
                          <a:srgbClr val="1A1A1A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1A1A1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비즈니스 지원을 위한 시스템 구축 업무를 수행합니다</a:t>
                      </a:r>
                      <a:endParaRPr b="1" sz="900">
                        <a:solidFill>
                          <a:srgbClr val="1A1A1A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757575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정보시스템의 구축 및 운영, 조정, 통제 관리 외에 정보화 투자 집행 및 운영관리, 정보시스템의 안정적인 운영을 위한 유지보수, 외주관리, 정보서비스 품질관리 등을 수행</a:t>
                      </a:r>
                      <a:endParaRPr sz="1000">
                        <a:solidFill>
                          <a:srgbClr val="757575"/>
                        </a:solidFill>
                        <a:highlight>
                          <a:srgbClr val="FFFFFF"/>
                        </a:highlight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accent2"/>
                          </a:solidFill>
                          <a:highlight>
                            <a:srgbClr val="F5F5F5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 분석 기반 서비스 기획 및 모형 개발</a:t>
                      </a:r>
                      <a:endParaRPr sz="1000">
                        <a:solidFill>
                          <a:schemeClr val="accent2"/>
                        </a:solidFill>
                        <a:highlight>
                          <a:srgbClr val="F5F5F5"/>
                        </a:highlight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Java Spring framework을 이용한 MSA 기반의 음악 서비스 feature API 개발</a:t>
                      </a:r>
                      <a:endParaRPr sz="1000">
                        <a:solidFill>
                          <a:schemeClr val="accent2"/>
                        </a:solidFill>
                        <a:highlight>
                          <a:srgbClr val="F5F5F5"/>
                        </a:highlight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1A1A1A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1A1A1A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 필요 역량 (지식, 스킬, 태도 등)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1A1A1A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rgbClr val="1A1A1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웹/앱서비스 구축/운영에 필수적인 JAVA, .Net, Android, iOS 등의 기술 기반으로 한 PM역량이 필요합니다</a:t>
                      </a:r>
                      <a:endParaRPr b="1" sz="900">
                        <a:solidFill>
                          <a:srgbClr val="1A1A1A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757575"/>
                          </a:solidFill>
                          <a:highlight>
                            <a:srgbClr val="FFFFFF"/>
                          </a:highlight>
                        </a:rPr>
                        <a:t>정보처리기사, CISA, PMP, 전산감리사, 보안업무 실무자격증, 개인정보보호 관리사 등</a:t>
                      </a:r>
                      <a:endParaRPr sz="1000">
                        <a:solidFill>
                          <a:schemeClr val="accent2"/>
                        </a:solidFill>
                        <a:highlight>
                          <a:srgbClr val="F5F5F5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accent2"/>
                          </a:solidFill>
                          <a:highlight>
                            <a:srgbClr val="F5F5F5"/>
                          </a:highlight>
                        </a:rPr>
                        <a:t>데이터 분석 프로그램 사용 경험자</a:t>
                      </a:r>
                      <a:endParaRPr sz="1000">
                        <a:solidFill>
                          <a:schemeClr val="accent2"/>
                        </a:solidFill>
                        <a:highlight>
                          <a:srgbClr val="F5F5F5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accent2"/>
                          </a:solidFill>
                          <a:highlight>
                            <a:srgbClr val="F5F5F5"/>
                          </a:highlight>
                        </a:rPr>
                        <a:t>데이터 분석 관련 논문 게재 및 아이디어 공모전 수상자</a:t>
                      </a:r>
                      <a:endParaRPr sz="1000">
                        <a:solidFill>
                          <a:schemeClr val="accent2"/>
                        </a:solidFill>
                        <a:highlight>
                          <a:srgbClr val="F5F5F5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accent2"/>
                          </a:solidFill>
                          <a:highlight>
                            <a:srgbClr val="F5F5F5"/>
                          </a:highlight>
                        </a:rPr>
                        <a:t>금융관련 자격증 보유자</a:t>
                      </a:r>
                      <a:endParaRPr sz="1000">
                        <a:solidFill>
                          <a:schemeClr val="accent2"/>
                        </a:solidFill>
                        <a:highlight>
                          <a:srgbClr val="F5F5F5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Java spring framework에 능숙하신 분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DBMS/SQL/ORM 에 대한 이해가 있는 분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spring을 이용한 개발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NoSQL/SQL/DBMS/Cache/Queue에 대한 이해 및 활용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논리적이고 체계적인 문제 해결 능력 및 커뮤니케이션 능력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RESTful API의 이해 및 개발 경험을 가지신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Git 형상관리 시스템 활용 경험이 있으신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javascript 기반 프레임웤을 이용한 개발 경험을 가지신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vue.js, react 등 front-end 프레임웤 개발 경험을 가지신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ElasticSearch 구축 및 운영 경험을 가지신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Linux CLI환경에 대한 이해와 스크립트 개발 경험을 가지신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AWS Cloud 환경의 이해 및 활용 경험을 가지신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jira, confluence 등의 활용 경험을 가지신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Java Spring 프로젝트 12월까지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정보처리기사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Git 형상관리 사용 12월까지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22"/>
          <p:cNvSpPr/>
          <p:nvPr/>
        </p:nvSpPr>
        <p:spPr>
          <a:xfrm>
            <a:off x="-405025" y="1115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23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23"/>
          <p:cNvSpPr/>
          <p:nvPr/>
        </p:nvSpPr>
        <p:spPr>
          <a:xfrm>
            <a:off x="226725" y="17490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과자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2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대학교 캡스톤디자인</a:t>
                      </a:r>
                      <a:endParaRPr sz="10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•3학년 캡스톤 디자인으로 의료관련 분야 분석을 팀프로젝트로 진행함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•코로나로 인해 원격진료의 필요성이 커진것 같아서 증상을 통한 질병진단을 주제로 정함.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데이터분석, 데이터 전처리, 머신러닝으로 과정을 나누고 기간을 나누어 계획을 함,  여러개의 증상을 입력하면 질병을 예측하는  기능을 구현하기 위해 병원에서의 진료기록(증상,질병)을 사용함(trainig set : validation set 8:2로 설정함, column에는 모든 증상을 적고 row에는 질병명들을 적고 질병에 해당 질병이 있으면 1, 없으면 0으로 설정 ), 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 전처리는 python을 사용함(형태소, 동의어 처리) 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github에서  의사결정나무 분류기를 참고하여 머신러닝 코드 작성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질병 학습을 어떻게 했는지? 분류 기준은 어떻게? 자료는 어디서 가져왔는지 등 조금 더 자세하게 작성해주세요^^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•DB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분류기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 전처리(형태소, 동의어)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github 소스코드 참고하기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팀프로젝트 할 때 경향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DB엔지니어링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SQL을</a:t>
                      </a:r>
                      <a:r>
                        <a:rPr lang="ko" sz="1000"/>
                        <a:t> 바탕으로 DB 설계를 시도함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DB 모델 학습, 구성요소 학습, DB 설계절차 학습, DBMS 학습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ER Model 과 relational model 학습, 구성요소인 entity, relation에 대해 학습, DBMS을 사용하여 설계절차 대로 설계해봄(E-R model로 개체,속성,관계 설정 후 relational model로 변경)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DB 모델, 구성요소, 설계절차, DBMS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25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blue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E1E1E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E1E1E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25"/>
          <p:cNvSpPr/>
          <p:nvPr/>
        </p:nvSpPr>
        <p:spPr>
          <a:xfrm>
            <a:off x="-355500" y="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6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26"/>
          <p:cNvSpPr/>
          <p:nvPr/>
        </p:nvSpPr>
        <p:spPr>
          <a:xfrm>
            <a:off x="212100" y="16515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p2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소제목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경험 주요키워드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주요역량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28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Java, Spring 기반의 대용량 시스템 개발 및 운영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지속적인 디버깅과 성능 튜닝을 통해 시스템 품질 개선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고객서비스, 플랫폼 등 다양한 종류의 Product 및 서비스 개발에 참여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Code review 등 다양한 활동을 통해 팀의 코드 퀄리티 유지 지여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자기주도적이며 복잡한 문제 해결하는 것을 좋아하는 사람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서비스 개선에 대한 열의와 적극적 태도가 있는 사람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영어 커뮤니케이션이 가능한 사람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개인 프로젝트 진행 경험이 있는 사람(github link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팀으로써 협업할 수 있는 사람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Python 개발 경험이 있는 사람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웹 서비스 개발 경험이 있는 사람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코드 리뷰와 테스트 코드 작성을 즐기는 사람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Java, Spring 활용 프로젝트 진행(~’21. 12. 24.)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프로젝트 산출물, 개인 학습 산출물 github commit(~’21. 12. 24.)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8"/>
          <p:cNvSpPr/>
          <p:nvPr/>
        </p:nvSpPr>
        <p:spPr>
          <a:xfrm>
            <a:off x="-380850" y="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9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29"/>
          <p:cNvSpPr/>
          <p:nvPr/>
        </p:nvSpPr>
        <p:spPr>
          <a:xfrm>
            <a:off x="226725" y="17490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과자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30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소제목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학부 연구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 팀 프로젝트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31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일이삼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컴퓨터 프로그래밍 언어로 각 업무에 맞는 소프트웨어의 기능에 관한 설계, 구현 및 테스트를 수행하고, 사용자에게 배포하며, 버전관리를 통해 제품의 성능을 향상시키고 서비스를 개선함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E1E1E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E1E1E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/>
                        <a:t>아직..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법령, 제도, 지침에 관한 지식(국민연금법, 노후준비지원법, 기초연금법, 장애인 복지법, 국민기초생활보장법, 장애인활동지원에 관한 법률 등)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 u="sng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시스템 분석 및 설계 지식</a:t>
                      </a:r>
                      <a:endParaRPr sz="1000" u="sng"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 u="sng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개발 방법론에 대한 이해</a:t>
                      </a:r>
                      <a:endParaRPr sz="1000" u="sng"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 u="sng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해당 플랫폼에 대한 지식</a:t>
                      </a:r>
                      <a:endParaRPr sz="1000" u="sng"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 u="sng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데이터 분석 및 DB설계 관련 능력</a:t>
                      </a:r>
                      <a:endParaRPr sz="1000" u="sng"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 u="sng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설계 모델링 기술</a:t>
                      </a:r>
                      <a:endParaRPr sz="1000" u="sng"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 u="sng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프로그램 언어 활용 능력</a:t>
                      </a:r>
                      <a:endParaRPr sz="1000" u="sng"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고객이 요청을 적극적으로 수용하고 분석하는 태도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세밀하고 꼼꼼한 일처리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정확성과 완전성을 기하고자 하는 자세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팀원 및 타부서와 적극적이고 원활하게 협업을 추구하는 태도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44회 sqld자격증(2월예정) 준비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31"/>
          <p:cNvSpPr/>
          <p:nvPr/>
        </p:nvSpPr>
        <p:spPr>
          <a:xfrm>
            <a:off x="47775" y="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" name="Google Shape;61;p14"/>
          <p:cNvSpPr/>
          <p:nvPr/>
        </p:nvSpPr>
        <p:spPr>
          <a:xfrm>
            <a:off x="212100" y="16515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32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32"/>
          <p:cNvSpPr/>
          <p:nvPr/>
        </p:nvSpPr>
        <p:spPr>
          <a:xfrm>
            <a:off x="212100" y="16515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33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소제목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경험 주요키워드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주요역량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복숭아 포장 알바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•복숭아를 포장함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•처음 한 주는 그냥 시킨대로 일을 했지만 앞으로 한달동안 계속일을 해야 했기 때문에 좀 더 효율적으로 일을 할 수 있는 동선을 짜기 위해 매일 매일 고민하며 공정 동선을 개선해 나갔다.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알바가 끝난지 5년이 지났지만 그 때 관리자 농협 직원들과 요즘도 소통을 한다. 그 때 수정했던 동선을 아직까지 잘 쓰고 있다 라는 이야기를 들었다.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•그냥 시킨 대로 일을 했으면 아무런 성취감없이 지나갔을 알바경험 일텐데, 생산관리 수업 때 배운 내용을 활용하여 현재 수준에 대한 개선의지를 발휘하여 공정을 개선하는 경험을 할 수 있었다.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34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자동차, 도보, 자전거 경로/안내 엔진 서버 개발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내비게이션 세션을 활용한 주행 관리, API 서버 개발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실시간, 배치 대용량 사용자 trajectory 처리 스트림 어플리케이션 개발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ML/DL을 기반으로 한 대용량 사용자 데이터 정제 및 예측모델 연구 개발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대중 교통 데이터 파이프라인 개발 및 서비스 개발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사용자별 검색이력/주소/장소 등의 데이터의 저장/처리/분석 등의 업무 개발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공간 데이터 검색 서비스 개발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다양한 지도 타일 제공 서버 개발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C++ 유경험자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On device ML 유경험자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OpenGL/Metal/Vulkan 유경험자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팀 프로젝트 경험자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개발 툴 경험자(Git, Jenkins, Eclipse, Intellij)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개발 프레임워크 경험자(SpringBoot, ORM, Airflow)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DB 경험자(mysql, nosql)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데브옵스 경험자(Docker, kubernetes)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고가용성 서버 경험자(EDA, Queue, Webflux, MSA)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CS 전공 지식(DS, Algorithm, OS, DB)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사용자로부터 수급한 대용량 시공간 데이터 활용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프로그래밍 언어 숙달(C++, JAVA, Python, Scala, Kotlin)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팀프로젝트 진행중(12월24일종료)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Eclipse - 중하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SpringFrameWork-MVC모델기반-하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mysql 쿼리작성 및 ORM(mybatis)활용 -하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JAVA, Python  - 중하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34"/>
          <p:cNvSpPr/>
          <p:nvPr/>
        </p:nvSpPr>
        <p:spPr>
          <a:xfrm>
            <a:off x="-581900" y="49525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35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p35"/>
          <p:cNvSpPr/>
          <p:nvPr/>
        </p:nvSpPr>
        <p:spPr>
          <a:xfrm>
            <a:off x="226725" y="17490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과자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3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[정확성과 이해의 완전성을 갖고자 하는 태도]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소제목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경험 : 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주요역량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37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희망세부직무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E1E1E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E1E1E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p37"/>
          <p:cNvSpPr/>
          <p:nvPr/>
        </p:nvSpPr>
        <p:spPr>
          <a:xfrm>
            <a:off x="47775" y="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38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8"/>
          <p:cNvSpPr/>
          <p:nvPr/>
        </p:nvSpPr>
        <p:spPr>
          <a:xfrm>
            <a:off x="212100" y="16515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3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소제목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경험 주요키워드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주요역량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40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임춘식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운영중인 서비스의 기능 개선 및 신규 개발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대학 포탈시스템 및 관련 서비스 백엔드 파트 개발 및 고도화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에듀테크 서비스 백엔드 파트 개발 및 고도화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금융 솔루션 개발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금융 서비스 개발/운영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/>
                        <a:t>프로젝트 진행 예정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85750" lvl="0" marL="457200" rtl="0" algn="l">
                        <a:lnSpc>
                          <a:spcPct val="17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b="1"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자격요건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동료간 원활한 의사소통이 가능한분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새로운 기술 배움에 거부감이 없는분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b="1" lang="ko" sz="900" u="sng">
                          <a:solidFill>
                            <a:srgbClr val="333333"/>
                          </a:solidFill>
                          <a:highlight>
                            <a:schemeClr val="accent6"/>
                          </a:highlight>
                        </a:rPr>
                        <a:t>RESTful API에 대한 개발 경험이나 이해</a:t>
                      </a:r>
                      <a:endParaRPr b="1" sz="900" u="sng">
                        <a:solidFill>
                          <a:srgbClr val="333333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-28575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b="1" lang="ko" sz="900" u="sng">
                          <a:solidFill>
                            <a:srgbClr val="333333"/>
                          </a:solidFill>
                          <a:highlight>
                            <a:schemeClr val="accent6"/>
                          </a:highlight>
                        </a:rPr>
                        <a:t>Java에 익숙하고 Spring boot 경험이 있으신분</a:t>
                      </a:r>
                      <a:endParaRPr b="1" sz="900" u="sng">
                        <a:solidFill>
                          <a:srgbClr val="333333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-28575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b="1"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우대사항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RDBMS / NoSQL 사용 경험이 있으신분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헬스케어 서비스 개발 경험이 있으신분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클라우드 컴퓨팅 환경 개발 경험이 있으신분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스스로 성장하고자 하는 의지가 강한 분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개인 프로젝트 진행 경험이 있으신 분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웹 서비스 및 RESTful API 에 관심이 있으신 분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Git 기반의 협업 및 소스 형상 관리에 관심이 있으신 분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Java개발 환경(Spring, Eclipse), Oracle 사용 경험자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회사에서 3년간 근무경험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RESTful API 공부 좀 더 공부할 것(12월 말 까지)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Java, Spring (프로젝트 완료하기)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클라우드 컴퓨팅이 무엇이고, 어떻게 쓰는지 알아보기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Git에 대해서 좀 더 이해해 보기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" name="Google Shape;208;p40"/>
          <p:cNvSpPr/>
          <p:nvPr/>
        </p:nvSpPr>
        <p:spPr>
          <a:xfrm>
            <a:off x="-388875" y="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41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41"/>
          <p:cNvSpPr/>
          <p:nvPr/>
        </p:nvSpPr>
        <p:spPr>
          <a:xfrm>
            <a:off x="226725" y="17490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[태도, 가치관]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소재: 대학교 조교, 프로젝트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42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현재 수준에 대한 개선 의지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소제목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장비 버리기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전 직장에서 공장 라인 내에 있는 부서 장비 버리기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•보안의 위배되지 않고 정해진 시간 내에 장비 폐기(부서장님 이름으로 기재된 장비)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•부서 내 폐기절차를 아는 사람, 경험한 사람이 없음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•보안사업장이었기에 보안 위배사항 파악, 폐기를 위해서 사전에 숙지해야 사항 체크 및 전기, 소방, 도비 절차확인, 협업을 위한 담당자 및 예산 신청, 폐기를 위한 일정관리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•부서장님에게 소고기를 얻어먹었고 고과 좋게 받음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•내가 모르는 것이 있더라도 하나씩 하나씩 풀어나가다보면 언제간 풀리더라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원칙 준수의 중요성으로 보이는 데 이 강점은 어떤가요?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프로그램언어 활용 능력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새로운 기술을 배우는 데 거부감이 없는 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•Java를 배운 후 이 기술을 활용하고자 함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•Java를 이용하여 활용 할 수 있는 어플리케이션 만들기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• Java로 만들 수 있는 아이템 조사 -&gt; 안드로이드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• 안드로이드를 알기 위해 공식홈페이지에 들어가 어떤 기능이 있는지 공식문서 확인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• 이해가 안되는 부분이나 많은 부분 강조 되는 파트의 경우 유튜브를 통해 시각화하여 공부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나에게 필요한 어플리케이션 만들기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-&gt; 일정관리 및 날씨, 코로나 현황, 미세먼지 정보 확인 어플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•어설프더라도 하나씩 하나씩 붙이다보면 결과물이 나오고 결과물을 수정하다보면 정답에 가까워진다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43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능꾸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6941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직무 상세 내용 (업무 내용) [비트바이트/점핏]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플레이키보드 스튜디오(</a:t>
                      </a:r>
                      <a:r>
                        <a:rPr lang="ko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plkey.studio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반응형 웹 개발 및 유지보수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플레이키보드 앱 내 웹뷰(WebView)로 탑재될 서비스 개발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9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</a:t>
                      </a:r>
                      <a:r>
                        <a:rPr lang="ko" sz="9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랜딩페이지, 어드민페이지 등 웹페이지 개발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9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점핏 웹사이트 개발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9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기업 및 관리자를 위한 백오피스 개발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웹 서비스에 대한 전체적인 흐름을 이해하고 직접 배포한 경험이 있으신 분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서버를 직접 개발해보거나 API를 사용한 경험이 있으신 분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HTML/CSS에 대한 이해도가 높으신 분 /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HTML, SASS, JavaScript에 대한 이해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있으신 분을 찾습니다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Javascript ES6 문법에 대한 이해도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높으신 분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프론트엔드 프레임워크에 대한 이해가 있으신 분 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(Vue.js/React.js)</a:t>
                      </a:r>
                      <a:endParaRPr sz="900">
                        <a:solidFill>
                          <a:srgbClr val="444444"/>
                        </a:solidFill>
                        <a:highlight>
                          <a:schemeClr val="accent6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웹으로 PC와 Mobile 환경 모두 개발해 보신 분(반응형 웹, 웹뷰)</a:t>
                      </a:r>
                      <a:endParaRPr sz="900">
                        <a:solidFill>
                          <a:srgbClr val="444444"/>
                        </a:solidFill>
                        <a:highlight>
                          <a:schemeClr val="accent6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9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크로스 브라우징에 대한 이해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있으신 분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Vue.js로 프로젝트를 진행해보신 분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Typescript, SCSS 사용에 능숙하신 분 /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TypeScript에 대한 이해와 정적 언어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사용해 보신 분을 찾습니다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SPA/CSR/SSR 등에 대한 이해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있으신 분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SEO, PWA, AMP에 대한 경험이나 이해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있으신 분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RESTful API에 대한 이해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있으신 분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Node.js를 직접 사용한 경험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있으신 분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다국어 지원 서비스를 개발한 경험이 있으신 분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9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효과적인 협업, 생산성 향상에 관심을 갖고 실천하시는 분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React 컴퍼넌트 생명 주기를 이해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하고 계신 분을 찾습니다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Redux-Saga 및 Redux로 상태관리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해 보신 분을 찾습니다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9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문제를 해결하고자 하는 의지가 강하고, 직접 해결해 낼 수 있는 책임감 강한 분을 찾습니다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반응형 디자인, 웹 접근성, 웹 표준을 고려한 UI개발 경험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있으신분이면 좋습니다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Webpack 등 모듈 번들러를 능숙하게 사용</a:t>
                      </a: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하시는 분이면 좋겠습니다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좋은 코드를 작성하는 데에 욕심이 있는 분이면 좋습니다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자기 코드를 남에게 설명하는게 어렵지 않으신 분이면 더 좋습니다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9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함께 성장하고 배우는 것에 가치를 두는 분이면 더 좋습니다</a:t>
                      </a:r>
                      <a:endParaRPr sz="9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html css 기초 학습 중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12월 js기초 학습 후 vue or react를 골라서 집중 학습 할 것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12월 html css 만을 활용한 미니프로젝트 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1월 js까지 활용한 미니프로젝트 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3~5월 vue or react를 활용한 미니프로젝트 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UI/UX를 위한 피그마/포토샵 등 디자인 툴 학습(2022.6월까지)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기술스택 학습 중 틈틈히 이론적인 이슈에 대해 학습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클린 코드 작성&amp;코드 리뷰 연습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p43"/>
          <p:cNvSpPr/>
          <p:nvPr/>
        </p:nvSpPr>
        <p:spPr>
          <a:xfrm>
            <a:off x="47775" y="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44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44"/>
          <p:cNvSpPr/>
          <p:nvPr/>
        </p:nvSpPr>
        <p:spPr>
          <a:xfrm>
            <a:off x="212100" y="16515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4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[태도, 가치관]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소재: 아르바이트, 고객, 동료, 문제해결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직원의 실수로 고객님이 음식을 오랜시간 받지 못하여 화가 나심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상황을 직원의 실수보다, 직원의 실수로 화가난 고객에게 주안점을 주고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고객의 화를 진정시키고 고객님이 만족스러운 식사를 할 수 있도록 돕는 것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고객의 화를 진정시키는 것이 나의 과제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누구든지 할 수 있는 실수라는 점을 이야기해주며 당황한 직원을 안심시키고, 실수한 직원과 함께 고객님에게 진심으로 사과를 드린 뒤, 내가 직접 취해드릴수 있는 조치가 어떤것이 있는지 대해서 말씀을 드리고(음료 서비스와 당시 있던 쿠폰 제공 및 주방에 사과드리며 선조리 부탁), 다시한번사과를 드렸다.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진정시키기 위해서 한 구체적인 내용.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잘못을 인정.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고객님께서 요구하는 방안을 경청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현실적으로 가능한 방안을 제안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결과적으로 직원은 나에게 해결해주어 고맙다고 하였고, 다행이도 고객님들도 덕분에 만족스러운 식사를 하고 나가신다며 말씀해주셨다.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해결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어떤일이든 어떤형태로든지 고객(기업, 개인)을 가진다.  고객관점에서의 충분한 이해와 고객관점에서의 조치가 얼마나 중요한지 배웠다.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[태도, 가치관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arenR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소재: 글루온, 인턴, 영업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[기술, 역량]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arenR"/>
                      </a:pPr>
                      <a:r>
                        <a:rPr lang="ko" sz="900">
                          <a:solidFill>
                            <a:srgbClr val="444444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HTML/CSS에 대한 이해도가 높으신 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프론트엔드 개발에 관심이 생겼고, 해당 직무에서 활발히 사용되는  기술스택을 위한 기초지식이 필요함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html/css 기초에 대한 충분한 이해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수많은 무료 유튜브 강의들 중 나에게 맞는 강의를 찾아 우선 수강했다. 수강을 하면서도 궁금증이 해결되지 않았던 부분은 따로 메모를해 공식사이트를 참고하는 등 추가적인 정보수집을 하였다.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또한 쌓은 지식을 바탕으로 할 수 있는 미니 프로젝트 강의를 구입해 구현해보았다.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-&gt;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html/css 관련 강의 00시간 학습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그 중에서 가장 도움이 되는 것은 00과목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그것을 바탕으로 미니(토이)프로젝트 진행 / 주제는 00 ~~~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기초 중의 기초인 부분을 확실하게 집고 넘어가려다보니 기본적으로 알아야할 용어들에 대해서 많이 찾아보고 알 수 있게 되었다. 또한 비전공자로 학습방향성을 잡는데 많이 막막했지만, 직접 학습경험을 해보니 어느정도 방향성이 잡히기도 했다.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내가 원하는 자료를 찾기위한 구글링 방법과 웹사이트를 알게 되었다. 한가지에 대한 같지만 다양한 방식으로 풀어 설명한 것들이 있었고, 이것을 내가 이해할 수 있도록 재편집하는 방법에 대해서 배울 수 있었다. 앞으로 새로운 기술스택을 학습을 하는데 있어서 많은 도움이 될 것이다.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46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Rooney</a:t>
                      </a:r>
                      <a:endParaRPr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Java Web Application 개발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당사 솔루션 및 서비스 Backend 개발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/>
                        <a:t>Java web application 활용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/>
                        <a:t>Backend 활용 가능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Spring, JPA(Hibernate) 기반 Web Application 개발 경험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소프트웨어 설계 경험(UML)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지속적으로 자기계발을 하고 서로 공유하려는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CleanCode, TDD, Refactoring, Agile 등에 관심이 있으시거나 경험을 해보신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BigData 관심이 있으시거나 경험을 해보신 분(ElasticSearch, Kibana, Logstash)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MSA 개발을 경험해 보신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협업능력이 뛰어나신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대용량 트래픽을 경험해보신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Spring 활용 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GitHub(공유하기, 자기계발)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정보처리 기사 내년 3월에 취득예정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Big data에 관심이 많아서 여러개발 툴 들을 배워 볼 것이다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현재 프로젝트를 실시하여 협업능력을 키우고 있다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p47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한화투자증권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증권 과 투자에 관심이 많고 데이터 분석을 하고 싶다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알서포트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언택트 시대에 알맞고 빅데이터에 관심이 있는 백엔드 개발자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47"/>
          <p:cNvSpPr/>
          <p:nvPr/>
        </p:nvSpPr>
        <p:spPr>
          <a:xfrm>
            <a:off x="226725" y="17490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Rooney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Google Shape;252;p4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Rooney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대학시절 식품음식 창작 경진대회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•김밥말이 튀김이라는 신제품을 만들어 식품음식 창작 경진대회 에 참가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•재료 구입 및 평가 및 개선점 생각?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평소 음식을 좋아하여 음식을 다양하게 많이먹고 신제품이 나오면 평가를 잘해서  담당하게 됨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•편의점,시장,길거리 돌아 다니며 시장에 없는 제품이 무엇인지 찾아보고 김밥을 통째로 튀겨서 잘 안튀겨져서 김밥을 4등분해서 튀겨서 해결함(요즘 4등분 김밥 유튜브)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•맛과 식감에 있어서도 충분히 맛이 있었으나 입상에는 실패함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좀더 자료조사와 시장파악을 절처히 해야겠다 생각함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•안된다 라는 생각이아니라 되게한다 라는 생각으로 문제를 해결하고 창의적으로 문제를 개선하였다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창의적인 문제해결력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Java Web Application 개발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당사 솔루션 및 서비스 Backend 개발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49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고양이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NodeJS 기반으로 백엔드 비지니스 로직을 개발하고 배포합니다.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SEO를 위한 Server Rendering과 Client Rendering을 위한 API를 설계하고 개발합니다.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여러 백엔드 개발자들이 협업하기 좋은 코드로 지속적으로 리팩토링합니다.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100"/>
                        <a:buChar char="●"/>
                      </a:pPr>
                      <a:r>
                        <a:t/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E1E1E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Spring, JPA(Hibernate) 기반 Web Application 개발 경험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HTTP 통신에 대한 기본적인 이해, RESTful API에 대한 설계나 개발 경험이 있으신 분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Node.js 기반의 백엔드 개발 경험이 있으신 분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기본적인 SQL 문법, JOIN, Subquery 등을 활용할 줄 아시는 분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function, Class, Instance, Object, {} 에 대해 기본적인 내용을 알고 있고, 상황에 따라 적절하게 사용하고 계신 분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Git과 Github에 대한 기본적인 사용법을 알고 있고, Git Flow를 이해하고 계신 분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OOP에 대한 기본적인 이해도가 있으신 분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함수형에 대한 기본적인 이해가 있으시거나 아래 함수형 강좌를 수강해보신 분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100"/>
                        <a:buChar char="●"/>
                      </a:pPr>
                      <a:r>
                        <a:t/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자바, 스프링 프로젝트 진행중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8" name="Google Shape;258;p49"/>
          <p:cNvSpPr/>
          <p:nvPr/>
        </p:nvSpPr>
        <p:spPr>
          <a:xfrm>
            <a:off x="-638025" y="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50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50"/>
          <p:cNvSpPr/>
          <p:nvPr/>
        </p:nvSpPr>
        <p:spPr>
          <a:xfrm>
            <a:off x="212100" y="16515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고양이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5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소제목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경험 주요키워드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주요역량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•3학년 대외활동 지역잡지 편집/운영, 구독자 수 늘려야 하는 과제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•sns 홍보 적</a:t>
                      </a:r>
                      <a:r>
                        <a:rPr lang="ko" sz="1000"/>
                        <a:t>극 활용, 관련 인터뷰를 통해 미디어에 알림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6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∙ 웹 어플리케이션 API를 개발합니다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∙ 다양한 금융 데이터 수집 및 가공합니다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∙ 빅데이터 적재 시스템과 Business Data Lake 개발하고 운영합니다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∙ 다양한 플랫폼과의 연동 시스템을 개발하고 운영합니다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/>
                        <a:t>세미 프로젝트, 팀 프로젝트를 통해 웹 어플리케이션 경험 진행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/>
                        <a:t>MYSQL, 오라클 같은 데이터 시스템 활용 경험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∙ 유저가 겪는 문제점을 찾고 기술로 해결하는데 관심 있는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∙ </a:t>
                      </a: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chemeClr val="accent6"/>
                          </a:highlight>
                        </a:rPr>
                        <a:t>Web Framework(Django, Spring Boot, Ktor 등)를 이용해서 개발 및 운영을 해보신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chemeClr val="accent6"/>
                          </a:highlight>
                        </a:rPr>
                        <a:t>∙ RDBMS(MySQL, Maria DB) DB를 다뤄보신 분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33333"/>
                          </a:solidFill>
                          <a:highlight>
                            <a:schemeClr val="accent6"/>
                          </a:highlight>
                        </a:rPr>
                        <a:t>∙ 웹 기술 및 RESTful API에 대한 이해도가 깊으신 분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자바, 스프링MVC, MYSQL 등을 사용하여 팀프로젝트 진행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RESTful API -&gt; JSON, CRUD 관련 강의 수강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" name="Google Shape;72;p16"/>
          <p:cNvSpPr/>
          <p:nvPr/>
        </p:nvSpPr>
        <p:spPr>
          <a:xfrm>
            <a:off x="-397950" y="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Google Shape;274;p52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ds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5" name="Google Shape;275;p52"/>
          <p:cNvSpPr/>
          <p:nvPr/>
        </p:nvSpPr>
        <p:spPr>
          <a:xfrm>
            <a:off x="-423725" y="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Google Shape;280;p53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53"/>
          <p:cNvSpPr/>
          <p:nvPr/>
        </p:nvSpPr>
        <p:spPr>
          <a:xfrm>
            <a:off x="226725" y="17490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과자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oogle Shape;286;p5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소제목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경험 주요키워드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주요역량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55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533800"/>
                <a:gridCol w="2716975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BK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당사 홈페이지 및 프로모션, 캠페인을 위한 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플랫폼(웹사이트) 개발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 관리</a:t>
                      </a:r>
                      <a:endParaRPr sz="1100">
                        <a:solidFill>
                          <a:srgbClr val="444444"/>
                        </a:solidFill>
                        <a:highlight>
                          <a:schemeClr val="accent6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HTML5, CSS, java, Javascript, spring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이용한 프로그래밍과 서버 구축</a:t>
                      </a:r>
                      <a:endParaRPr sz="11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/>
                        <a:t>웹 어플리케이션 개발 경험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/>
                        <a:t>프론트(2) 백(8) 비중의 개발 경험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Java, JSP, Spring framework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기반 홈페이지 개발 및 운영 관리</a:t>
                      </a:r>
                      <a:endParaRPr sz="11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Java, Spring framework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능숙하게 개발할 수 있으신 분</a:t>
                      </a:r>
                      <a:endParaRPr sz="11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DB에 대한 이해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있으며, JPA등 framework 경험이 있으신 분</a:t>
                      </a:r>
                      <a:endParaRPr sz="11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시스템에 대한 분석과 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리팩토링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관심이 많으신 분</a:t>
                      </a:r>
                      <a:endParaRPr sz="11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 서버 기반의 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Backend 개발 경험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있으신 분</a:t>
                      </a:r>
                      <a:endParaRPr sz="11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 기술 및 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RESTful API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대한 이해도가 깊으신 분</a:t>
                      </a:r>
                      <a:endParaRPr sz="11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컴퓨터공학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학부 전공, 혹은 그에 준하는 기술 혹은 경험</a:t>
                      </a:r>
                      <a:endParaRPr sz="11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자바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언어 및 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JDBC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응용 개발 경험</a:t>
                      </a:r>
                      <a:endParaRPr sz="1100">
                        <a:solidFill>
                          <a:srgbClr val="444444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우대사항 : 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정보처리기사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Java, JavaScript, Python</a:t>
                      </a: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Swift, Kotlin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Spring framework</a:t>
                      </a: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 경험있는 분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AWS</a:t>
                      </a: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활용 경험있는 분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프로그래밍 언어를 습득</a:t>
                      </a: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하는데 어려움이 없거나 혹은 흥미를 갖고 있는 분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OS/System Internals</a:t>
                      </a: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 지식을 갖춘 분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Windows</a:t>
                      </a: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/Linux 환경에서의 </a:t>
                      </a: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Platform-independent</a:t>
                      </a: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개발 경험이 있는 분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오픈소스 기반</a:t>
                      </a: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설계 및 개발 경험이 있는 분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chemeClr val="accent6"/>
                          </a:highlight>
                        </a:rPr>
                        <a:t>Spring, JPA(Hibernate)</a:t>
                      </a: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기반 Web Application 개발 경험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소프트웨어 설계 경험(</a:t>
                      </a: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chemeClr val="accent6"/>
                          </a:highlight>
                        </a:rPr>
                        <a:t>UML</a:t>
                      </a: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00FF00"/>
                          </a:highlight>
                        </a:rPr>
                        <a:t>협업능력</a:t>
                      </a: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 뛰어나신 분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chemeClr val="accent6"/>
                          </a:highlight>
                        </a:rPr>
                        <a:t>CleanCode, TDD, Refactoring, Agile</a:t>
                      </a: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등에 관심이 있으시거나 경험을 해보신 분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Java, JSP 개발경험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-&gt; 개발 툴 : Eclipse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Spring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개발경험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-&gt; 개발 툴 : STS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-&gt; CRUD 기반 게시판 개발 경험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RDBMS 개발경험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-&gt; 개발 툴 : Oracle, MySQL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REST 기술 이해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-&gt; Spring에서 REST를 활용한 CRUD 작업 경험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JS 개발경험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-&gt; 개발 툴 : Eclipse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API 개발경험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-&gt; 개발 툴 : Naver AI API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2" name="Google Shape;292;p55"/>
          <p:cNvSpPr/>
          <p:nvPr/>
        </p:nvSpPr>
        <p:spPr>
          <a:xfrm>
            <a:off x="-498700" y="218125"/>
            <a:ext cx="764700" cy="764700"/>
          </a:xfrm>
          <a:prstGeom prst="smileyFace">
            <a:avLst>
              <a:gd fmla="val -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Google Shape;297;p56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56"/>
          <p:cNvSpPr/>
          <p:nvPr/>
        </p:nvSpPr>
        <p:spPr>
          <a:xfrm>
            <a:off x="212100" y="16515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BK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5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[태도, 가치관]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정확성과 이해의 완전성을 갖고자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하는 태도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 소재 : 교육과정중 겪은 어려움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주요키워드 : </a:t>
                      </a:r>
                      <a:endParaRPr sz="10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안되면</a:t>
                      </a:r>
                      <a:endParaRPr sz="10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될때까지 /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완벽주의 성격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제가 Java라는 언어를 처음 배우기 시작했을 때입니다. 코딩을 C언어로 처음 시작한 저에게 객체지향언어는 새롭고 신기하기도 했지만 한편으로는 개념조차 이해하기 어려웠습니다.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 객체지향이 어떤 구조인지를 이해하기 위해 정말 기초적인 코드(구체적코드)를 계속해서 짜봤습니다. 당연히 에러가 많이 났지만 조금씩 수정을 하며 제가 예상한 결과가 나오기 전까지 쉬지 않고 몇시간씩 코딩을 했습니다. 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그렇게 하나 둘 제가 예상한 결과가 나오기 시작하니 표현못할 성취감이 찾아왔고 개념에 대한 이해가 가능하게 되었습니다.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시스템에 대한 분석과 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리팩토링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관심이 많으신 분 + </a:t>
                      </a:r>
                      <a:r>
                        <a:rPr lang="ko" sz="1100">
                          <a:solidFill>
                            <a:srgbClr val="444444"/>
                          </a:solidFill>
                          <a:highlight>
                            <a:schemeClr val="accent6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클린코딩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• 변수명과 메소드명, 그리고 REST에 쓰이는 URI명을 특정 패턴으로 작성하는 습관을 들였습니다. 또한 하드코딩을 지양하려고 노력하고 있습니다.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• 코드 리팩토링과 클린코드에 관심을 갖게 된 이후로 처음엔 유튜브로 찾아봤고 동사를 활용하여 작성하라는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Google Shape;308;p58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58"/>
          <p:cNvSpPr/>
          <p:nvPr/>
        </p:nvSpPr>
        <p:spPr>
          <a:xfrm>
            <a:off x="-423725" y="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59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59"/>
          <p:cNvSpPr/>
          <p:nvPr/>
        </p:nvSpPr>
        <p:spPr>
          <a:xfrm>
            <a:off x="226725" y="17490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과자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60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소제목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경험 주요키워드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주요역량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Google Shape;325;p61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6" name="Google Shape;326;p61"/>
          <p:cNvSpPr/>
          <p:nvPr/>
        </p:nvSpPr>
        <p:spPr>
          <a:xfrm>
            <a:off x="-423725" y="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7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7"/>
          <p:cNvSpPr/>
          <p:nvPr/>
        </p:nvSpPr>
        <p:spPr>
          <a:xfrm>
            <a:off x="226725" y="17490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과자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62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62"/>
          <p:cNvSpPr/>
          <p:nvPr/>
        </p:nvSpPr>
        <p:spPr>
          <a:xfrm>
            <a:off x="226725" y="17490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과자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Google Shape;337;p63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소제목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경험 주요키워드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주요역량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64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Java Web Application 개발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당사 솔루션 및 서비스 Backend 개발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E1E1E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E1E1E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7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자격요건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Spring, JPA(Hibernate) 기반 Web Application 개발 경험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소프트웨어 설계 경험(UML)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지속적으로 자기계발을 하고 서로 공유하려는 분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7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우대사항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CleanCode, TDD, Refactoring, Agile 등에 관심이 있으시거나 경험을 해보신 분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BigData 관심이 있으시거나 경험을 해보신 분(ElasticSearch, Kibana, Logstash)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MSA 개발을 경험해 보신 분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협업능력이 뛰어나신 분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• 대용량 트래픽을 경험해보신 분</a:t>
                      </a:r>
                      <a:endParaRPr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3" name="Google Shape;343;p64"/>
          <p:cNvSpPr/>
          <p:nvPr/>
        </p:nvSpPr>
        <p:spPr>
          <a:xfrm>
            <a:off x="-638025" y="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Google Shape;348;p65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65"/>
          <p:cNvSpPr/>
          <p:nvPr/>
        </p:nvSpPr>
        <p:spPr>
          <a:xfrm>
            <a:off x="212100" y="16515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6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소제목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경험 주요키워드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주요역량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p67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0" name="Google Shape;360;p67"/>
          <p:cNvSpPr/>
          <p:nvPr/>
        </p:nvSpPr>
        <p:spPr>
          <a:xfrm>
            <a:off x="-423725" y="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Google Shape;365;p68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68"/>
          <p:cNvSpPr/>
          <p:nvPr/>
        </p:nvSpPr>
        <p:spPr>
          <a:xfrm>
            <a:off x="226725" y="17490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과자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Google Shape;371;p6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소제목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경험 주요키워드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주요역량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소제목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경험 주요키워드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주요역량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9"/>
          <p:cNvGraphicFramePr/>
          <p:nvPr/>
        </p:nvGraphicFramePr>
        <p:xfrm>
          <a:off x="455325" y="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{82C8B082-B492-4FDF-96C9-EFB859BCD285}</a:tableStyleId>
              </a:tblPr>
              <a:tblGrid>
                <a:gridCol w="1014275"/>
                <a:gridCol w="4823125"/>
                <a:gridCol w="2427650"/>
              </a:tblGrid>
              <a:tr h="5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직무분석 내용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시사점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(본인 준비와 연결된 부분)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6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상세 내용 (업무 내용)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E1E1E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E1E1E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2947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직무 필요 역량 (지식, 스킬, 태도 등)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9"/>
          <p:cNvSpPr/>
          <p:nvPr/>
        </p:nvSpPr>
        <p:spPr>
          <a:xfrm>
            <a:off x="-309375" y="0"/>
            <a:ext cx="764700" cy="764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0"/>
          <p:cNvGraphicFramePr/>
          <p:nvPr/>
        </p:nvGraphicFramePr>
        <p:xfrm>
          <a:off x="126475" y="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757200"/>
                <a:gridCol w="2581800"/>
                <a:gridCol w="5419025"/>
              </a:tblGrid>
              <a:tr h="51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No.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사명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>
                          <a:solidFill>
                            <a:schemeClr val="dk1"/>
                          </a:solidFill>
                        </a:rPr>
                        <a:t>가고자 하는 이유(산업, 직무, 장래성 등)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20"/>
          <p:cNvSpPr/>
          <p:nvPr/>
        </p:nvSpPr>
        <p:spPr>
          <a:xfrm>
            <a:off x="212100" y="165150"/>
            <a:ext cx="2222100" cy="61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2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{FFA798AE-8296-49FC-8375-7EBE7BA59E94}</a:tableStyleId>
              </a:tblPr>
              <a:tblGrid>
                <a:gridCol w="1438275"/>
                <a:gridCol w="1438275"/>
                <a:gridCol w="1438275"/>
                <a:gridCol w="1447800"/>
                <a:gridCol w="1447800"/>
                <a:gridCol w="1447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가명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상황(Situation)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과제(Task)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행동(Action)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결과(Result)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배운 점(Lessons)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각 선택 역량과 과거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경험 연결을 통하여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상황에 대한 장면을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생생하게 그려보고,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질문에 답해 본다.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지금까지 OO한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경험은 언제, 무엇을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했을 때인가?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가장 OO한 경험/사례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설명해 주세요.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언제,어떤 계기로?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맡은 역할과 책임은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무엇이었습니까?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왜 그 역할을 담당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하게 되었죠?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당신이 취한 행동,계획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은 무엇이었나요?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어떠한 노력을 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어떤 점이 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차별적이었죠?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우선순위는 어떻게?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결과는 어떠했죠?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주변사람의 반응은?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만약 그 일을 다시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한다면 어떻게 달리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해보고 싶나요?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이 경험을 통해서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깨달은 점은 무엇?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 향후 개인측면/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업무측면에서 적용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가능한 점은?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[직무 필요 역량명]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소제목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경험 주요키워드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arenR"/>
                      </a:pPr>
                      <a:r>
                        <a:rPr lang="ko" sz="1000"/>
                        <a:t>주요역량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•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[직무 필요 역량명]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