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F27EB-BFCA-4AB5-9DAC-2ED24B491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D5EE39-40AD-4EF1-9D0E-1311032F1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BBCC5-D8D9-4118-828D-37457DA6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69B4-2B87-4A9F-9C91-61E9F263BFA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2C047-C78F-4DE8-A9C2-9A2E283B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44A66-971C-44B2-AB26-CAF7808C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310E-886E-4608-9380-D2FF7E58E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1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5F12-8555-49C7-9BAB-CC9AE0CF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4D52C0-6F39-47A5-BE67-AD9E8830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E4A37-6080-43DB-A50F-BF452B18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69B4-2B87-4A9F-9C91-61E9F263BFA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30863-A184-4212-AFFD-C8D5F549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C3E53-DBF1-49A0-8F2E-B3B45EE0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310E-886E-4608-9380-D2FF7E58E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7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A2FDD3-B07D-42D0-B8A1-6449A7B30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D1B647-0119-4080-BD35-CFE0FEA3B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9FEA5-5C62-4D0E-8687-FDA8CCE7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69B4-2B87-4A9F-9C91-61E9F263BFA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7B1E6-A472-4A8D-AB6B-EF752D76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90CE1-1C8D-46D9-8236-4BD3BD6A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310E-886E-4608-9380-D2FF7E58E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76242-61C9-4212-9927-FC615FCB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855C6-9EE9-402F-9889-FB791D3A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E84D7-DAF6-49D9-8807-2B221DD1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69B4-2B87-4A9F-9C91-61E9F263BFA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4A8E0-1733-4E07-9168-759F1D60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5213B-969E-48D8-97BE-4D9CB2EE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310E-886E-4608-9380-D2FF7E58E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C01BF-D65D-4F30-BFA8-90C45888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B4B2F-024C-4374-986F-87CD8995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A7595-F3B9-450E-9E85-56529D6D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69B4-2B87-4A9F-9C91-61E9F263BFA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0DF59-B4BF-4C11-AA8E-64CAA23A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2FFCB-F9FB-4308-BE38-B7BC2100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310E-886E-4608-9380-D2FF7E58E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6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53FE-D747-463D-A71C-99EC450D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4C9AA-1C12-409D-998F-65F3DE459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0F8BB6-F37A-4AD0-8BB2-84C5BF318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8D37F-EA91-49F4-8162-1C103FCB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69B4-2B87-4A9F-9C91-61E9F263BFA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4C9A1-7C5A-4674-A47D-C651ADE9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619C2-7D2D-419A-BD55-213DBD5A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310E-886E-4608-9380-D2FF7E58E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73009-AA2F-4C49-A94C-6243A40A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30FD5-5180-42F8-97F3-7167789C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65441E-0877-40B3-8DD0-62A96AE4D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556E02-C5BA-4122-854F-CCDCF162F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E7B464-D266-4CCA-909E-4E3D051A0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CAAA7C-9E47-4AC5-8632-DA4B64DF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69B4-2B87-4A9F-9C91-61E9F263BFA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2B224-A44B-4E4F-9FA5-2BED3C71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A06B37-190C-46F6-BA64-147C65E2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310E-886E-4608-9380-D2FF7E58E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2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E8C34-4806-4CA4-99A5-C8475A00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C44234-1240-481B-8CC2-05BA9674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69B4-2B87-4A9F-9C91-61E9F263BFA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5AA021-1186-4F5A-BDCD-2AF57440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FA0068-8FDD-4F05-9B96-996155BF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310E-886E-4608-9380-D2FF7E58E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9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C0CA19-5C0D-461A-A1E9-ED8DE95E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69B4-2B87-4A9F-9C91-61E9F263BFA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5B3D7E-6E13-4705-AAB3-253ACF31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3403D2-03BF-4F27-B606-3F824F78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310E-886E-4608-9380-D2FF7E58E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0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F2A58-685E-4D3F-A112-B6BD612E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00829-70F8-41D7-8438-6748262A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82D39-2CD1-4D90-9C53-6B8FA567C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26FFEF-CC6D-42FE-8C48-9805F250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69B4-2B87-4A9F-9C91-61E9F263BFA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B8CB4-10CD-4028-8033-4948C4D5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703A8E-B50D-44B2-85F0-E902AE97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310E-886E-4608-9380-D2FF7E58E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8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5CF89-C8CB-4F65-AF25-A97F8021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7F2489-CAA2-4983-9D00-90E299613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9DFE8-DE0B-4AE2-A3CB-F2BC16285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9BFAD-9840-4044-9F89-FCC32E62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69B4-2B87-4A9F-9C91-61E9F263BFA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A5942-502D-46ED-916C-116A970A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7BD8F-031A-4AC0-9469-1284F8E6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310E-886E-4608-9380-D2FF7E58E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876535-25AC-4478-9A5C-14051A5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66E7E-CBC5-4957-9A96-27B0DC09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3F9E8-8CA7-4FA2-9823-18B6526F6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69B4-2B87-4A9F-9C91-61E9F263BFA4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07005-0F12-49A3-9D3C-A54808698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EB250-7B61-4E6E-9B75-C9C1420E2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3310E-886E-4608-9380-D2FF7E58E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4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3DE5B3-2E7B-48AB-9F45-9C046D958C7E}"/>
              </a:ext>
            </a:extLst>
          </p:cNvPr>
          <p:cNvSpPr/>
          <p:nvPr/>
        </p:nvSpPr>
        <p:spPr>
          <a:xfrm>
            <a:off x="2014591" y="1299680"/>
            <a:ext cx="8162818" cy="45565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7875FB-4FC0-49CF-B9D7-38B29C3C418C}"/>
              </a:ext>
            </a:extLst>
          </p:cNvPr>
          <p:cNvSpPr txBox="1"/>
          <p:nvPr/>
        </p:nvSpPr>
        <p:spPr>
          <a:xfrm>
            <a:off x="3818135" y="2098924"/>
            <a:ext cx="346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Major-Course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19DC08-3E7C-4773-AE57-C2A6BB5C7D69}"/>
              </a:ext>
            </a:extLst>
          </p:cNvPr>
          <p:cNvSpPr txBox="1"/>
          <p:nvPr/>
        </p:nvSpPr>
        <p:spPr>
          <a:xfrm>
            <a:off x="2518881" y="773984"/>
            <a:ext cx="202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ALL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720377-FAB5-40D4-B066-6B0056E4506B}"/>
              </a:ext>
            </a:extLst>
          </p:cNvPr>
          <p:cNvSpPr txBox="1"/>
          <p:nvPr/>
        </p:nvSpPr>
        <p:spPr>
          <a:xfrm>
            <a:off x="8266416" y="2032140"/>
            <a:ext cx="2024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PUBLIC=</a:t>
            </a:r>
          </a:p>
          <a:p>
            <a:r>
              <a:rPr lang="en-US" altLang="zh-CN" sz="3200" dirty="0"/>
              <a:t>ALL-MC</a:t>
            </a:r>
            <a:endParaRPr lang="zh-CN" altLang="en-US" sz="3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2B55D5-C3DA-45E4-BAE6-519016267638}"/>
              </a:ext>
            </a:extLst>
          </p:cNvPr>
          <p:cNvSpPr/>
          <p:nvPr/>
        </p:nvSpPr>
        <p:spPr>
          <a:xfrm>
            <a:off x="2938409" y="2657582"/>
            <a:ext cx="5702157" cy="2720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7EA538-3518-425F-8A0F-406B07971068}"/>
              </a:ext>
            </a:extLst>
          </p:cNvPr>
          <p:cNvSpPr txBox="1"/>
          <p:nvPr/>
        </p:nvSpPr>
        <p:spPr>
          <a:xfrm>
            <a:off x="6105846" y="3035261"/>
            <a:ext cx="202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CROSS MAJOR</a:t>
            </a:r>
            <a:endParaRPr lang="zh-CN" altLang="en-US" sz="28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9465253-2B36-4720-9EAA-F8604B09B5AF}"/>
              </a:ext>
            </a:extLst>
          </p:cNvPr>
          <p:cNvSpPr/>
          <p:nvPr/>
        </p:nvSpPr>
        <p:spPr>
          <a:xfrm>
            <a:off x="3493213" y="3087384"/>
            <a:ext cx="2283860" cy="125858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B833A0E-BA07-4F98-868A-9A261C1BA2B5}"/>
              </a:ext>
            </a:extLst>
          </p:cNvPr>
          <p:cNvSpPr/>
          <p:nvPr/>
        </p:nvSpPr>
        <p:spPr>
          <a:xfrm>
            <a:off x="5272999" y="4001919"/>
            <a:ext cx="2283860" cy="12149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B7FE97-B111-461D-B17D-257F1A146093}"/>
              </a:ext>
            </a:extLst>
          </p:cNvPr>
          <p:cNvSpPr txBox="1"/>
          <p:nvPr/>
        </p:nvSpPr>
        <p:spPr>
          <a:xfrm>
            <a:off x="3611796" y="3242357"/>
            <a:ext cx="2303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MAJOR COMPULSORY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7BD014-F8CE-4038-BFAD-02AEDC0B0BA2}"/>
              </a:ext>
            </a:extLst>
          </p:cNvPr>
          <p:cNvSpPr txBox="1"/>
          <p:nvPr/>
        </p:nvSpPr>
        <p:spPr>
          <a:xfrm>
            <a:off x="5740363" y="4183551"/>
            <a:ext cx="2303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MAJOR ELECTIVE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25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B716E37-EDE5-456C-9081-D6E02427C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44899"/>
              </p:ext>
            </p:extLst>
          </p:nvPr>
        </p:nvGraphicFramePr>
        <p:xfrm>
          <a:off x="838200" y="1825625"/>
          <a:ext cx="10515597" cy="36950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0162735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9797528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35466803"/>
                    </a:ext>
                  </a:extLst>
                </a:gridCol>
              </a:tblGrid>
              <a:tr h="695168">
                <a:tc>
                  <a:txBody>
                    <a:bodyPr/>
                    <a:lstStyle/>
                    <a:p>
                      <a:r>
                        <a:rPr lang="en-US" altLang="zh-CN" dirty="0"/>
                        <a:t>MAJOR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COURSE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</a:p>
                    <a:p>
                      <a:r>
                        <a:rPr lang="en-US" altLang="zh-CN" dirty="0"/>
                        <a:t>1-COMPULSORY</a:t>
                      </a:r>
                    </a:p>
                    <a:p>
                      <a:r>
                        <a:rPr lang="en-US" altLang="zh-CN" dirty="0"/>
                        <a:t>2-ELECTIVE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101265"/>
                  </a:ext>
                </a:extLst>
              </a:tr>
              <a:tr h="6951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C1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75409"/>
                  </a:ext>
                </a:extLst>
              </a:tr>
              <a:tr h="6951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C2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28617"/>
                  </a:ext>
                </a:extLst>
              </a:tr>
              <a:tr h="6951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C3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53652"/>
                  </a:ext>
                </a:extLst>
              </a:tr>
              <a:tr h="6951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C4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80804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276696B-7721-4C3D-81E0-D1EFAEF49968}"/>
              </a:ext>
            </a:extLst>
          </p:cNvPr>
          <p:cNvSpPr txBox="1"/>
          <p:nvPr/>
        </p:nvSpPr>
        <p:spPr>
          <a:xfrm>
            <a:off x="888715" y="791110"/>
            <a:ext cx="4296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Input: </a:t>
            </a:r>
            <a:r>
              <a:rPr lang="en-US" altLang="zh-CN" sz="2800" dirty="0" err="1"/>
              <a:t>major_id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major_type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851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81A5E-96D0-483E-A5E8-CDBDE471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Section</a:t>
            </a:r>
            <a:r>
              <a:rPr lang="zh-CN" altLang="en-US" dirty="0"/>
              <a:t>对应</a:t>
            </a:r>
            <a:r>
              <a:rPr lang="en-US" altLang="zh-CN" dirty="0"/>
              <a:t>entry</a:t>
            </a:r>
          </a:p>
          <a:p>
            <a:pPr marL="0" indent="0">
              <a:buNone/>
            </a:pPr>
            <a:r>
              <a:rPr lang="zh-CN" altLang="en-US" dirty="0"/>
              <a:t>合并</a:t>
            </a:r>
            <a:r>
              <a:rPr lang="en-US" altLang="zh-CN" dirty="0"/>
              <a:t>section</a:t>
            </a:r>
          </a:p>
          <a:p>
            <a:pPr marL="0" indent="0">
              <a:buNone/>
            </a:pPr>
            <a:r>
              <a:rPr lang="en-US" altLang="zh-CN" dirty="0"/>
              <a:t>Course</a:t>
            </a:r>
            <a:r>
              <a:rPr lang="zh-CN" altLang="en-US" dirty="0"/>
              <a:t>    </a:t>
            </a:r>
            <a:r>
              <a:rPr lang="en-US" altLang="zh-CN" dirty="0"/>
              <a:t>1   1   1   1</a:t>
            </a:r>
          </a:p>
          <a:p>
            <a:pPr marL="0" indent="0">
              <a:buNone/>
            </a:pPr>
            <a:r>
              <a:rPr lang="en-US" altLang="zh-CN" dirty="0"/>
              <a:t>Section</a:t>
            </a:r>
            <a:r>
              <a:rPr lang="zh-CN" altLang="en-US" dirty="0"/>
              <a:t>    </a:t>
            </a:r>
            <a:r>
              <a:rPr lang="en-US" altLang="zh-CN" dirty="0"/>
              <a:t>1   1   1   2</a:t>
            </a:r>
          </a:p>
          <a:p>
            <a:pPr marL="0" indent="0">
              <a:buNone/>
            </a:pPr>
            <a:r>
              <a:rPr lang="en-US" altLang="zh-CN" dirty="0"/>
              <a:t>Class       1   2   3   4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一  荔 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找到一个</a:t>
            </a:r>
            <a:r>
              <a:rPr lang="en-US" altLang="zh-CN" dirty="0"/>
              <a:t>section</a:t>
            </a:r>
            <a:r>
              <a:rPr lang="zh-CN" altLang="en-US" dirty="0"/>
              <a:t>最多有多少</a:t>
            </a:r>
            <a:r>
              <a:rPr lang="en-US" altLang="zh-CN" dirty="0"/>
              <a:t>class</a:t>
            </a:r>
            <a:r>
              <a:rPr lang="zh-CN" altLang="en-US" dirty="0"/>
              <a:t>，记为</a:t>
            </a:r>
            <a:r>
              <a:rPr lang="en-US" altLang="zh-CN" dirty="0"/>
              <a:t>max</a:t>
            </a:r>
          </a:p>
          <a:p>
            <a:pPr marL="0" indent="0">
              <a:buNone/>
            </a:pPr>
            <a:r>
              <a:rPr lang="zh-CN" altLang="en-US" dirty="0"/>
              <a:t>维护大小为</a:t>
            </a:r>
            <a:r>
              <a:rPr lang="en-US" altLang="zh-CN" dirty="0"/>
              <a:t>max</a:t>
            </a:r>
            <a:r>
              <a:rPr lang="zh-CN" altLang="en-US" dirty="0"/>
              <a:t>的类似队列的东西来存之前的状态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819EF8-A50F-46DB-8EB9-DDAD2E8D6C51}"/>
              </a:ext>
            </a:extLst>
          </p:cNvPr>
          <p:cNvSpPr/>
          <p:nvPr/>
        </p:nvSpPr>
        <p:spPr>
          <a:xfrm>
            <a:off x="2219218" y="2198670"/>
            <a:ext cx="1525712" cy="1638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0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54C20-D62D-4615-9D13-62F5E3C2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section1 CS101</a:t>
            </a:r>
          </a:p>
          <a:p>
            <a:r>
              <a:rPr lang="en-US" altLang="zh-CN" dirty="0"/>
              <a:t>section2 CS102</a:t>
            </a:r>
          </a:p>
          <a:p>
            <a:r>
              <a:rPr lang="en-US" altLang="zh-CN"/>
              <a:t>section3 </a:t>
            </a:r>
            <a:r>
              <a:rPr lang="en-US" altLang="zh-CN" dirty="0"/>
              <a:t>CS101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COFLICT:CS101,CS102,CS101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26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7BD11961-ADD9-4FB5-877B-34FB9E4D2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06" y="2604499"/>
            <a:ext cx="9221413" cy="2443742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DD81419-E099-4150-AFDB-179EBE2AB2DD}"/>
              </a:ext>
            </a:extLst>
          </p:cNvPr>
          <p:cNvSpPr txBox="1"/>
          <p:nvPr/>
        </p:nvSpPr>
        <p:spPr>
          <a:xfrm>
            <a:off x="1125020" y="1037690"/>
            <a:ext cx="965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MSE202</a:t>
            </a:r>
            <a:r>
              <a:rPr lang="zh-CN" altLang="en-US" sz="2800" dirty="0"/>
              <a:t>的先修课是</a:t>
            </a:r>
            <a:r>
              <a:rPr lang="en-US" altLang="zh-CN" sz="2800" dirty="0"/>
              <a:t>RD267 and  (MA102a  or  MA102B)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373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BE2366-BA89-42E7-8B59-DFA332B62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07" y="14820"/>
            <a:ext cx="8532480" cy="6848978"/>
          </a:xfrm>
        </p:spPr>
      </p:pic>
    </p:spTree>
    <p:extLst>
      <p:ext uri="{BB962C8B-B14F-4D97-AF65-F5344CB8AC3E}">
        <p14:creationId xmlns:p14="http://schemas.microsoft.com/office/powerpoint/2010/main" val="415910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8BA446-53AB-466C-B002-89718BA98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69" y="44345"/>
            <a:ext cx="8130496" cy="6813655"/>
          </a:xfrm>
        </p:spPr>
      </p:pic>
    </p:spTree>
    <p:extLst>
      <p:ext uri="{BB962C8B-B14F-4D97-AF65-F5344CB8AC3E}">
        <p14:creationId xmlns:p14="http://schemas.microsoft.com/office/powerpoint/2010/main" val="294547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114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折坂 Wdyssh</dc:creator>
  <cp:lastModifiedBy>折坂 Wdyssh</cp:lastModifiedBy>
  <cp:revision>13</cp:revision>
  <dcterms:created xsi:type="dcterms:W3CDTF">2021-06-11T16:36:27Z</dcterms:created>
  <dcterms:modified xsi:type="dcterms:W3CDTF">2021-06-15T08:17:57Z</dcterms:modified>
</cp:coreProperties>
</file>