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22" r:id="rId5"/>
    <p:sldId id="295" r:id="rId6"/>
    <p:sldId id="325" r:id="rId7"/>
    <p:sldId id="308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3" y="126"/>
      </p:cViewPr>
      <p:guideLst>
        <p:guide orient="horz" pos="162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20B4D-232D-4DFA-9374-4AD5AA2A04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D0546-C68B-410B-BF1C-EDDEF331EB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0546-C68B-410B-BF1C-EDDEF331E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0546-C68B-410B-BF1C-EDDEF331E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0546-C68B-410B-BF1C-EDDEF331E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0546-C68B-410B-BF1C-EDDEF331E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5F9A-5A2A-4A86-9878-FD412D3A5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C22F-E2CC-4A26-8764-082B29A874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图片 3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" y="1"/>
            <a:ext cx="9215178" cy="5182928"/>
          </a:xfrm>
          <a:prstGeom prst="rect">
            <a:avLst/>
          </a:prstGeom>
        </p:spPr>
      </p:pic>
      <p:pic>
        <p:nvPicPr>
          <p:cNvPr id="344" name="图片 3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40" y="1365906"/>
            <a:ext cx="5219564" cy="2047072"/>
          </a:xfrm>
          <a:prstGeom prst="rect">
            <a:avLst/>
          </a:prstGeom>
        </p:spPr>
      </p:pic>
      <p:pic>
        <p:nvPicPr>
          <p:cNvPr id="345" name="图片 3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7263" y="3242574"/>
            <a:ext cx="5219564" cy="2047072"/>
          </a:xfrm>
          <a:prstGeom prst="rect">
            <a:avLst/>
          </a:prstGeom>
        </p:spPr>
      </p:pic>
      <p:pic>
        <p:nvPicPr>
          <p:cNvPr id="346" name="图片 3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03900" y="-517167"/>
            <a:ext cx="5219564" cy="2047072"/>
          </a:xfrm>
          <a:prstGeom prst="rect">
            <a:avLst/>
          </a:prstGeom>
        </p:spPr>
      </p:pic>
      <p:pic>
        <p:nvPicPr>
          <p:cNvPr id="347" name="图片 3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4258965" y="3238218"/>
            <a:ext cx="5219564" cy="2047072"/>
          </a:xfrm>
          <a:prstGeom prst="rect">
            <a:avLst/>
          </a:prstGeom>
        </p:spPr>
      </p:pic>
      <p:pic>
        <p:nvPicPr>
          <p:cNvPr id="348" name="图片 3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31" y="861036"/>
            <a:ext cx="3684377" cy="3680594"/>
          </a:xfrm>
          <a:prstGeom prst="rect">
            <a:avLst/>
          </a:prstGeom>
        </p:spPr>
      </p:pic>
      <p:sp>
        <p:nvSpPr>
          <p:cNvPr id="349" name="十六角星 348"/>
          <p:cNvSpPr/>
          <p:nvPr/>
        </p:nvSpPr>
        <p:spPr>
          <a:xfrm>
            <a:off x="1738707" y="731149"/>
            <a:ext cx="3940758" cy="3940758"/>
          </a:xfrm>
          <a:prstGeom prst="star16">
            <a:avLst>
              <a:gd name="adj" fmla="val 49459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350" name="组合 349"/>
          <p:cNvGrpSpPr/>
          <p:nvPr/>
        </p:nvGrpSpPr>
        <p:grpSpPr>
          <a:xfrm>
            <a:off x="1710487" y="698660"/>
            <a:ext cx="4000340" cy="3996585"/>
            <a:chOff x="2280648" y="931545"/>
            <a:chExt cx="5333787" cy="5328780"/>
          </a:xfrm>
        </p:grpSpPr>
        <p:sp>
          <p:nvSpPr>
            <p:cNvPr id="351" name="椭圆 350"/>
            <p:cNvSpPr/>
            <p:nvPr/>
          </p:nvSpPr>
          <p:spPr>
            <a:xfrm>
              <a:off x="3903037" y="113166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4916848" y="93154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5937928" y="1131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6763087" y="170149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3057568" y="169725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2481128" y="25563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7344374" y="25563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7542435" y="354803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2280648" y="354803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2499116" y="46164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7321514" y="458973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6772514" y="542670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3057568" y="54224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3903037" y="59811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5937928" y="59806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4916848" y="61883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488353" y="265727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3129568" y="235722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6107323" y="257222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5431118" y="154482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3338442" y="486097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4080450" y="349361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359118" y="56853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6857155" y="346476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cxnSp>
        <p:nvCxnSpPr>
          <p:cNvPr id="375" name="直接连接符 374"/>
          <p:cNvCxnSpPr>
            <a:stCxn id="352" idx="4"/>
            <a:endCxn id="370" idx="0"/>
          </p:cNvCxnSpPr>
          <p:nvPr/>
        </p:nvCxnSpPr>
        <p:spPr>
          <a:xfrm>
            <a:off x="3714637" y="752660"/>
            <a:ext cx="385703" cy="405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1" idx="5"/>
            <a:endCxn id="370" idx="2"/>
          </p:cNvCxnSpPr>
          <p:nvPr/>
        </p:nvCxnSpPr>
        <p:spPr>
          <a:xfrm>
            <a:off x="2973371" y="894842"/>
            <a:ext cx="1099969" cy="2907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68" idx="0"/>
            <a:endCxn id="351" idx="4"/>
          </p:cNvCxnSpPr>
          <p:nvPr/>
        </p:nvCxnSpPr>
        <p:spPr>
          <a:xfrm flipV="1">
            <a:off x="2374176" y="902749"/>
            <a:ext cx="580102" cy="865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3" idx="3"/>
            <a:endCxn id="366" idx="0"/>
          </p:cNvCxnSpPr>
          <p:nvPr/>
        </p:nvCxnSpPr>
        <p:spPr>
          <a:xfrm flipH="1">
            <a:off x="3714637" y="4310114"/>
            <a:ext cx="312611" cy="331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6" idx="6"/>
          </p:cNvCxnSpPr>
          <p:nvPr/>
        </p:nvCxnSpPr>
        <p:spPr>
          <a:xfrm flipV="1">
            <a:off x="1914846" y="1794921"/>
            <a:ext cx="432330" cy="149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68" idx="6"/>
            <a:endCxn id="367" idx="2"/>
          </p:cNvCxnSpPr>
          <p:nvPr/>
        </p:nvCxnSpPr>
        <p:spPr>
          <a:xfrm>
            <a:off x="2401177" y="1794921"/>
            <a:ext cx="965089" cy="225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67" idx="0"/>
            <a:endCxn id="370" idx="4"/>
          </p:cNvCxnSpPr>
          <p:nvPr/>
        </p:nvCxnSpPr>
        <p:spPr>
          <a:xfrm flipV="1">
            <a:off x="3393266" y="1212618"/>
            <a:ext cx="707074" cy="7803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59" idx="7"/>
            <a:endCxn id="368" idx="3"/>
          </p:cNvCxnSpPr>
          <p:nvPr/>
        </p:nvCxnSpPr>
        <p:spPr>
          <a:xfrm flipV="1">
            <a:off x="1756578" y="1814013"/>
            <a:ext cx="598506" cy="8549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8" idx="5"/>
            <a:endCxn id="372" idx="1"/>
          </p:cNvCxnSpPr>
          <p:nvPr/>
        </p:nvCxnSpPr>
        <p:spPr>
          <a:xfrm>
            <a:off x="2393269" y="1814013"/>
            <a:ext cx="674978" cy="8141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0" idx="7"/>
            <a:endCxn id="353" idx="3"/>
          </p:cNvCxnSpPr>
          <p:nvPr/>
        </p:nvCxnSpPr>
        <p:spPr>
          <a:xfrm flipV="1">
            <a:off x="4119430" y="894470"/>
            <a:ext cx="341924" cy="2720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70" idx="6"/>
            <a:endCxn id="354" idx="2"/>
          </p:cNvCxnSpPr>
          <p:nvPr/>
        </p:nvCxnSpPr>
        <p:spPr>
          <a:xfrm>
            <a:off x="4127340" y="1185618"/>
            <a:ext cx="944977" cy="11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68" idx="7"/>
            <a:endCxn id="370" idx="3"/>
          </p:cNvCxnSpPr>
          <p:nvPr/>
        </p:nvCxnSpPr>
        <p:spPr>
          <a:xfrm flipV="1">
            <a:off x="2393269" y="1204709"/>
            <a:ext cx="1687979" cy="571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70" idx="5"/>
            <a:endCxn id="369" idx="1"/>
          </p:cNvCxnSpPr>
          <p:nvPr/>
        </p:nvCxnSpPr>
        <p:spPr>
          <a:xfrm>
            <a:off x="4119432" y="1204709"/>
            <a:ext cx="468970" cy="7323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67" idx="6"/>
            <a:endCxn id="369" idx="2"/>
          </p:cNvCxnSpPr>
          <p:nvPr/>
        </p:nvCxnSpPr>
        <p:spPr>
          <a:xfrm flipV="1">
            <a:off x="3420265" y="1956171"/>
            <a:ext cx="1160228" cy="63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69" idx="3"/>
            <a:endCxn id="373" idx="0"/>
          </p:cNvCxnSpPr>
          <p:nvPr/>
        </p:nvCxnSpPr>
        <p:spPr>
          <a:xfrm flipH="1">
            <a:off x="4046340" y="1975263"/>
            <a:ext cx="542062" cy="22887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69" idx="0"/>
            <a:endCxn id="354" idx="3"/>
          </p:cNvCxnSpPr>
          <p:nvPr/>
        </p:nvCxnSpPr>
        <p:spPr>
          <a:xfrm flipV="1">
            <a:off x="4607492" y="1322215"/>
            <a:ext cx="472731" cy="6069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69" idx="5"/>
            <a:endCxn id="374" idx="1"/>
          </p:cNvCxnSpPr>
          <p:nvPr/>
        </p:nvCxnSpPr>
        <p:spPr>
          <a:xfrm>
            <a:off x="4626584" y="1975263"/>
            <a:ext cx="524190" cy="6312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74" idx="0"/>
            <a:endCxn id="354" idx="4"/>
          </p:cNvCxnSpPr>
          <p:nvPr/>
        </p:nvCxnSpPr>
        <p:spPr>
          <a:xfrm flipH="1" flipV="1">
            <a:off x="5099315" y="1330124"/>
            <a:ext cx="70551" cy="1268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74" idx="7"/>
            <a:endCxn id="357" idx="3"/>
          </p:cNvCxnSpPr>
          <p:nvPr/>
        </p:nvCxnSpPr>
        <p:spPr>
          <a:xfrm flipV="1">
            <a:off x="5188960" y="1963348"/>
            <a:ext cx="327230" cy="643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61" idx="1"/>
            <a:endCxn id="374" idx="5"/>
          </p:cNvCxnSpPr>
          <p:nvPr/>
        </p:nvCxnSpPr>
        <p:spPr>
          <a:xfrm flipH="1" flipV="1">
            <a:off x="5188960" y="2644670"/>
            <a:ext cx="310085" cy="8055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67" idx="4"/>
            <a:endCxn id="373" idx="1"/>
          </p:cNvCxnSpPr>
          <p:nvPr/>
        </p:nvCxnSpPr>
        <p:spPr>
          <a:xfrm>
            <a:off x="3393266" y="2046959"/>
            <a:ext cx="633982" cy="22249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72" idx="5"/>
            <a:endCxn id="373" idx="1"/>
          </p:cNvCxnSpPr>
          <p:nvPr/>
        </p:nvCxnSpPr>
        <p:spPr>
          <a:xfrm>
            <a:off x="3106430" y="2666303"/>
            <a:ext cx="920817" cy="1605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59" idx="5"/>
            <a:endCxn id="371" idx="1"/>
          </p:cNvCxnSpPr>
          <p:nvPr/>
        </p:nvCxnSpPr>
        <p:spPr>
          <a:xfrm>
            <a:off x="1756579" y="2707121"/>
            <a:ext cx="755162" cy="946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71" idx="7"/>
            <a:endCxn id="372" idx="2"/>
          </p:cNvCxnSpPr>
          <p:nvPr/>
        </p:nvCxnSpPr>
        <p:spPr>
          <a:xfrm flipV="1">
            <a:off x="2549924" y="2647211"/>
            <a:ext cx="510414" cy="1006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71" idx="0"/>
            <a:endCxn id="368" idx="4"/>
          </p:cNvCxnSpPr>
          <p:nvPr/>
        </p:nvCxnSpPr>
        <p:spPr>
          <a:xfrm flipH="1" flipV="1">
            <a:off x="2374177" y="1821922"/>
            <a:ext cx="156656" cy="18238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68" idx="1"/>
            <a:endCxn id="355" idx="4"/>
          </p:cNvCxnSpPr>
          <p:nvPr/>
        </p:nvCxnSpPr>
        <p:spPr>
          <a:xfrm flipH="1" flipV="1">
            <a:off x="2320176" y="1326939"/>
            <a:ext cx="34908" cy="4488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62" idx="0"/>
            <a:endCxn id="374" idx="4"/>
          </p:cNvCxnSpPr>
          <p:nvPr/>
        </p:nvCxnSpPr>
        <p:spPr>
          <a:xfrm flipV="1">
            <a:off x="5106387" y="2652576"/>
            <a:ext cx="63481" cy="1417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74" idx="3"/>
            <a:endCxn id="373" idx="7"/>
          </p:cNvCxnSpPr>
          <p:nvPr/>
        </p:nvCxnSpPr>
        <p:spPr>
          <a:xfrm flipH="1">
            <a:off x="4065432" y="2644669"/>
            <a:ext cx="1085344" cy="1627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73" idx="6"/>
            <a:endCxn id="362" idx="2"/>
          </p:cNvCxnSpPr>
          <p:nvPr/>
        </p:nvCxnSpPr>
        <p:spPr>
          <a:xfrm flipV="1">
            <a:off x="4073339" y="4097033"/>
            <a:ext cx="1006047" cy="1939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73" idx="5"/>
            <a:endCxn id="365" idx="1"/>
          </p:cNvCxnSpPr>
          <p:nvPr/>
        </p:nvCxnSpPr>
        <p:spPr>
          <a:xfrm>
            <a:off x="4065430" y="4310114"/>
            <a:ext cx="395924" cy="183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72" idx="0"/>
            <a:endCxn id="367" idx="3"/>
          </p:cNvCxnSpPr>
          <p:nvPr/>
        </p:nvCxnSpPr>
        <p:spPr>
          <a:xfrm flipV="1">
            <a:off x="3087339" y="2039050"/>
            <a:ext cx="286835" cy="581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71" idx="6"/>
            <a:endCxn id="373" idx="2"/>
          </p:cNvCxnSpPr>
          <p:nvPr/>
        </p:nvCxnSpPr>
        <p:spPr>
          <a:xfrm>
            <a:off x="2557832" y="3672729"/>
            <a:ext cx="1461507" cy="618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0" idx="6"/>
            <a:endCxn id="371" idx="2"/>
          </p:cNvCxnSpPr>
          <p:nvPr/>
        </p:nvCxnSpPr>
        <p:spPr>
          <a:xfrm>
            <a:off x="1928338" y="3489307"/>
            <a:ext cx="575495" cy="1834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63" idx="7"/>
            <a:endCxn id="371" idx="3"/>
          </p:cNvCxnSpPr>
          <p:nvPr/>
        </p:nvCxnSpPr>
        <p:spPr>
          <a:xfrm flipV="1">
            <a:off x="2339269" y="3691822"/>
            <a:ext cx="172472" cy="3829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64" idx="0"/>
            <a:endCxn id="371" idx="5"/>
          </p:cNvCxnSpPr>
          <p:nvPr/>
        </p:nvCxnSpPr>
        <p:spPr>
          <a:xfrm flipH="1" flipV="1">
            <a:off x="2549925" y="3691822"/>
            <a:ext cx="404354" cy="7940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364" idx="7"/>
            <a:endCxn id="373" idx="2"/>
          </p:cNvCxnSpPr>
          <p:nvPr/>
        </p:nvCxnSpPr>
        <p:spPr>
          <a:xfrm flipV="1">
            <a:off x="2973371" y="4291022"/>
            <a:ext cx="1045969" cy="2027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组合 410"/>
          <p:cNvGrpSpPr/>
          <p:nvPr/>
        </p:nvGrpSpPr>
        <p:grpSpPr>
          <a:xfrm>
            <a:off x="1712476" y="697607"/>
            <a:ext cx="4000340" cy="3996585"/>
            <a:chOff x="2433048" y="1083945"/>
            <a:chExt cx="5333787" cy="5328780"/>
          </a:xfrm>
        </p:grpSpPr>
        <p:sp>
          <p:nvSpPr>
            <p:cNvPr id="412" name="十六角星 411"/>
            <p:cNvSpPr/>
            <p:nvPr/>
          </p:nvSpPr>
          <p:spPr>
            <a:xfrm>
              <a:off x="2470676" y="1127265"/>
              <a:ext cx="5254344" cy="5254344"/>
            </a:xfrm>
            <a:prstGeom prst="star16">
              <a:avLst>
                <a:gd name="adj" fmla="val 49459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413" name="组合 412"/>
            <p:cNvGrpSpPr/>
            <p:nvPr/>
          </p:nvGrpSpPr>
          <p:grpSpPr>
            <a:xfrm>
              <a:off x="2433048" y="1083945"/>
              <a:ext cx="5333787" cy="5328780"/>
              <a:chOff x="2280648" y="931545"/>
              <a:chExt cx="5333787" cy="5328780"/>
            </a:xfrm>
          </p:grpSpPr>
          <p:sp>
            <p:nvSpPr>
              <p:cNvPr id="450" name="椭圆 449"/>
              <p:cNvSpPr/>
              <p:nvPr/>
            </p:nvSpPr>
            <p:spPr>
              <a:xfrm>
                <a:off x="3903037" y="113166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1" name="椭圆 450"/>
              <p:cNvSpPr/>
              <p:nvPr/>
            </p:nvSpPr>
            <p:spPr>
              <a:xfrm>
                <a:off x="4916848" y="93154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2" name="椭圆 451"/>
              <p:cNvSpPr/>
              <p:nvPr/>
            </p:nvSpPr>
            <p:spPr>
              <a:xfrm>
                <a:off x="5937928" y="1131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3" name="椭圆 452"/>
              <p:cNvSpPr/>
              <p:nvPr/>
            </p:nvSpPr>
            <p:spPr>
              <a:xfrm>
                <a:off x="6763087" y="170149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4" name="椭圆 453"/>
              <p:cNvSpPr/>
              <p:nvPr/>
            </p:nvSpPr>
            <p:spPr>
              <a:xfrm>
                <a:off x="3057568" y="169725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5" name="椭圆 454"/>
              <p:cNvSpPr/>
              <p:nvPr/>
            </p:nvSpPr>
            <p:spPr>
              <a:xfrm>
                <a:off x="2481128" y="25563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6" name="椭圆 455"/>
              <p:cNvSpPr/>
              <p:nvPr/>
            </p:nvSpPr>
            <p:spPr>
              <a:xfrm>
                <a:off x="7344374" y="25563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7" name="椭圆 456"/>
              <p:cNvSpPr/>
              <p:nvPr/>
            </p:nvSpPr>
            <p:spPr>
              <a:xfrm>
                <a:off x="7542435" y="35480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8" name="椭圆 457"/>
              <p:cNvSpPr/>
              <p:nvPr/>
            </p:nvSpPr>
            <p:spPr>
              <a:xfrm>
                <a:off x="2280648" y="35480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59" name="椭圆 458"/>
              <p:cNvSpPr/>
              <p:nvPr/>
            </p:nvSpPr>
            <p:spPr>
              <a:xfrm>
                <a:off x="2499116" y="46164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0" name="椭圆 459"/>
              <p:cNvSpPr/>
              <p:nvPr/>
            </p:nvSpPr>
            <p:spPr>
              <a:xfrm>
                <a:off x="7321514" y="458973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1" name="椭圆 460"/>
              <p:cNvSpPr/>
              <p:nvPr/>
            </p:nvSpPr>
            <p:spPr>
              <a:xfrm>
                <a:off x="6772514" y="5426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2" name="椭圆 461"/>
              <p:cNvSpPr/>
              <p:nvPr/>
            </p:nvSpPr>
            <p:spPr>
              <a:xfrm>
                <a:off x="3057568" y="54224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3" name="椭圆 462"/>
              <p:cNvSpPr/>
              <p:nvPr/>
            </p:nvSpPr>
            <p:spPr>
              <a:xfrm>
                <a:off x="3903037" y="598118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4" name="椭圆 463"/>
              <p:cNvSpPr/>
              <p:nvPr/>
            </p:nvSpPr>
            <p:spPr>
              <a:xfrm>
                <a:off x="5937928" y="59806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5" name="椭圆 464"/>
              <p:cNvSpPr/>
              <p:nvPr/>
            </p:nvSpPr>
            <p:spPr>
              <a:xfrm>
                <a:off x="4916848" y="618832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6" name="椭圆 465"/>
              <p:cNvSpPr/>
              <p:nvPr/>
            </p:nvSpPr>
            <p:spPr>
              <a:xfrm>
                <a:off x="4488353" y="265727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7" name="椭圆 466"/>
              <p:cNvSpPr/>
              <p:nvPr/>
            </p:nvSpPr>
            <p:spPr>
              <a:xfrm>
                <a:off x="3129568" y="235722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8" name="椭圆 467"/>
              <p:cNvSpPr/>
              <p:nvPr/>
            </p:nvSpPr>
            <p:spPr>
              <a:xfrm>
                <a:off x="6107323" y="257222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69" name="椭圆 468"/>
              <p:cNvSpPr/>
              <p:nvPr/>
            </p:nvSpPr>
            <p:spPr>
              <a:xfrm>
                <a:off x="5431118" y="154482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70" name="椭圆 469"/>
              <p:cNvSpPr/>
              <p:nvPr/>
            </p:nvSpPr>
            <p:spPr>
              <a:xfrm>
                <a:off x="3338442" y="486097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71" name="椭圆 470"/>
              <p:cNvSpPr/>
              <p:nvPr/>
            </p:nvSpPr>
            <p:spPr>
              <a:xfrm>
                <a:off x="4080450" y="349361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72" name="椭圆 471"/>
              <p:cNvSpPr/>
              <p:nvPr/>
            </p:nvSpPr>
            <p:spPr>
              <a:xfrm>
                <a:off x="5359118" y="56853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473" name="椭圆 472"/>
              <p:cNvSpPr/>
              <p:nvPr/>
            </p:nvSpPr>
            <p:spPr>
              <a:xfrm>
                <a:off x="6857155" y="346476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cxnSp>
          <p:nvCxnSpPr>
            <p:cNvPr id="414" name="直接连接符 413"/>
            <p:cNvCxnSpPr>
              <a:stCxn id="451" idx="4"/>
              <a:endCxn id="469" idx="0"/>
            </p:cNvCxnSpPr>
            <p:nvPr/>
          </p:nvCxnSpPr>
          <p:spPr>
            <a:xfrm>
              <a:off x="5105248" y="1155945"/>
              <a:ext cx="514270" cy="541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>
              <a:stCxn id="450" idx="5"/>
              <a:endCxn id="469" idx="2"/>
            </p:cNvCxnSpPr>
            <p:nvPr/>
          </p:nvCxnSpPr>
          <p:spPr>
            <a:xfrm>
              <a:off x="4116893" y="1345521"/>
              <a:ext cx="1466625" cy="3877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>
              <a:stCxn id="467" idx="0"/>
              <a:endCxn id="450" idx="4"/>
            </p:cNvCxnSpPr>
            <p:nvPr/>
          </p:nvCxnSpPr>
          <p:spPr>
            <a:xfrm flipV="1">
              <a:off x="3317968" y="1356065"/>
              <a:ext cx="773469" cy="11535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>
              <a:stCxn id="472" idx="3"/>
              <a:endCxn id="465" idx="0"/>
            </p:cNvCxnSpPr>
            <p:nvPr/>
          </p:nvCxnSpPr>
          <p:spPr>
            <a:xfrm flipH="1">
              <a:off x="5105248" y="5899217"/>
              <a:ext cx="416814" cy="4415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>
              <a:stCxn id="455" idx="6"/>
            </p:cNvCxnSpPr>
            <p:nvPr/>
          </p:nvCxnSpPr>
          <p:spPr>
            <a:xfrm flipV="1">
              <a:off x="2705528" y="2545627"/>
              <a:ext cx="576440" cy="1991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>
              <a:stCxn id="467" idx="6"/>
              <a:endCxn id="466" idx="2"/>
            </p:cNvCxnSpPr>
            <p:nvPr/>
          </p:nvCxnSpPr>
          <p:spPr>
            <a:xfrm>
              <a:off x="3353968" y="2545627"/>
              <a:ext cx="1286785" cy="300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>
              <a:stCxn id="466" idx="0"/>
              <a:endCxn id="469" idx="4"/>
            </p:cNvCxnSpPr>
            <p:nvPr/>
          </p:nvCxnSpPr>
          <p:spPr>
            <a:xfrm flipV="1">
              <a:off x="4676753" y="1769223"/>
              <a:ext cx="942765" cy="10404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>
              <a:stCxn id="458" idx="7"/>
              <a:endCxn id="467" idx="3"/>
            </p:cNvCxnSpPr>
            <p:nvPr/>
          </p:nvCxnSpPr>
          <p:spPr>
            <a:xfrm flipV="1">
              <a:off x="2494504" y="2571083"/>
              <a:ext cx="798008" cy="1139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>
              <a:stCxn id="467" idx="5"/>
              <a:endCxn id="471" idx="1"/>
            </p:cNvCxnSpPr>
            <p:nvPr/>
          </p:nvCxnSpPr>
          <p:spPr>
            <a:xfrm>
              <a:off x="3343424" y="2571083"/>
              <a:ext cx="899970" cy="10854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>
              <a:stCxn id="469" idx="7"/>
              <a:endCxn id="452" idx="3"/>
            </p:cNvCxnSpPr>
            <p:nvPr/>
          </p:nvCxnSpPr>
          <p:spPr>
            <a:xfrm flipV="1">
              <a:off x="5644974" y="1345025"/>
              <a:ext cx="455898" cy="3627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>
              <a:stCxn id="469" idx="6"/>
              <a:endCxn id="453" idx="2"/>
            </p:cNvCxnSpPr>
            <p:nvPr/>
          </p:nvCxnSpPr>
          <p:spPr>
            <a:xfrm>
              <a:off x="5655518" y="1733223"/>
              <a:ext cx="1259969" cy="1566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>
              <a:stCxn id="467" idx="7"/>
              <a:endCxn id="469" idx="3"/>
            </p:cNvCxnSpPr>
            <p:nvPr/>
          </p:nvCxnSpPr>
          <p:spPr>
            <a:xfrm flipV="1">
              <a:off x="3343424" y="1758679"/>
              <a:ext cx="2250638" cy="7614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>
              <a:stCxn id="469" idx="5"/>
              <a:endCxn id="468" idx="1"/>
            </p:cNvCxnSpPr>
            <p:nvPr/>
          </p:nvCxnSpPr>
          <p:spPr>
            <a:xfrm>
              <a:off x="5644974" y="1758679"/>
              <a:ext cx="625293" cy="9764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>
              <a:stCxn id="466" idx="6"/>
              <a:endCxn id="468" idx="2"/>
            </p:cNvCxnSpPr>
            <p:nvPr/>
          </p:nvCxnSpPr>
          <p:spPr>
            <a:xfrm flipV="1">
              <a:off x="4712753" y="2760627"/>
              <a:ext cx="1546970" cy="85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>
              <a:stCxn id="468" idx="3"/>
              <a:endCxn id="472" idx="0"/>
            </p:cNvCxnSpPr>
            <p:nvPr/>
          </p:nvCxnSpPr>
          <p:spPr>
            <a:xfrm flipH="1">
              <a:off x="5547518" y="2786083"/>
              <a:ext cx="722749" cy="30516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>
              <a:stCxn id="468" idx="0"/>
              <a:endCxn id="453" idx="3"/>
            </p:cNvCxnSpPr>
            <p:nvPr/>
          </p:nvCxnSpPr>
          <p:spPr>
            <a:xfrm flipV="1">
              <a:off x="6295723" y="1915353"/>
              <a:ext cx="630308" cy="8092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>
              <a:stCxn id="468" idx="5"/>
              <a:endCxn id="473" idx="1"/>
            </p:cNvCxnSpPr>
            <p:nvPr/>
          </p:nvCxnSpPr>
          <p:spPr>
            <a:xfrm>
              <a:off x="6321179" y="2786083"/>
              <a:ext cx="698920" cy="8416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>
              <a:stCxn id="473" idx="0"/>
              <a:endCxn id="453" idx="4"/>
            </p:cNvCxnSpPr>
            <p:nvPr/>
          </p:nvCxnSpPr>
          <p:spPr>
            <a:xfrm flipH="1" flipV="1">
              <a:off x="6951487" y="1925897"/>
              <a:ext cx="94068" cy="16912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>
              <a:stCxn id="473" idx="7"/>
              <a:endCxn id="456" idx="3"/>
            </p:cNvCxnSpPr>
            <p:nvPr/>
          </p:nvCxnSpPr>
          <p:spPr>
            <a:xfrm flipV="1">
              <a:off x="7071011" y="2770197"/>
              <a:ext cx="436307" cy="8575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>
              <a:stCxn id="460" idx="1"/>
              <a:endCxn id="473" idx="5"/>
            </p:cNvCxnSpPr>
            <p:nvPr/>
          </p:nvCxnSpPr>
          <p:spPr>
            <a:xfrm flipH="1" flipV="1">
              <a:off x="7071011" y="3678624"/>
              <a:ext cx="413447" cy="1074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>
              <a:stCxn id="466" idx="4"/>
              <a:endCxn id="472" idx="1"/>
            </p:cNvCxnSpPr>
            <p:nvPr/>
          </p:nvCxnSpPr>
          <p:spPr>
            <a:xfrm>
              <a:off x="4676753" y="2881677"/>
              <a:ext cx="845309" cy="29666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>
              <a:stCxn id="471" idx="5"/>
              <a:endCxn id="472" idx="1"/>
            </p:cNvCxnSpPr>
            <p:nvPr/>
          </p:nvCxnSpPr>
          <p:spPr>
            <a:xfrm>
              <a:off x="4294306" y="3707469"/>
              <a:ext cx="1227756" cy="2140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>
              <a:stCxn id="458" idx="5"/>
              <a:endCxn id="470" idx="1"/>
            </p:cNvCxnSpPr>
            <p:nvPr/>
          </p:nvCxnSpPr>
          <p:spPr>
            <a:xfrm>
              <a:off x="2494504" y="3761893"/>
              <a:ext cx="1006882" cy="1262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>
              <a:stCxn id="470" idx="7"/>
              <a:endCxn id="471" idx="2"/>
            </p:cNvCxnSpPr>
            <p:nvPr/>
          </p:nvCxnSpPr>
          <p:spPr>
            <a:xfrm flipV="1">
              <a:off x="3552298" y="3682013"/>
              <a:ext cx="680552" cy="13419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>
              <a:stCxn id="470" idx="0"/>
              <a:endCxn id="467" idx="4"/>
            </p:cNvCxnSpPr>
            <p:nvPr/>
          </p:nvCxnSpPr>
          <p:spPr>
            <a:xfrm flipH="1" flipV="1">
              <a:off x="3317968" y="2581627"/>
              <a:ext cx="208874" cy="24317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>
              <a:stCxn id="467" idx="1"/>
              <a:endCxn id="454" idx="4"/>
            </p:cNvCxnSpPr>
            <p:nvPr/>
          </p:nvCxnSpPr>
          <p:spPr>
            <a:xfrm flipH="1" flipV="1">
              <a:off x="3245968" y="1921650"/>
              <a:ext cx="46544" cy="598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>
              <a:stCxn id="461" idx="0"/>
              <a:endCxn id="473" idx="4"/>
            </p:cNvCxnSpPr>
            <p:nvPr/>
          </p:nvCxnSpPr>
          <p:spPr>
            <a:xfrm flipV="1">
              <a:off x="6960914" y="3689168"/>
              <a:ext cx="84641" cy="1889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>
              <a:stCxn id="473" idx="3"/>
              <a:endCxn id="472" idx="7"/>
            </p:cNvCxnSpPr>
            <p:nvPr/>
          </p:nvCxnSpPr>
          <p:spPr>
            <a:xfrm flipH="1">
              <a:off x="5572974" y="3678624"/>
              <a:ext cx="1447125" cy="21696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>
              <a:stCxn id="472" idx="6"/>
              <a:endCxn id="461" idx="2"/>
            </p:cNvCxnSpPr>
            <p:nvPr/>
          </p:nvCxnSpPr>
          <p:spPr>
            <a:xfrm flipV="1">
              <a:off x="5583518" y="5615109"/>
              <a:ext cx="1341396" cy="2586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>
              <a:stCxn id="472" idx="5"/>
              <a:endCxn id="464" idx="1"/>
            </p:cNvCxnSpPr>
            <p:nvPr/>
          </p:nvCxnSpPr>
          <p:spPr>
            <a:xfrm>
              <a:off x="5572974" y="5899217"/>
              <a:ext cx="527898" cy="2444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>
              <a:stCxn id="471" idx="0"/>
              <a:endCxn id="466" idx="3"/>
            </p:cNvCxnSpPr>
            <p:nvPr/>
          </p:nvCxnSpPr>
          <p:spPr>
            <a:xfrm flipV="1">
              <a:off x="4268850" y="2871133"/>
              <a:ext cx="382447" cy="7748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>
              <a:stCxn id="470" idx="6"/>
              <a:endCxn id="472" idx="2"/>
            </p:cNvCxnSpPr>
            <p:nvPr/>
          </p:nvCxnSpPr>
          <p:spPr>
            <a:xfrm>
              <a:off x="3562842" y="5049372"/>
              <a:ext cx="1948676" cy="8243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>
              <a:stCxn id="459" idx="6"/>
              <a:endCxn id="470" idx="2"/>
            </p:cNvCxnSpPr>
            <p:nvPr/>
          </p:nvCxnSpPr>
          <p:spPr>
            <a:xfrm>
              <a:off x="2723516" y="4804810"/>
              <a:ext cx="767326" cy="2445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>
              <a:stCxn id="462" idx="7"/>
              <a:endCxn id="470" idx="3"/>
            </p:cNvCxnSpPr>
            <p:nvPr/>
          </p:nvCxnSpPr>
          <p:spPr>
            <a:xfrm flipV="1">
              <a:off x="3271424" y="5074828"/>
              <a:ext cx="229962" cy="5105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>
              <a:stCxn id="463" idx="0"/>
              <a:endCxn id="470" idx="5"/>
            </p:cNvCxnSpPr>
            <p:nvPr/>
          </p:nvCxnSpPr>
          <p:spPr>
            <a:xfrm flipH="1" flipV="1">
              <a:off x="3552298" y="5074828"/>
              <a:ext cx="539139" cy="10587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>
              <a:stCxn id="463" idx="7"/>
              <a:endCxn id="472" idx="2"/>
            </p:cNvCxnSpPr>
            <p:nvPr/>
          </p:nvCxnSpPr>
          <p:spPr>
            <a:xfrm flipV="1">
              <a:off x="4116893" y="5873761"/>
              <a:ext cx="1394625" cy="2703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" name="圆角矩形 474"/>
          <p:cNvSpPr/>
          <p:nvPr/>
        </p:nvSpPr>
        <p:spPr>
          <a:xfrm>
            <a:off x="3757686" y="2031830"/>
            <a:ext cx="4920911" cy="1384103"/>
          </a:xfrm>
          <a:prstGeom prst="roundRect">
            <a:avLst/>
          </a:prstGeom>
          <a:solidFill>
            <a:srgbClr val="292130"/>
          </a:solidFill>
          <a:ln>
            <a:noFill/>
          </a:ln>
          <a:effectLst>
            <a:outerShdw blurRad="381000" dist="1270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76" name="文本框 475"/>
          <p:cNvSpPr txBox="1"/>
          <p:nvPr/>
        </p:nvSpPr>
        <p:spPr>
          <a:xfrm>
            <a:off x="5477464" y="2452703"/>
            <a:ext cx="250781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6036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7" name="等腰三角形 476"/>
          <p:cNvSpPr/>
          <p:nvPr/>
        </p:nvSpPr>
        <p:spPr>
          <a:xfrm rot="2134315">
            <a:off x="6487601" y="3485425"/>
            <a:ext cx="476415" cy="410702"/>
          </a:xfrm>
          <a:prstGeom prst="triangle">
            <a:avLst/>
          </a:prstGeom>
          <a:solidFill>
            <a:srgbClr val="A06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78" name="等腰三角形 477"/>
          <p:cNvSpPr/>
          <p:nvPr/>
        </p:nvSpPr>
        <p:spPr>
          <a:xfrm rot="12600000">
            <a:off x="8471579" y="2577412"/>
            <a:ext cx="163074" cy="140581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79" name="等腰三角形 478"/>
          <p:cNvSpPr/>
          <p:nvPr/>
        </p:nvSpPr>
        <p:spPr>
          <a:xfrm rot="460079">
            <a:off x="5396210" y="1849663"/>
            <a:ext cx="314141" cy="270812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80" name="等腰三角形 479"/>
          <p:cNvSpPr/>
          <p:nvPr/>
        </p:nvSpPr>
        <p:spPr>
          <a:xfrm rot="460079">
            <a:off x="8434270" y="2270779"/>
            <a:ext cx="275478" cy="237481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81" name="等腰三角形 480"/>
          <p:cNvSpPr/>
          <p:nvPr/>
        </p:nvSpPr>
        <p:spPr>
          <a:xfrm rot="9914774">
            <a:off x="3515153" y="1983548"/>
            <a:ext cx="249357" cy="214962"/>
          </a:xfrm>
          <a:prstGeom prst="triangle">
            <a:avLst/>
          </a:prstGeom>
          <a:solidFill>
            <a:srgbClr val="A2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82" name="等腰三角形 481"/>
          <p:cNvSpPr/>
          <p:nvPr/>
        </p:nvSpPr>
        <p:spPr>
          <a:xfrm rot="7123616">
            <a:off x="3045896" y="2586091"/>
            <a:ext cx="179254" cy="199525"/>
          </a:xfrm>
          <a:prstGeom prst="triangle">
            <a:avLst/>
          </a:prstGeom>
          <a:solidFill>
            <a:srgbClr val="8A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83" name="等腰三角形 482"/>
          <p:cNvSpPr/>
          <p:nvPr/>
        </p:nvSpPr>
        <p:spPr>
          <a:xfrm rot="3215337">
            <a:off x="6778816" y="3641544"/>
            <a:ext cx="330229" cy="284680"/>
          </a:xfrm>
          <a:prstGeom prst="triangle">
            <a:avLst/>
          </a:prstGeom>
          <a:solidFill>
            <a:srgbClr val="A3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84" name="文本框 483"/>
          <p:cNvSpPr txBox="1"/>
          <p:nvPr/>
        </p:nvSpPr>
        <p:spPr>
          <a:xfrm>
            <a:off x="3788852" y="2285051"/>
            <a:ext cx="49606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Sustech Store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7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7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7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7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7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7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7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7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7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7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7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7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7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7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7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21600000">
                                      <p:cBhvr>
                                        <p:cTn id="203" dur="3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8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Rot by="-21600000">
                                      <p:cBhvr>
                                        <p:cTn id="210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animBg="1"/>
      <p:bldP spid="349" grpId="1" animBg="1"/>
      <p:bldP spid="475" grpId="0" animBg="1"/>
      <p:bldP spid="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793604"/>
            <a:chOff x="5896029" y="567090"/>
            <a:chExt cx="2542304" cy="2383601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文本框 5"/>
            <p:cNvSpPr txBox="1"/>
            <p:nvPr/>
          </p:nvSpPr>
          <p:spPr>
            <a:xfrm>
              <a:off x="6610899" y="1009427"/>
              <a:ext cx="1107126" cy="194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01</a:t>
              </a:r>
              <a:endParaRPr lang="en-US" altLang="zh-CN" sz="825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小组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2184400" y="738505"/>
            <a:ext cx="6232525" cy="39541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200" b="1" dirty="0">
                <a:solidFill>
                  <a:srgbClr val="4C5D8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</a:t>
            </a:r>
            <a:endParaRPr lang="en-US" altLang="zh-CN" sz="3200" b="1" dirty="0">
              <a:solidFill>
                <a:srgbClr val="4C5D8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前端：孙畅、陈文翼、邱泽宇</a:t>
            </a:r>
            <a:endParaRPr lang="en-US" altLang="zh-CN" sz="2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孙畅：登陆界面、首页商城界面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陈文翼：购买商品界面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邱泽宇：订单界面</a:t>
            </a:r>
            <a:endParaRPr lang="en-US" altLang="zh-CN" sz="24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后端：周翊澄、马卓远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周翊澄：商品、订单、支付、数据获取模块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马卓远：接口、用户、通知、聊天模块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398" y="425317"/>
            <a:ext cx="846443" cy="659285"/>
            <a:chOff x="5896029" y="567090"/>
            <a:chExt cx="2542304" cy="1980172"/>
          </a:xfrm>
        </p:grpSpPr>
        <p:grpSp>
          <p:nvGrpSpPr>
            <p:cNvPr id="5" name="组合 4"/>
            <p:cNvGrpSpPr/>
            <p:nvPr/>
          </p:nvGrpSpPr>
          <p:grpSpPr>
            <a:xfrm>
              <a:off x="6157182" y="567090"/>
              <a:ext cx="1982032" cy="1980172"/>
              <a:chOff x="6309221" y="788029"/>
              <a:chExt cx="2825105" cy="282245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461555" y="939037"/>
                <a:ext cx="2520437" cy="2520437"/>
              </a:xfrm>
              <a:prstGeom prst="ellipse">
                <a:avLst/>
              </a:prstGeom>
              <a:solidFill>
                <a:srgbClr val="29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09221" y="788029"/>
                <a:ext cx="2825105" cy="2822453"/>
                <a:chOff x="2433048" y="1083945"/>
                <a:chExt cx="5333787" cy="5328780"/>
              </a:xfrm>
            </p:grpSpPr>
            <p:sp>
              <p:nvSpPr>
                <p:cNvPr id="10" name="十六角星 9"/>
                <p:cNvSpPr/>
                <p:nvPr/>
              </p:nvSpPr>
              <p:spPr>
                <a:xfrm>
                  <a:off x="2470676" y="1127265"/>
                  <a:ext cx="5254344" cy="5254344"/>
                </a:xfrm>
                <a:prstGeom prst="star16">
                  <a:avLst>
                    <a:gd name="adj" fmla="val 49459"/>
                  </a:avLst>
                </a:prstGeom>
                <a:noFill/>
                <a:ln w="6350">
                  <a:solidFill>
                    <a:srgbClr val="9D8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433048" y="1083945"/>
                  <a:ext cx="5333787" cy="5328780"/>
                  <a:chOff x="2280648" y="931545"/>
                  <a:chExt cx="5333787" cy="532878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903037" y="113166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4916848" y="93154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5937928" y="113116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763087" y="170149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3057568" y="169725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481128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344374" y="255634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7542435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2280648" y="354803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499116" y="4616410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7321514" y="458973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6772514" y="5426709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057568" y="542246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903037" y="5981184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937928" y="598068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916848" y="6188325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4488353" y="265727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3129568" y="2357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6107323" y="2572227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5431118" y="154482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338442" y="4860972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080450" y="3493613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5359118" y="5685361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6857155" y="3464768"/>
                    <a:ext cx="72000" cy="72000"/>
                  </a:xfrm>
                  <a:prstGeom prst="ellipse">
                    <a:avLst/>
                  </a:prstGeom>
                  <a:solidFill>
                    <a:srgbClr val="9D8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/>
                  </a:p>
                </p:txBody>
              </p:sp>
            </p:grpSp>
            <p:cxnSp>
              <p:nvCxnSpPr>
                <p:cNvPr id="12" name="直接连接符 11"/>
                <p:cNvCxnSpPr>
                  <a:stCxn id="49" idx="4"/>
                  <a:endCxn id="67" idx="0"/>
                </p:cNvCxnSpPr>
                <p:nvPr/>
              </p:nvCxnSpPr>
              <p:spPr>
                <a:xfrm>
                  <a:off x="5105248" y="1155945"/>
                  <a:ext cx="514270" cy="5412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8" idx="5"/>
                  <a:endCxn id="67" idx="2"/>
                </p:cNvCxnSpPr>
                <p:nvPr/>
              </p:nvCxnSpPr>
              <p:spPr>
                <a:xfrm>
                  <a:off x="4116893" y="1345521"/>
                  <a:ext cx="1466625" cy="38770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65" idx="0"/>
                  <a:endCxn id="48" idx="4"/>
                </p:cNvCxnSpPr>
                <p:nvPr/>
              </p:nvCxnSpPr>
              <p:spPr>
                <a:xfrm flipV="1">
                  <a:off x="3317968" y="1356065"/>
                  <a:ext cx="773469" cy="1153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stCxn id="70" idx="3"/>
                  <a:endCxn id="63" idx="0"/>
                </p:cNvCxnSpPr>
                <p:nvPr/>
              </p:nvCxnSpPr>
              <p:spPr>
                <a:xfrm flipH="1">
                  <a:off x="5105248" y="5899217"/>
                  <a:ext cx="416814" cy="44150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53" idx="6"/>
                </p:cNvCxnSpPr>
                <p:nvPr/>
              </p:nvCxnSpPr>
              <p:spPr>
                <a:xfrm flipV="1">
                  <a:off x="2705528" y="2545627"/>
                  <a:ext cx="576440" cy="19911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353968" y="2545627"/>
                  <a:ext cx="1286785" cy="300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64" idx="0"/>
                  <a:endCxn id="67" idx="4"/>
                </p:cNvCxnSpPr>
                <p:nvPr/>
              </p:nvCxnSpPr>
              <p:spPr>
                <a:xfrm flipV="1">
                  <a:off x="4676753" y="1769223"/>
                  <a:ext cx="942765" cy="104045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56" idx="7"/>
                  <a:endCxn id="65" idx="3"/>
                </p:cNvCxnSpPr>
                <p:nvPr/>
              </p:nvCxnSpPr>
              <p:spPr>
                <a:xfrm flipV="1">
                  <a:off x="2494504" y="2571083"/>
                  <a:ext cx="798008" cy="113989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3343424" y="2571083"/>
                  <a:ext cx="899970" cy="10854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67" idx="7"/>
                  <a:endCxn id="50" idx="3"/>
                </p:cNvCxnSpPr>
                <p:nvPr/>
              </p:nvCxnSpPr>
              <p:spPr>
                <a:xfrm flipV="1">
                  <a:off x="5644974" y="1345025"/>
                  <a:ext cx="455898" cy="36274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67" idx="6"/>
                  <a:endCxn id="51" idx="2"/>
                </p:cNvCxnSpPr>
                <p:nvPr/>
              </p:nvCxnSpPr>
              <p:spPr>
                <a:xfrm>
                  <a:off x="5655518" y="1733223"/>
                  <a:ext cx="1259969" cy="1566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65" idx="7"/>
                  <a:endCxn id="67" idx="3"/>
                </p:cNvCxnSpPr>
                <p:nvPr/>
              </p:nvCxnSpPr>
              <p:spPr>
                <a:xfrm flipV="1">
                  <a:off x="3343424" y="1758679"/>
                  <a:ext cx="2250638" cy="761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67" idx="5"/>
                  <a:endCxn id="66" idx="1"/>
                </p:cNvCxnSpPr>
                <p:nvPr/>
              </p:nvCxnSpPr>
              <p:spPr>
                <a:xfrm>
                  <a:off x="5644974" y="1758679"/>
                  <a:ext cx="625293" cy="97649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64" idx="6"/>
                  <a:endCxn id="66" idx="2"/>
                </p:cNvCxnSpPr>
                <p:nvPr/>
              </p:nvCxnSpPr>
              <p:spPr>
                <a:xfrm flipV="1">
                  <a:off x="4712753" y="2760627"/>
                  <a:ext cx="1546970" cy="8505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66" idx="3"/>
                  <a:endCxn id="70" idx="0"/>
                </p:cNvCxnSpPr>
                <p:nvPr/>
              </p:nvCxnSpPr>
              <p:spPr>
                <a:xfrm flipH="1">
                  <a:off x="5547518" y="2786083"/>
                  <a:ext cx="722749" cy="30516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66" idx="0"/>
                  <a:endCxn id="51" idx="3"/>
                </p:cNvCxnSpPr>
                <p:nvPr/>
              </p:nvCxnSpPr>
              <p:spPr>
                <a:xfrm flipV="1">
                  <a:off x="6295723" y="1915353"/>
                  <a:ext cx="630308" cy="809274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6" idx="5"/>
                  <a:endCxn id="71" idx="1"/>
                </p:cNvCxnSpPr>
                <p:nvPr/>
              </p:nvCxnSpPr>
              <p:spPr>
                <a:xfrm>
                  <a:off x="6321179" y="2786083"/>
                  <a:ext cx="698920" cy="84162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71" idx="0"/>
                  <a:endCxn id="51" idx="4"/>
                </p:cNvCxnSpPr>
                <p:nvPr/>
              </p:nvCxnSpPr>
              <p:spPr>
                <a:xfrm flipH="1" flipV="1">
                  <a:off x="6951487" y="1925897"/>
                  <a:ext cx="94068" cy="169127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71" idx="7"/>
                  <a:endCxn id="54" idx="3"/>
                </p:cNvCxnSpPr>
                <p:nvPr/>
              </p:nvCxnSpPr>
              <p:spPr>
                <a:xfrm flipV="1">
                  <a:off x="7071011" y="2770197"/>
                  <a:ext cx="436307" cy="8575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58" idx="1"/>
                  <a:endCxn id="71" idx="5"/>
                </p:cNvCxnSpPr>
                <p:nvPr/>
              </p:nvCxnSpPr>
              <p:spPr>
                <a:xfrm flipH="1" flipV="1">
                  <a:off x="7071011" y="3678624"/>
                  <a:ext cx="413447" cy="107405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64" idx="4"/>
                  <a:endCxn id="70" idx="1"/>
                </p:cNvCxnSpPr>
                <p:nvPr/>
              </p:nvCxnSpPr>
              <p:spPr>
                <a:xfrm>
                  <a:off x="4676753" y="2881677"/>
                  <a:ext cx="845309" cy="296662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69" idx="5"/>
                  <a:endCxn id="70" idx="1"/>
                </p:cNvCxnSpPr>
                <p:nvPr/>
              </p:nvCxnSpPr>
              <p:spPr>
                <a:xfrm>
                  <a:off x="4294306" y="3707469"/>
                  <a:ext cx="1227756" cy="214083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56" idx="5"/>
                  <a:endCxn id="68" idx="1"/>
                </p:cNvCxnSpPr>
                <p:nvPr/>
              </p:nvCxnSpPr>
              <p:spPr>
                <a:xfrm>
                  <a:off x="2494504" y="3761893"/>
                  <a:ext cx="1006882" cy="126202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68" idx="7"/>
                  <a:endCxn id="69" idx="2"/>
                </p:cNvCxnSpPr>
                <p:nvPr/>
              </p:nvCxnSpPr>
              <p:spPr>
                <a:xfrm flipV="1">
                  <a:off x="3552298" y="3682013"/>
                  <a:ext cx="680552" cy="1341903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68" idx="0"/>
                  <a:endCxn id="65" idx="4"/>
                </p:cNvCxnSpPr>
                <p:nvPr/>
              </p:nvCxnSpPr>
              <p:spPr>
                <a:xfrm flipH="1" flipV="1">
                  <a:off x="3317968" y="2581627"/>
                  <a:ext cx="208874" cy="243174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65" idx="1"/>
                  <a:endCxn id="52" idx="4"/>
                </p:cNvCxnSpPr>
                <p:nvPr/>
              </p:nvCxnSpPr>
              <p:spPr>
                <a:xfrm flipH="1" flipV="1">
                  <a:off x="3245968" y="1921650"/>
                  <a:ext cx="46544" cy="59852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59" idx="0"/>
                  <a:endCxn id="71" idx="4"/>
                </p:cNvCxnSpPr>
                <p:nvPr/>
              </p:nvCxnSpPr>
              <p:spPr>
                <a:xfrm flipV="1">
                  <a:off x="6960914" y="3689168"/>
                  <a:ext cx="84641" cy="188994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71" idx="3"/>
                  <a:endCxn id="70" idx="7"/>
                </p:cNvCxnSpPr>
                <p:nvPr/>
              </p:nvCxnSpPr>
              <p:spPr>
                <a:xfrm flipH="1">
                  <a:off x="5572974" y="3678624"/>
                  <a:ext cx="1447125" cy="2169681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70" idx="6"/>
                  <a:endCxn id="59" idx="2"/>
                </p:cNvCxnSpPr>
                <p:nvPr/>
              </p:nvCxnSpPr>
              <p:spPr>
                <a:xfrm flipV="1">
                  <a:off x="5583518" y="5615109"/>
                  <a:ext cx="1341396" cy="25865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70" idx="5"/>
                  <a:endCxn id="62" idx="1"/>
                </p:cNvCxnSpPr>
                <p:nvPr/>
              </p:nvCxnSpPr>
              <p:spPr>
                <a:xfrm>
                  <a:off x="5572974" y="5899217"/>
                  <a:ext cx="527898" cy="244415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69" idx="0"/>
                  <a:endCxn id="64" idx="3"/>
                </p:cNvCxnSpPr>
                <p:nvPr/>
              </p:nvCxnSpPr>
              <p:spPr>
                <a:xfrm flipV="1">
                  <a:off x="4268850" y="2871133"/>
                  <a:ext cx="382447" cy="774880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3562842" y="5049372"/>
                  <a:ext cx="1948676" cy="824389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57" idx="6"/>
                  <a:endCxn id="68" idx="2"/>
                </p:cNvCxnSpPr>
                <p:nvPr/>
              </p:nvCxnSpPr>
              <p:spPr>
                <a:xfrm>
                  <a:off x="2723516" y="4804810"/>
                  <a:ext cx="767326" cy="244562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60" idx="7"/>
                  <a:endCxn id="68" idx="3"/>
                </p:cNvCxnSpPr>
                <p:nvPr/>
              </p:nvCxnSpPr>
              <p:spPr>
                <a:xfrm flipV="1">
                  <a:off x="3271424" y="5074828"/>
                  <a:ext cx="229962" cy="510578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61" idx="0"/>
                  <a:endCxn id="68" idx="5"/>
                </p:cNvCxnSpPr>
                <p:nvPr/>
              </p:nvCxnSpPr>
              <p:spPr>
                <a:xfrm flipH="1" flipV="1">
                  <a:off x="3552298" y="5074828"/>
                  <a:ext cx="539139" cy="1058756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61" idx="7"/>
                  <a:endCxn id="70" idx="2"/>
                </p:cNvCxnSpPr>
                <p:nvPr/>
              </p:nvCxnSpPr>
              <p:spPr>
                <a:xfrm flipV="1">
                  <a:off x="4116893" y="5873761"/>
                  <a:ext cx="1394625" cy="270367"/>
                </a:xfrm>
                <a:prstGeom prst="line">
                  <a:avLst/>
                </a:prstGeom>
                <a:ln>
                  <a:solidFill>
                    <a:srgbClr val="9D81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弧形 6"/>
            <p:cNvSpPr/>
            <p:nvPr/>
          </p:nvSpPr>
          <p:spPr>
            <a:xfrm rot="20705087">
              <a:off x="5896029" y="1413987"/>
              <a:ext cx="2542304" cy="475742"/>
            </a:xfrm>
            <a:prstGeom prst="arc">
              <a:avLst>
                <a:gd name="adj1" fmla="val 20946925"/>
                <a:gd name="adj2" fmla="val 11464655"/>
              </a:avLst>
            </a:prstGeom>
            <a:ln w="19050">
              <a:solidFill>
                <a:srgbClr val="9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041984" y="517240"/>
            <a:ext cx="210406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1179195"/>
            <a:ext cx="76098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注册、登录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发布、求购商品（商品有价格、分类、标签等信息，商品信息可修改）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商品买卖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根据商品信息进行检索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通知系统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充值与支付（虚拟货币）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指定校内交易地点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完整的交易过程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商品收藏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加</a:t>
            </a:r>
            <a:r>
              <a:rPr lang="zh-CN" altLang="en-US" sz="2000">
                <a:solidFill>
                  <a:schemeClr val="bg1"/>
                </a:solidFill>
              </a:rPr>
              <a:t>好友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遇到的困难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[6TZ`TCWEUONTNM)JRR%H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2890" y="1013460"/>
            <a:ext cx="3211830" cy="3902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2874010" y="1842135"/>
            <a:ext cx="33966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Comic Sans MS" panose="030F0702030302020204" charset="0"/>
                <a:ea typeface="微软雅黑" panose="020B0503020204020204" pitchFamily="34" charset="-122"/>
                <a:cs typeface="Comic Sans MS" panose="030F0702030302020204" charset="0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Comic Sans MS" panose="030F0702030302020204" charset="0"/>
                <a:ea typeface="微软雅黑" panose="020B0503020204020204" pitchFamily="34" charset="-122"/>
                <a:cs typeface="Comic Sans MS" panose="030F0702030302020204" charset="0"/>
              </a:rPr>
              <a:t>Thanks!</a:t>
            </a:r>
            <a:endParaRPr lang="en-US" altLang="zh-CN" sz="5400" b="1" dirty="0">
              <a:solidFill>
                <a:schemeClr val="bg1"/>
              </a:solidFill>
              <a:latin typeface="Comic Sans MS" panose="030F0702030302020204" charset="0"/>
              <a:ea typeface="微软雅黑" panose="020B0503020204020204" pitchFamily="34" charset="-122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</Words>
  <Application>WPS 演示</Application>
  <PresentationFormat>全屏显示(16:9)</PresentationFormat>
  <Paragraphs>35</Paragraphs>
  <Slides>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Comic Sans MS</vt:lpstr>
      <vt:lpstr>方正兰亭粗黑简体</vt:lpstr>
      <vt:lpstr>黑体</vt:lpstr>
      <vt:lpstr>华文细黑</vt:lpstr>
      <vt:lpstr>新宋体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高逼格科技感星球PPT模板</dc:title>
  <dc:creator>繁夕设计</dc:creator>
  <cp:keywords>繁夕设计</cp:keywords>
  <dc:description>http://www.ypppt.com/</dc:description>
  <cp:lastModifiedBy>Nomad</cp:lastModifiedBy>
  <cp:revision>29</cp:revision>
  <dcterms:created xsi:type="dcterms:W3CDTF">2016-12-13T08:58:00Z</dcterms:created>
  <dcterms:modified xsi:type="dcterms:W3CDTF">2021-12-30T01:58:29Z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5209A56DFD9F44F9ACB562945B74E73E</vt:lpwstr>
  </property>
  <property fmtid="{D5CDD505-2E9C-101B-9397-08002B2CF9AE}" pid="3" name="KSOProductBuildVer">
    <vt:lpwstr>2052-11.1.0.11194</vt:lpwstr>
  </property>
</Properties>
</file>