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6" r:id="rId3"/>
    <p:sldId id="257" r:id="rId4"/>
    <p:sldId id="273" r:id="rId5"/>
    <p:sldId id="258" r:id="rId6"/>
    <p:sldId id="259" r:id="rId7"/>
    <p:sldId id="263" r:id="rId8"/>
    <p:sldId id="260" r:id="rId9"/>
    <p:sldId id="271" r:id="rId10"/>
    <p:sldId id="272" r:id="rId11"/>
    <p:sldId id="261" r:id="rId12"/>
    <p:sldId id="262"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varScale="1">
        <p:scale>
          <a:sx n="81" d="100"/>
          <a:sy n="81" d="100"/>
        </p:scale>
        <p:origin x="7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79756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39681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861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28673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748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096608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273737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9137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5123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F69B4-95D8-43D0-B5C2-24E215F5D8AD}"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340567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F69B4-95D8-43D0-B5C2-24E215F5D8AD}"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06588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F69B4-95D8-43D0-B5C2-24E215F5D8AD}"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64588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F69B4-95D8-43D0-B5C2-24E215F5D8AD}"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1054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F69B4-95D8-43D0-B5C2-24E215F5D8AD}"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862300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147878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F69B4-95D8-43D0-B5C2-24E215F5D8AD}"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4D873-5DD8-49C4-93A6-E088096AA1E3}" type="slidenum">
              <a:rPr lang="en-IN" smtClean="0"/>
              <a:t>‹#›</a:t>
            </a:fld>
            <a:endParaRPr lang="en-IN"/>
          </a:p>
        </p:txBody>
      </p:sp>
    </p:spTree>
    <p:extLst>
      <p:ext uri="{BB962C8B-B14F-4D97-AF65-F5344CB8AC3E}">
        <p14:creationId xmlns:p14="http://schemas.microsoft.com/office/powerpoint/2010/main" val="243539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F69B4-95D8-43D0-B5C2-24E215F5D8AD}" type="datetimeFigureOut">
              <a:rPr lang="en-IN" smtClean="0"/>
              <a:t>30-11-2022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A4D873-5DD8-49C4-93A6-E088096AA1E3}" type="slidenum">
              <a:rPr lang="en-IN" smtClean="0"/>
              <a:t>‹#›</a:t>
            </a:fld>
            <a:endParaRPr lang="en-IN"/>
          </a:p>
        </p:txBody>
      </p:sp>
    </p:spTree>
    <p:extLst>
      <p:ext uri="{BB962C8B-B14F-4D97-AF65-F5344CB8AC3E}">
        <p14:creationId xmlns:p14="http://schemas.microsoft.com/office/powerpoint/2010/main" val="3353200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eb-production-1e3a.up.railway.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Logo&#10;&#10;Description automatically generated">
            <a:extLst>
              <a:ext uri="{FF2B5EF4-FFF2-40B4-BE49-F238E27FC236}">
                <a16:creationId xmlns:a16="http://schemas.microsoft.com/office/drawing/2014/main" id="{10D90915-0906-A776-DFE7-9854AC168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6168" y="170354"/>
            <a:ext cx="1819275" cy="2145572"/>
          </a:xfrm>
          <a:prstGeom prst="rect">
            <a:avLst/>
          </a:prstGeom>
        </p:spPr>
      </p:pic>
      <p:sp>
        <p:nvSpPr>
          <p:cNvPr id="6" name="TextBox 5">
            <a:extLst>
              <a:ext uri="{FF2B5EF4-FFF2-40B4-BE49-F238E27FC236}">
                <a16:creationId xmlns:a16="http://schemas.microsoft.com/office/drawing/2014/main" id="{A9D5B7D5-2A08-8594-8CA8-685596C14171}"/>
              </a:ext>
            </a:extLst>
          </p:cNvPr>
          <p:cNvSpPr txBox="1"/>
          <p:nvPr/>
        </p:nvSpPr>
        <p:spPr>
          <a:xfrm>
            <a:off x="3148011" y="2676524"/>
            <a:ext cx="5962651" cy="646331"/>
          </a:xfrm>
          <a:prstGeom prst="rect">
            <a:avLst/>
          </a:prstGeom>
          <a:noFill/>
        </p:spPr>
        <p:txBody>
          <a:bodyPr wrap="square" rtlCol="0">
            <a:spAutoFit/>
          </a:bodyPr>
          <a:lstStyle/>
          <a:p>
            <a:pPr algn="ctr"/>
            <a:r>
              <a:rPr lang="en-IN" sz="3600" b="1" dirty="0"/>
              <a:t>Leave Management System</a:t>
            </a:r>
          </a:p>
        </p:txBody>
      </p:sp>
      <p:sp>
        <p:nvSpPr>
          <p:cNvPr id="7" name="TextBox 6">
            <a:extLst>
              <a:ext uri="{FF2B5EF4-FFF2-40B4-BE49-F238E27FC236}">
                <a16:creationId xmlns:a16="http://schemas.microsoft.com/office/drawing/2014/main" id="{2E03AAA6-0544-F55F-6F92-2A5997CC1E21}"/>
              </a:ext>
            </a:extLst>
          </p:cNvPr>
          <p:cNvSpPr txBox="1"/>
          <p:nvPr/>
        </p:nvSpPr>
        <p:spPr>
          <a:xfrm>
            <a:off x="7473439" y="3683453"/>
            <a:ext cx="4086225" cy="2308324"/>
          </a:xfrm>
          <a:prstGeom prst="rect">
            <a:avLst/>
          </a:prstGeom>
          <a:noFill/>
        </p:spPr>
        <p:txBody>
          <a:bodyPr wrap="square" rtlCol="0">
            <a:spAutoFit/>
          </a:bodyPr>
          <a:lstStyle/>
          <a:p>
            <a:r>
              <a:rPr lang="en-IN" sz="3600" dirty="0"/>
              <a:t>Submitted by:-</a:t>
            </a:r>
          </a:p>
          <a:p>
            <a:r>
              <a:rPr lang="en-IN" sz="3600" b="1" u="sng" dirty="0" err="1"/>
              <a:t>Yugansh</a:t>
            </a:r>
            <a:r>
              <a:rPr lang="en-IN" sz="3600" b="1" u="sng" dirty="0"/>
              <a:t> Goyal</a:t>
            </a:r>
          </a:p>
          <a:p>
            <a:r>
              <a:rPr lang="en-IN" sz="3600" dirty="0"/>
              <a:t>&amp;</a:t>
            </a:r>
          </a:p>
          <a:p>
            <a:r>
              <a:rPr lang="en-IN" sz="3600" b="1" u="sng" dirty="0"/>
              <a:t>Rohit Raj</a:t>
            </a:r>
          </a:p>
        </p:txBody>
      </p:sp>
      <p:sp>
        <p:nvSpPr>
          <p:cNvPr id="9" name="TextBox 8">
            <a:extLst>
              <a:ext uri="{FF2B5EF4-FFF2-40B4-BE49-F238E27FC236}">
                <a16:creationId xmlns:a16="http://schemas.microsoft.com/office/drawing/2014/main" id="{38F1F5CA-8090-EB39-12EE-006C11A4D996}"/>
              </a:ext>
            </a:extLst>
          </p:cNvPr>
          <p:cNvSpPr txBox="1"/>
          <p:nvPr/>
        </p:nvSpPr>
        <p:spPr>
          <a:xfrm>
            <a:off x="860322" y="3683453"/>
            <a:ext cx="4086225" cy="2308324"/>
          </a:xfrm>
          <a:prstGeom prst="rect">
            <a:avLst/>
          </a:prstGeom>
          <a:noFill/>
        </p:spPr>
        <p:txBody>
          <a:bodyPr wrap="square" rtlCol="0">
            <a:spAutoFit/>
          </a:bodyPr>
          <a:lstStyle/>
          <a:p>
            <a:r>
              <a:rPr lang="en-IN" sz="3600" dirty="0"/>
              <a:t>Submitted under:-</a:t>
            </a:r>
          </a:p>
          <a:p>
            <a:r>
              <a:rPr lang="en-IN" sz="3600" b="1" u="sng" dirty="0"/>
              <a:t>Dr. Mukesh Mann</a:t>
            </a:r>
          </a:p>
          <a:p>
            <a:r>
              <a:rPr lang="en-IN" sz="3600" dirty="0"/>
              <a:t>&amp;</a:t>
            </a:r>
          </a:p>
          <a:p>
            <a:r>
              <a:rPr lang="en-IN" sz="3600" b="1" u="sng" dirty="0"/>
              <a:t>Mr. Sandeep Singh</a:t>
            </a:r>
          </a:p>
        </p:txBody>
      </p:sp>
    </p:spTree>
    <p:extLst>
      <p:ext uri="{BB962C8B-B14F-4D97-AF65-F5344CB8AC3E}">
        <p14:creationId xmlns:p14="http://schemas.microsoft.com/office/powerpoint/2010/main" val="245151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06B7C-AD26-DAF1-F24F-E49D254EC3E7}"/>
              </a:ext>
            </a:extLst>
          </p:cNvPr>
          <p:cNvPicPr>
            <a:picLocks noChangeAspect="1"/>
          </p:cNvPicPr>
          <p:nvPr/>
        </p:nvPicPr>
        <p:blipFill>
          <a:blip r:embed="rId2"/>
          <a:stretch>
            <a:fillRect/>
          </a:stretch>
        </p:blipFill>
        <p:spPr>
          <a:xfrm>
            <a:off x="0" y="0"/>
            <a:ext cx="12192000" cy="6477000"/>
          </a:xfrm>
          <a:prstGeom prst="rect">
            <a:avLst/>
          </a:prstGeom>
        </p:spPr>
      </p:pic>
      <p:pic>
        <p:nvPicPr>
          <p:cNvPr id="6" name="Picture 5">
            <a:extLst>
              <a:ext uri="{FF2B5EF4-FFF2-40B4-BE49-F238E27FC236}">
                <a16:creationId xmlns:a16="http://schemas.microsoft.com/office/drawing/2014/main" id="{AB2B8530-F190-758C-955D-BEC7B1F31595}"/>
              </a:ext>
            </a:extLst>
          </p:cNvPr>
          <p:cNvPicPr>
            <a:picLocks noChangeAspect="1"/>
          </p:cNvPicPr>
          <p:nvPr/>
        </p:nvPicPr>
        <p:blipFill>
          <a:blip r:embed="rId3"/>
          <a:stretch>
            <a:fillRect/>
          </a:stretch>
        </p:blipFill>
        <p:spPr>
          <a:xfrm>
            <a:off x="0" y="0"/>
            <a:ext cx="12192000" cy="6477000"/>
          </a:xfrm>
          <a:prstGeom prst="rect">
            <a:avLst/>
          </a:prstGeom>
        </p:spPr>
      </p:pic>
      <p:pic>
        <p:nvPicPr>
          <p:cNvPr id="7" name="Picture 6">
            <a:extLst>
              <a:ext uri="{FF2B5EF4-FFF2-40B4-BE49-F238E27FC236}">
                <a16:creationId xmlns:a16="http://schemas.microsoft.com/office/drawing/2014/main" id="{62F1EA0E-43A4-9C87-71A6-31ABB0E0D67C}"/>
              </a:ext>
            </a:extLst>
          </p:cNvPr>
          <p:cNvPicPr>
            <a:picLocks noChangeAspect="1"/>
          </p:cNvPicPr>
          <p:nvPr/>
        </p:nvPicPr>
        <p:blipFill>
          <a:blip r:embed="rId4"/>
          <a:stretch>
            <a:fillRect/>
          </a:stretch>
        </p:blipFill>
        <p:spPr>
          <a:xfrm>
            <a:off x="0" y="0"/>
            <a:ext cx="12192000" cy="6477000"/>
          </a:xfrm>
          <a:prstGeom prst="rect">
            <a:avLst/>
          </a:prstGeom>
        </p:spPr>
      </p:pic>
      <p:pic>
        <p:nvPicPr>
          <p:cNvPr id="8" name="Picture 7">
            <a:extLst>
              <a:ext uri="{FF2B5EF4-FFF2-40B4-BE49-F238E27FC236}">
                <a16:creationId xmlns:a16="http://schemas.microsoft.com/office/drawing/2014/main" id="{ABD60362-621F-F503-09E5-9E94B4A9025D}"/>
              </a:ext>
            </a:extLst>
          </p:cNvPr>
          <p:cNvPicPr>
            <a:picLocks noChangeAspect="1"/>
          </p:cNvPicPr>
          <p:nvPr/>
        </p:nvPicPr>
        <p:blipFill>
          <a:blip r:embed="rId5"/>
          <a:stretch>
            <a:fillRect/>
          </a:stretch>
        </p:blipFill>
        <p:spPr>
          <a:xfrm>
            <a:off x="0" y="0"/>
            <a:ext cx="12192000" cy="6477000"/>
          </a:xfrm>
          <a:prstGeom prst="rect">
            <a:avLst/>
          </a:prstGeom>
        </p:spPr>
      </p:pic>
      <p:pic>
        <p:nvPicPr>
          <p:cNvPr id="9" name="Picture 8">
            <a:extLst>
              <a:ext uri="{FF2B5EF4-FFF2-40B4-BE49-F238E27FC236}">
                <a16:creationId xmlns:a16="http://schemas.microsoft.com/office/drawing/2014/main" id="{01397906-C226-6657-83C2-9FAED51E07E4}"/>
              </a:ext>
            </a:extLst>
          </p:cNvPr>
          <p:cNvPicPr>
            <a:picLocks noChangeAspect="1"/>
          </p:cNvPicPr>
          <p:nvPr/>
        </p:nvPicPr>
        <p:blipFill>
          <a:blip r:embed="rId6"/>
          <a:stretch>
            <a:fillRect/>
          </a:stretch>
        </p:blipFill>
        <p:spPr>
          <a:xfrm>
            <a:off x="0" y="0"/>
            <a:ext cx="12192000" cy="6477000"/>
          </a:xfrm>
          <a:prstGeom prst="rect">
            <a:avLst/>
          </a:prstGeom>
        </p:spPr>
      </p:pic>
    </p:spTree>
    <p:extLst>
      <p:ext uri="{BB962C8B-B14F-4D97-AF65-F5344CB8AC3E}">
        <p14:creationId xmlns:p14="http://schemas.microsoft.com/office/powerpoint/2010/main" val="37432466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D05E-FAE1-5E3F-C329-8DCDE87D70A2}"/>
              </a:ext>
            </a:extLst>
          </p:cNvPr>
          <p:cNvSpPr>
            <a:spLocks noGrp="1"/>
          </p:cNvSpPr>
          <p:nvPr>
            <p:ph type="title"/>
          </p:nvPr>
        </p:nvSpPr>
        <p:spPr>
          <a:xfrm>
            <a:off x="677334" y="609600"/>
            <a:ext cx="8596668" cy="832701"/>
          </a:xfrm>
        </p:spPr>
        <p:txBody>
          <a:bodyPr>
            <a:normAutofit/>
          </a:bodyPr>
          <a:lstStyle/>
          <a:p>
            <a:r>
              <a:rPr lang="en-IN" sz="4400" dirty="0"/>
              <a:t>FUTURE SCOPE OF THE PROJECT</a:t>
            </a:r>
          </a:p>
        </p:txBody>
      </p:sp>
      <p:sp>
        <p:nvSpPr>
          <p:cNvPr id="3" name="Content Placeholder 2">
            <a:extLst>
              <a:ext uri="{FF2B5EF4-FFF2-40B4-BE49-F238E27FC236}">
                <a16:creationId xmlns:a16="http://schemas.microsoft.com/office/drawing/2014/main" id="{6F0C525C-48A5-7576-43AC-22EE82EAD8D9}"/>
              </a:ext>
            </a:extLst>
          </p:cNvPr>
          <p:cNvSpPr>
            <a:spLocks noGrp="1"/>
          </p:cNvSpPr>
          <p:nvPr>
            <p:ph idx="1"/>
          </p:nvPr>
        </p:nvSpPr>
        <p:spPr>
          <a:xfrm>
            <a:off x="677334" y="1930401"/>
            <a:ext cx="8596668" cy="4110962"/>
          </a:xfrm>
        </p:spPr>
        <p:txBody>
          <a:bodyPr>
            <a:normAutofit/>
          </a:bodyPr>
          <a:lstStyle/>
          <a:p>
            <a:r>
              <a:rPr lang="en-IN" sz="2400" dirty="0"/>
              <a:t>This project will enhance the employee and the company to serve more quickly and efficiently. This software is developed in order to computerize the activities which take more time, if done manually.</a:t>
            </a:r>
          </a:p>
          <a:p>
            <a:endParaRPr lang="en-IN" sz="2400" dirty="0"/>
          </a:p>
          <a:p>
            <a:r>
              <a:rPr lang="en-IN" sz="2400" dirty="0"/>
              <a:t>Leave Management system will enable the employee and company staff to make things faster and can get information quickly. If we want any information about employee, we can access it quickly.</a:t>
            </a:r>
          </a:p>
        </p:txBody>
      </p:sp>
    </p:spTree>
    <p:extLst>
      <p:ext uri="{BB962C8B-B14F-4D97-AF65-F5344CB8AC3E}">
        <p14:creationId xmlns:p14="http://schemas.microsoft.com/office/powerpoint/2010/main" val="414058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64A3-2DA0-610D-19BC-8E447F914BDD}"/>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87F60B77-F509-330C-0BAB-68A84C016F85}"/>
              </a:ext>
            </a:extLst>
          </p:cNvPr>
          <p:cNvSpPr>
            <a:spLocks noGrp="1"/>
          </p:cNvSpPr>
          <p:nvPr>
            <p:ph idx="1"/>
          </p:nvPr>
        </p:nvSpPr>
        <p:spPr/>
        <p:txBody>
          <a:bodyPr>
            <a:normAutofit/>
          </a:bodyPr>
          <a:lstStyle/>
          <a:p>
            <a:r>
              <a:rPr lang="en-IN" sz="2400" dirty="0"/>
              <a:t>Leave Management System is very useful for organizations to maintain the leave records of the employees. This system not only maintains the leaves of the employees, it also maintains the details of the staffs.</a:t>
            </a:r>
          </a:p>
          <a:p>
            <a:endParaRPr lang="en-IN" sz="2400" dirty="0"/>
          </a:p>
          <a:p>
            <a:r>
              <a:rPr lang="en-IN" sz="2400" dirty="0"/>
              <a:t>The higher may accept or reject the leaves requested by the staff. Thus this system maintains the excess amount of job done by organizations to maintain the leaves.</a:t>
            </a:r>
          </a:p>
        </p:txBody>
      </p:sp>
    </p:spTree>
    <p:extLst>
      <p:ext uri="{BB962C8B-B14F-4D97-AF65-F5344CB8AC3E}">
        <p14:creationId xmlns:p14="http://schemas.microsoft.com/office/powerpoint/2010/main" val="338518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8790-A9AE-72E4-4AAC-5E7411EE0D98}"/>
              </a:ext>
            </a:extLst>
          </p:cNvPr>
          <p:cNvSpPr>
            <a:spLocks noGrp="1"/>
          </p:cNvSpPr>
          <p:nvPr>
            <p:ph type="title"/>
          </p:nvPr>
        </p:nvSpPr>
        <p:spPr/>
        <p:txBody>
          <a:bodyPr>
            <a:normAutofit/>
          </a:bodyPr>
          <a:lstStyle/>
          <a:p>
            <a:pPr algn="ctr"/>
            <a:r>
              <a:rPr lang="en-IN" sz="8000" b="1" i="1" u="sng" dirty="0">
                <a:latin typeface="Lucida Calligraphy" panose="03010101010101010101" pitchFamily="66" charset="0"/>
              </a:rPr>
              <a:t>THANK YOU</a:t>
            </a:r>
          </a:p>
        </p:txBody>
      </p:sp>
      <p:sp>
        <p:nvSpPr>
          <p:cNvPr id="3" name="Content Placeholder 2">
            <a:extLst>
              <a:ext uri="{FF2B5EF4-FFF2-40B4-BE49-F238E27FC236}">
                <a16:creationId xmlns:a16="http://schemas.microsoft.com/office/drawing/2014/main" id="{02C74554-7E90-23ED-C4F2-4B5E20CAAAA5}"/>
              </a:ext>
            </a:extLst>
          </p:cNvPr>
          <p:cNvSpPr>
            <a:spLocks noGrp="1"/>
          </p:cNvSpPr>
          <p:nvPr>
            <p:ph idx="1"/>
          </p:nvPr>
        </p:nvSpPr>
        <p:spPr>
          <a:xfrm>
            <a:off x="677334" y="2160589"/>
            <a:ext cx="9126542" cy="4202504"/>
          </a:xfrm>
        </p:spPr>
        <p:txBody>
          <a:bodyPr>
            <a:normAutofit/>
          </a:bodyPr>
          <a:lstStyle/>
          <a:p>
            <a:r>
              <a:rPr lang="en-IN" dirty="0"/>
              <a:t>Website link:-</a:t>
            </a:r>
          </a:p>
          <a:p>
            <a:pPr marL="457200" lvl="1" indent="0">
              <a:buNone/>
            </a:pPr>
            <a:r>
              <a:rPr lang="en-IN" dirty="0"/>
              <a:t>                           </a:t>
            </a:r>
          </a:p>
          <a:p>
            <a:pPr lvl="1"/>
            <a:endParaRPr lang="en-IN" dirty="0"/>
          </a:p>
          <a:p>
            <a:pPr lvl="1"/>
            <a:endParaRPr lang="en-IN" dirty="0"/>
          </a:p>
          <a:p>
            <a:pPr lvl="1"/>
            <a:endParaRPr lang="en-IN" dirty="0"/>
          </a:p>
          <a:p>
            <a:pPr lvl="1"/>
            <a:endParaRPr lang="en-IN" dirty="0"/>
          </a:p>
          <a:p>
            <a:pPr lvl="1"/>
            <a:endParaRPr lang="en-IN" dirty="0"/>
          </a:p>
          <a:p>
            <a:pPr lvl="1"/>
            <a:endParaRPr lang="en-IN" dirty="0"/>
          </a:p>
          <a:p>
            <a:pPr marL="2743200" lvl="6" indent="0">
              <a:buNone/>
            </a:pPr>
            <a:endParaRPr lang="en-IN" dirty="0">
              <a:hlinkClick r:id="rId2">
                <a:extLst>
                  <a:ext uri="{A12FA001-AC4F-418D-AE19-62706E023703}">
                    <ahyp:hlinkClr xmlns:ahyp="http://schemas.microsoft.com/office/drawing/2018/hyperlinkcolor" val="tx"/>
                  </a:ext>
                </a:extLst>
              </a:hlinkClick>
            </a:endParaRPr>
          </a:p>
          <a:p>
            <a:pPr marL="2286000" lvl="5" indent="0">
              <a:buNone/>
            </a:pPr>
            <a:r>
              <a:rPr lang="en-US" sz="2200"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https://web-production-1e3a.up.railway.app/</a:t>
            </a:r>
            <a:endParaRPr lang="en-IN" sz="22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lvl="6"/>
            <a:endParaRPr lang="en-IN" dirty="0"/>
          </a:p>
          <a:p>
            <a:pPr lvl="6"/>
            <a:endParaRPr lang="en-IN" dirty="0"/>
          </a:p>
        </p:txBody>
      </p:sp>
      <p:pic>
        <p:nvPicPr>
          <p:cNvPr id="4" name="Picture 3">
            <a:extLst>
              <a:ext uri="{FF2B5EF4-FFF2-40B4-BE49-F238E27FC236}">
                <a16:creationId xmlns:a16="http://schemas.microsoft.com/office/drawing/2014/main" id="{0966F5FB-5F01-733E-B8E7-D16FBAA1C04B}"/>
              </a:ext>
            </a:extLst>
          </p:cNvPr>
          <p:cNvPicPr>
            <a:picLocks noChangeAspect="1"/>
          </p:cNvPicPr>
          <p:nvPr/>
        </p:nvPicPr>
        <p:blipFill rotWithShape="1">
          <a:blip r:embed="rId3"/>
          <a:srcRect l="23802" t="17969" r="23524" b="37947"/>
          <a:stretch/>
        </p:blipFill>
        <p:spPr bwMode="auto">
          <a:xfrm>
            <a:off x="3823198" y="2034696"/>
            <a:ext cx="3448451" cy="3470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638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D2655C-15CD-8C6F-7D50-154B45E0834F}"/>
              </a:ext>
            </a:extLst>
          </p:cNvPr>
          <p:cNvSpPr>
            <a:spLocks noGrp="1"/>
          </p:cNvSpPr>
          <p:nvPr>
            <p:ph type="ctrTitle"/>
          </p:nvPr>
        </p:nvSpPr>
        <p:spPr>
          <a:xfrm>
            <a:off x="847191" y="1159497"/>
            <a:ext cx="7766936" cy="826170"/>
          </a:xfrm>
        </p:spPr>
        <p:txBody>
          <a:bodyPr/>
          <a:lstStyle/>
          <a:p>
            <a:pPr algn="l"/>
            <a:r>
              <a:rPr lang="en-IN" sz="3600" dirty="0"/>
              <a:t>INTRODUCTION</a:t>
            </a:r>
            <a:endParaRPr lang="en-IN" dirty="0"/>
          </a:p>
        </p:txBody>
      </p:sp>
      <p:sp>
        <p:nvSpPr>
          <p:cNvPr id="7" name="Subtitle 6">
            <a:extLst>
              <a:ext uri="{FF2B5EF4-FFF2-40B4-BE49-F238E27FC236}">
                <a16:creationId xmlns:a16="http://schemas.microsoft.com/office/drawing/2014/main" id="{09668771-F8FC-DE92-4F0E-F0F8A05E3BFD}"/>
              </a:ext>
            </a:extLst>
          </p:cNvPr>
          <p:cNvSpPr>
            <a:spLocks noGrp="1"/>
          </p:cNvSpPr>
          <p:nvPr>
            <p:ph type="subTitle" idx="1"/>
          </p:nvPr>
        </p:nvSpPr>
        <p:spPr>
          <a:xfrm>
            <a:off x="847191" y="2476556"/>
            <a:ext cx="8966112" cy="2576211"/>
          </a:xfrm>
        </p:spPr>
        <p:txBody>
          <a:bodyPr>
            <a:normAutofit fontScale="92500"/>
          </a:bodyPr>
          <a:lstStyle/>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The main objective of the system is to computerize the maintenance of the employee details and leave section in the company. It also includes the details about the employee personal.</a:t>
            </a:r>
          </a:p>
          <a:p>
            <a:pPr marL="342900" indent="-342900" algn="l">
              <a:buFont typeface="Wingdings 3" panose="05040102010807070707" pitchFamily="18" charset="2"/>
              <a:buChar char=""/>
            </a:pPr>
            <a:endParaRPr lang="en-IN" sz="2400" dirty="0">
              <a:solidFill>
                <a:srgbClr val="000000"/>
              </a:solidFill>
              <a:cs typeface="Arial" panose="020B0604020202020204" pitchFamily="34" charset="0"/>
            </a:endParaRPr>
          </a:p>
          <a:p>
            <a:pPr marL="342900" indent="-342900" algn="l">
              <a:buFont typeface="Wingdings 3" panose="05040102010807070707" pitchFamily="18" charset="2"/>
              <a:buChar char=""/>
            </a:pPr>
            <a:r>
              <a:rPr lang="en-IN" sz="2400" kern="1200" dirty="0">
                <a:solidFill>
                  <a:srgbClr val="000000"/>
                </a:solidFill>
                <a:effectLst/>
                <a:ea typeface="+mn-ea"/>
                <a:cs typeface="Arial" panose="020B0604020202020204" pitchFamily="34" charset="0"/>
              </a:rPr>
              <a:t>This approach basically deals with the record of leaves taken by </a:t>
            </a:r>
            <a:r>
              <a:rPr lang="en-IN" sz="2400" dirty="0">
                <a:solidFill>
                  <a:srgbClr val="000000"/>
                </a:solidFill>
                <a:cs typeface="Arial" panose="020B0604020202020204" pitchFamily="34" charset="0"/>
              </a:rPr>
              <a:t>the employees</a:t>
            </a:r>
            <a:r>
              <a:rPr lang="en-IN" sz="2400" kern="1200" dirty="0">
                <a:solidFill>
                  <a:srgbClr val="000000"/>
                </a:solidFill>
                <a:effectLst/>
                <a:ea typeface="+mn-ea"/>
                <a:cs typeface="Arial" panose="020B0604020202020204" pitchFamily="34" charset="0"/>
              </a:rPr>
              <a:t> in the organisation</a:t>
            </a:r>
            <a:endParaRPr lang="en-IN" sz="2400" dirty="0">
              <a:effectLst/>
            </a:endParaRPr>
          </a:p>
          <a:p>
            <a:pPr marL="285750" indent="-285750" algn="l">
              <a:buFont typeface="Wingdings 3" panose="05040102010807070707" pitchFamily="18" charset="2"/>
              <a:buChar char=""/>
            </a:pPr>
            <a:endParaRPr lang="en-IN" dirty="0"/>
          </a:p>
        </p:txBody>
      </p:sp>
    </p:spTree>
    <p:extLst>
      <p:ext uri="{BB962C8B-B14F-4D97-AF65-F5344CB8AC3E}">
        <p14:creationId xmlns:p14="http://schemas.microsoft.com/office/powerpoint/2010/main" val="415707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3D27-C0D8-D9AB-6A6C-EBA39719E833}"/>
              </a:ext>
            </a:extLst>
          </p:cNvPr>
          <p:cNvSpPr>
            <a:spLocks noGrp="1"/>
          </p:cNvSpPr>
          <p:nvPr>
            <p:ph type="title"/>
          </p:nvPr>
        </p:nvSpPr>
        <p:spPr>
          <a:xfrm>
            <a:off x="677334" y="1754678"/>
            <a:ext cx="8596668" cy="776140"/>
          </a:xfrm>
        </p:spPr>
        <p:txBody>
          <a:bodyPr>
            <a:normAutofit/>
          </a:bodyPr>
          <a:lstStyle/>
          <a:p>
            <a:r>
              <a:rPr lang="en-IN" dirty="0"/>
              <a:t>OBJECTIVE OF THE PROJECT</a:t>
            </a:r>
          </a:p>
        </p:txBody>
      </p:sp>
      <p:sp>
        <p:nvSpPr>
          <p:cNvPr id="3" name="Content Placeholder 2">
            <a:extLst>
              <a:ext uri="{FF2B5EF4-FFF2-40B4-BE49-F238E27FC236}">
                <a16:creationId xmlns:a16="http://schemas.microsoft.com/office/drawing/2014/main" id="{58B2A585-37BF-7A2F-85D2-0467DE618FE5}"/>
              </a:ext>
            </a:extLst>
          </p:cNvPr>
          <p:cNvSpPr>
            <a:spLocks noGrp="1"/>
          </p:cNvSpPr>
          <p:nvPr>
            <p:ph idx="1"/>
          </p:nvPr>
        </p:nvSpPr>
        <p:spPr>
          <a:xfrm>
            <a:off x="677334" y="2895879"/>
            <a:ext cx="8596668" cy="1515865"/>
          </a:xfrm>
        </p:spPr>
        <p:txBody>
          <a:bodyPr>
            <a:normAutofit/>
          </a:bodyPr>
          <a:lstStyle/>
          <a:p>
            <a:r>
              <a:rPr lang="en-IN" sz="2400" dirty="0"/>
              <a:t>The main objective of the proposed system is to decrease the paper work and easier record maintenance by having a particular website for leaves maintenance.</a:t>
            </a:r>
          </a:p>
        </p:txBody>
      </p:sp>
    </p:spTree>
    <p:extLst>
      <p:ext uri="{BB962C8B-B14F-4D97-AF65-F5344CB8AC3E}">
        <p14:creationId xmlns:p14="http://schemas.microsoft.com/office/powerpoint/2010/main" val="383252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101968-D2D3-3581-8C57-B4D45B4E2975}"/>
              </a:ext>
            </a:extLst>
          </p:cNvPr>
          <p:cNvPicPr>
            <a:picLocks noChangeAspect="1"/>
          </p:cNvPicPr>
          <p:nvPr/>
        </p:nvPicPr>
        <p:blipFill rotWithShape="1">
          <a:blip r:embed="rId2"/>
          <a:srcRect l="6522" t="11957" r="6347" b="9261"/>
          <a:stretch/>
        </p:blipFill>
        <p:spPr>
          <a:xfrm>
            <a:off x="6400800" y="4016373"/>
            <a:ext cx="3181350" cy="1438275"/>
          </a:xfrm>
          <a:prstGeom prst="rect">
            <a:avLst/>
          </a:prstGeom>
        </p:spPr>
      </p:pic>
      <p:pic>
        <p:nvPicPr>
          <p:cNvPr id="11" name="Picture 10">
            <a:extLst>
              <a:ext uri="{FF2B5EF4-FFF2-40B4-BE49-F238E27FC236}">
                <a16:creationId xmlns:a16="http://schemas.microsoft.com/office/drawing/2014/main" id="{63413F97-7AE2-1824-A79F-53DFAC107185}"/>
              </a:ext>
            </a:extLst>
          </p:cNvPr>
          <p:cNvPicPr>
            <a:picLocks noChangeAspect="1"/>
          </p:cNvPicPr>
          <p:nvPr/>
        </p:nvPicPr>
        <p:blipFill rotWithShape="1">
          <a:blip r:embed="rId3"/>
          <a:srcRect l="28300" t="12759" r="23600" b="6468"/>
          <a:stretch/>
        </p:blipFill>
        <p:spPr>
          <a:xfrm>
            <a:off x="6781406" y="1687511"/>
            <a:ext cx="2685218" cy="1893889"/>
          </a:xfrm>
          <a:prstGeom prst="rect">
            <a:avLst/>
          </a:prstGeom>
        </p:spPr>
      </p:pic>
      <p:pic>
        <p:nvPicPr>
          <p:cNvPr id="10" name="Picture 9">
            <a:extLst>
              <a:ext uri="{FF2B5EF4-FFF2-40B4-BE49-F238E27FC236}">
                <a16:creationId xmlns:a16="http://schemas.microsoft.com/office/drawing/2014/main" id="{71B90851-DEE3-C426-EC38-13A92CE0F289}"/>
              </a:ext>
            </a:extLst>
          </p:cNvPr>
          <p:cNvPicPr>
            <a:picLocks noChangeAspect="1"/>
          </p:cNvPicPr>
          <p:nvPr/>
        </p:nvPicPr>
        <p:blipFill rotWithShape="1">
          <a:blip r:embed="rId4"/>
          <a:srcRect l="20077" t="17010" r="18919" b="17526"/>
          <a:stretch/>
        </p:blipFill>
        <p:spPr>
          <a:xfrm>
            <a:off x="3972623" y="5150645"/>
            <a:ext cx="2085599" cy="1676400"/>
          </a:xfrm>
          <a:prstGeom prst="rect">
            <a:avLst/>
          </a:prstGeom>
        </p:spPr>
      </p:pic>
      <p:sp>
        <p:nvSpPr>
          <p:cNvPr id="2" name="Title 1">
            <a:extLst>
              <a:ext uri="{FF2B5EF4-FFF2-40B4-BE49-F238E27FC236}">
                <a16:creationId xmlns:a16="http://schemas.microsoft.com/office/drawing/2014/main" id="{877C0473-A58B-D993-1365-D297058F343C}"/>
              </a:ext>
            </a:extLst>
          </p:cNvPr>
          <p:cNvSpPr>
            <a:spLocks noGrp="1"/>
          </p:cNvSpPr>
          <p:nvPr>
            <p:ph type="title"/>
          </p:nvPr>
        </p:nvSpPr>
        <p:spPr>
          <a:xfrm>
            <a:off x="677334" y="85330"/>
            <a:ext cx="8596668" cy="1320800"/>
          </a:xfrm>
        </p:spPr>
        <p:txBody>
          <a:bodyPr/>
          <a:lstStyle/>
          <a:p>
            <a:r>
              <a:rPr lang="en-IN" dirty="0"/>
              <a:t>TOOLS AND TECHNOLOGIES USED</a:t>
            </a:r>
          </a:p>
        </p:txBody>
      </p:sp>
      <p:pic>
        <p:nvPicPr>
          <p:cNvPr id="5" name="Content Placeholder 4">
            <a:extLst>
              <a:ext uri="{FF2B5EF4-FFF2-40B4-BE49-F238E27FC236}">
                <a16:creationId xmlns:a16="http://schemas.microsoft.com/office/drawing/2014/main" id="{FEB4DAA1-B10C-F728-ABA3-DF685B1D177E}"/>
              </a:ext>
            </a:extLst>
          </p:cNvPr>
          <p:cNvPicPr>
            <a:picLocks noGrp="1" noChangeAspect="1"/>
          </p:cNvPicPr>
          <p:nvPr>
            <p:ph idx="1"/>
          </p:nvPr>
        </p:nvPicPr>
        <p:blipFill>
          <a:blip r:embed="rId5"/>
          <a:stretch>
            <a:fillRect/>
          </a:stretch>
        </p:blipFill>
        <p:spPr>
          <a:xfrm>
            <a:off x="787600" y="2019300"/>
            <a:ext cx="2819400" cy="2819400"/>
          </a:xfrm>
          <a:prstGeom prst="rect">
            <a:avLst/>
          </a:prstGeom>
        </p:spPr>
      </p:pic>
      <p:sp>
        <p:nvSpPr>
          <p:cNvPr id="6" name="AutoShape 4" descr="HTML5 Logo transparent PNG - StickPNG">
            <a:extLst>
              <a:ext uri="{FF2B5EF4-FFF2-40B4-BE49-F238E27FC236}">
                <a16:creationId xmlns:a16="http://schemas.microsoft.com/office/drawing/2014/main" id="{0313A8D8-729D-A62B-E3F0-645110C3C7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DC3B26B0-3B85-B2A4-7310-80278E71E2BC}"/>
              </a:ext>
            </a:extLst>
          </p:cNvPr>
          <p:cNvPicPr>
            <a:picLocks noChangeAspect="1"/>
          </p:cNvPicPr>
          <p:nvPr/>
        </p:nvPicPr>
        <p:blipFill>
          <a:blip r:embed="rId6"/>
          <a:stretch>
            <a:fillRect/>
          </a:stretch>
        </p:blipFill>
        <p:spPr>
          <a:xfrm>
            <a:off x="3918393" y="1155699"/>
            <a:ext cx="2114550" cy="2114550"/>
          </a:xfrm>
          <a:prstGeom prst="rect">
            <a:avLst/>
          </a:prstGeom>
        </p:spPr>
      </p:pic>
      <p:sp>
        <p:nvSpPr>
          <p:cNvPr id="8" name="AutoShape 6" descr="CSS3 Logo PNG Transparent &amp; SVG Vector - Freebie Supply">
            <a:extLst>
              <a:ext uri="{FF2B5EF4-FFF2-40B4-BE49-F238E27FC236}">
                <a16:creationId xmlns:a16="http://schemas.microsoft.com/office/drawing/2014/main" id="{9FD02779-6A01-8BE8-1B24-1525444AB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275EFF5D-B2E3-67E2-9461-DB9A0C08A488}"/>
              </a:ext>
            </a:extLst>
          </p:cNvPr>
          <p:cNvPicPr>
            <a:picLocks noChangeAspect="1"/>
          </p:cNvPicPr>
          <p:nvPr/>
        </p:nvPicPr>
        <p:blipFill>
          <a:blip r:embed="rId7"/>
          <a:stretch>
            <a:fillRect/>
          </a:stretch>
        </p:blipFill>
        <p:spPr>
          <a:xfrm>
            <a:off x="3918393" y="3071813"/>
            <a:ext cx="2114550" cy="2114550"/>
          </a:xfrm>
          <a:prstGeom prst="rect">
            <a:avLst/>
          </a:prstGeom>
        </p:spPr>
      </p:pic>
    </p:spTree>
    <p:extLst>
      <p:ext uri="{BB962C8B-B14F-4D97-AF65-F5344CB8AC3E}">
        <p14:creationId xmlns:p14="http://schemas.microsoft.com/office/powerpoint/2010/main" val="109058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DA4F-F00A-38AE-78D9-D7FC3873B6BA}"/>
              </a:ext>
            </a:extLst>
          </p:cNvPr>
          <p:cNvSpPr>
            <a:spLocks noGrp="1"/>
          </p:cNvSpPr>
          <p:nvPr>
            <p:ph type="title"/>
          </p:nvPr>
        </p:nvSpPr>
        <p:spPr>
          <a:xfrm>
            <a:off x="1082686" y="650449"/>
            <a:ext cx="8596668" cy="5401559"/>
          </a:xfrm>
        </p:spPr>
        <p:txBody>
          <a:bodyPr>
            <a:noAutofit/>
          </a:bodyPr>
          <a:lstStyle/>
          <a:p>
            <a:pPr algn="ctr"/>
            <a:r>
              <a:rPr lang="en-IN" sz="11500" b="1" dirty="0"/>
              <a:t>STRUCTURE OF THE PROJECT</a:t>
            </a:r>
          </a:p>
        </p:txBody>
      </p:sp>
    </p:spTree>
    <p:extLst>
      <p:ext uri="{BB962C8B-B14F-4D97-AF65-F5344CB8AC3E}">
        <p14:creationId xmlns:p14="http://schemas.microsoft.com/office/powerpoint/2010/main" val="201369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BD36-8AB8-90EF-F585-127DDAC0D786}"/>
              </a:ext>
            </a:extLst>
          </p:cNvPr>
          <p:cNvSpPr>
            <a:spLocks noGrp="1"/>
          </p:cNvSpPr>
          <p:nvPr>
            <p:ph type="title"/>
          </p:nvPr>
        </p:nvSpPr>
        <p:spPr>
          <a:xfrm>
            <a:off x="1064819" y="1523999"/>
            <a:ext cx="8596668" cy="681872"/>
          </a:xfrm>
        </p:spPr>
        <p:txBody>
          <a:bodyPr/>
          <a:lstStyle/>
          <a:p>
            <a:r>
              <a:rPr lang="en-IN" dirty="0"/>
              <a:t>Admin	</a:t>
            </a:r>
          </a:p>
        </p:txBody>
      </p:sp>
      <p:sp>
        <p:nvSpPr>
          <p:cNvPr id="3" name="Content Placeholder 2">
            <a:extLst>
              <a:ext uri="{FF2B5EF4-FFF2-40B4-BE49-F238E27FC236}">
                <a16:creationId xmlns:a16="http://schemas.microsoft.com/office/drawing/2014/main" id="{9D87F8A5-D91D-1AFB-7F00-93DCBFA303D3}"/>
              </a:ext>
            </a:extLst>
          </p:cNvPr>
          <p:cNvSpPr>
            <a:spLocks noGrp="1"/>
          </p:cNvSpPr>
          <p:nvPr>
            <p:ph idx="1"/>
          </p:nvPr>
        </p:nvSpPr>
        <p:spPr>
          <a:xfrm>
            <a:off x="677333" y="2570658"/>
            <a:ext cx="9371639" cy="1958924"/>
          </a:xfrm>
        </p:spPr>
        <p:txBody>
          <a:bodyPr>
            <a:normAutofit lnSpcReduction="10000"/>
          </a:bodyPr>
          <a:lstStyle/>
          <a:p>
            <a:r>
              <a:rPr lang="en-IN" sz="2400" dirty="0"/>
              <a:t>The initial step which is handled by the admin module is to create a unique account for each employee or faculty member in the organization.</a:t>
            </a:r>
          </a:p>
          <a:p>
            <a:r>
              <a:rPr lang="en-IN" sz="2400" dirty="0"/>
              <a:t>This module handles the administrative functions of the system and is used by the head of the department.</a:t>
            </a:r>
          </a:p>
        </p:txBody>
      </p:sp>
    </p:spTree>
    <p:extLst>
      <p:ext uri="{BB962C8B-B14F-4D97-AF65-F5344CB8AC3E}">
        <p14:creationId xmlns:p14="http://schemas.microsoft.com/office/powerpoint/2010/main" val="36299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05C91-42ED-6556-C3BD-3BB6DAE94A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D3DFE3-555F-7BB1-A3C4-427C03EBB4D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E4FFA67-012D-10F3-D98E-E601476A196C}"/>
              </a:ext>
            </a:extLst>
          </p:cNvPr>
          <p:cNvPicPr>
            <a:picLocks noChangeAspect="1"/>
          </p:cNvPicPr>
          <p:nvPr/>
        </p:nvPicPr>
        <p:blipFill>
          <a:blip r:embed="rId2"/>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1EB319C-44F5-BFEF-46D4-E73C4B2BB9AD}"/>
              </a:ext>
            </a:extLst>
          </p:cNvPr>
          <p:cNvPicPr>
            <a:picLocks noChangeAspect="1"/>
          </p:cNvPicPr>
          <p:nvPr/>
        </p:nvPicPr>
        <p:blipFill>
          <a:blip r:embed="rId3"/>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C57E690B-B203-FEE0-17FD-C2D7F5146C1D}"/>
              </a:ext>
            </a:extLst>
          </p:cNvPr>
          <p:cNvPicPr>
            <a:picLocks noChangeAspect="1"/>
          </p:cNvPicPr>
          <p:nvPr/>
        </p:nvPicPr>
        <p:blipFill>
          <a:blip r:embed="rId4"/>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F8480DF7-58E2-8063-C516-A75F3A23E9B9}"/>
              </a:ext>
            </a:extLst>
          </p:cNvPr>
          <p:cNvPicPr>
            <a:picLocks noChangeAspect="1"/>
          </p:cNvPicPr>
          <p:nvPr/>
        </p:nvPicPr>
        <p:blipFill rotWithShape="1">
          <a:blip r:embed="rId5"/>
          <a:srcRect l="1701" t="3574" r="12165" b="20138"/>
          <a:stretch/>
        </p:blipFill>
        <p:spPr>
          <a:xfrm>
            <a:off x="0" y="0"/>
            <a:ext cx="12192000" cy="6074112"/>
          </a:xfrm>
          <a:prstGeom prst="rect">
            <a:avLst/>
          </a:prstGeom>
        </p:spPr>
      </p:pic>
      <p:pic>
        <p:nvPicPr>
          <p:cNvPr id="8" name="Picture 7">
            <a:extLst>
              <a:ext uri="{FF2B5EF4-FFF2-40B4-BE49-F238E27FC236}">
                <a16:creationId xmlns:a16="http://schemas.microsoft.com/office/drawing/2014/main" id="{E364FD3F-9F11-0F68-88EF-1EEE5FED9AD9}"/>
              </a:ext>
            </a:extLst>
          </p:cNvPr>
          <p:cNvPicPr>
            <a:picLocks noChangeAspect="1"/>
          </p:cNvPicPr>
          <p:nvPr/>
        </p:nvPicPr>
        <p:blipFill>
          <a:blip r:embed="rId6"/>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53937018-AC76-0A77-22DC-6A733DAA0A7B}"/>
              </a:ext>
            </a:extLst>
          </p:cNvPr>
          <p:cNvPicPr>
            <a:picLocks noChangeAspect="1"/>
          </p:cNvPicPr>
          <p:nvPr/>
        </p:nvPicPr>
        <p:blipFill>
          <a:blip r:embed="rId7"/>
          <a:stretch>
            <a:fillRect/>
          </a:stretch>
        </p:blipFill>
        <p:spPr>
          <a:xfrm>
            <a:off x="0" y="0"/>
            <a:ext cx="12192000" cy="6477000"/>
          </a:xfrm>
          <a:prstGeom prst="rect">
            <a:avLst/>
          </a:prstGeom>
        </p:spPr>
      </p:pic>
      <p:pic>
        <p:nvPicPr>
          <p:cNvPr id="10" name="Picture 9">
            <a:extLst>
              <a:ext uri="{FF2B5EF4-FFF2-40B4-BE49-F238E27FC236}">
                <a16:creationId xmlns:a16="http://schemas.microsoft.com/office/drawing/2014/main" id="{B18E94AF-BCF3-7E6F-5B3E-2F367A93756C}"/>
              </a:ext>
            </a:extLst>
          </p:cNvPr>
          <p:cNvPicPr>
            <a:picLocks noChangeAspect="1"/>
          </p:cNvPicPr>
          <p:nvPr/>
        </p:nvPicPr>
        <p:blipFill>
          <a:blip r:embed="rId8"/>
          <a:stretch>
            <a:fillRect/>
          </a:stretch>
        </p:blipFill>
        <p:spPr>
          <a:xfrm>
            <a:off x="0" y="0"/>
            <a:ext cx="12192000" cy="6858000"/>
          </a:xfrm>
          <a:prstGeom prst="rect">
            <a:avLst/>
          </a:prstGeom>
        </p:spPr>
      </p:pic>
    </p:spTree>
    <p:extLst>
      <p:ext uri="{BB962C8B-B14F-4D97-AF65-F5344CB8AC3E}">
        <p14:creationId xmlns:p14="http://schemas.microsoft.com/office/powerpoint/2010/main" val="277450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C2EBA4-5A94-FD13-4785-C3E23BA1CD96}"/>
              </a:ext>
            </a:extLst>
          </p:cNvPr>
          <p:cNvSpPr txBox="1">
            <a:spLocks/>
          </p:cNvSpPr>
          <p:nvPr/>
        </p:nvSpPr>
        <p:spPr>
          <a:xfrm>
            <a:off x="1139247" y="1335577"/>
            <a:ext cx="8596668" cy="6818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Employee	</a:t>
            </a:r>
          </a:p>
        </p:txBody>
      </p:sp>
      <p:sp>
        <p:nvSpPr>
          <p:cNvPr id="9" name="Content Placeholder 2">
            <a:extLst>
              <a:ext uri="{FF2B5EF4-FFF2-40B4-BE49-F238E27FC236}">
                <a16:creationId xmlns:a16="http://schemas.microsoft.com/office/drawing/2014/main" id="{FF3358EA-177E-5D1D-971D-47C68800234F}"/>
              </a:ext>
            </a:extLst>
          </p:cNvPr>
          <p:cNvSpPr txBox="1">
            <a:spLocks/>
          </p:cNvSpPr>
          <p:nvPr/>
        </p:nvSpPr>
        <p:spPr>
          <a:xfrm>
            <a:off x="751761" y="2481494"/>
            <a:ext cx="9371640" cy="2550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400" dirty="0"/>
              <a:t>Employee can log in or log out their account for the leave application with the unique id which is provided by the admin module.</a:t>
            </a:r>
          </a:p>
          <a:p>
            <a:r>
              <a:rPr lang="en-IN" sz="2400" dirty="0"/>
              <a:t>Based on the availability of leave, employee can apply for leave online.</a:t>
            </a:r>
          </a:p>
        </p:txBody>
      </p:sp>
    </p:spTree>
    <p:extLst>
      <p:ext uri="{BB962C8B-B14F-4D97-AF65-F5344CB8AC3E}">
        <p14:creationId xmlns:p14="http://schemas.microsoft.com/office/powerpoint/2010/main" val="35072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7DEB31-8C83-4ACA-12AA-FC92CF81644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3207576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 Boardroom</Template>
  <TotalTime>403</TotalTime>
  <Words>356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Lucida Calligraphy</vt:lpstr>
      <vt:lpstr>Times New Roman</vt:lpstr>
      <vt:lpstr>Trebuchet MS</vt:lpstr>
      <vt:lpstr>Wingdings 3</vt:lpstr>
      <vt:lpstr>Facet</vt:lpstr>
      <vt:lpstr>PowerPoint Presentation</vt:lpstr>
      <vt:lpstr>INTRODUCTION</vt:lpstr>
      <vt:lpstr>OBJECTIVE OF THE PROJECT</vt:lpstr>
      <vt:lpstr>TOOLS AND TECHNOLOGIES USED</vt:lpstr>
      <vt:lpstr>STRUCTURE OF THE PROJECT</vt:lpstr>
      <vt:lpstr>Admin </vt:lpstr>
      <vt:lpstr>PowerPoint Presentation</vt:lpstr>
      <vt:lpstr>PowerPoint Presentation</vt:lpstr>
      <vt:lpstr>PowerPoint Presentation</vt:lpstr>
      <vt:lpstr>PowerPoint Presentation</vt:lpstr>
      <vt:lpstr>FUTURE SCOPE OF THE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Rohit Raj</dc:creator>
  <cp:lastModifiedBy>Rohit Raj</cp:lastModifiedBy>
  <cp:revision>8</cp:revision>
  <dcterms:created xsi:type="dcterms:W3CDTF">2022-11-27T17:35:24Z</dcterms:created>
  <dcterms:modified xsi:type="dcterms:W3CDTF">2022-11-30T17:51:11Z</dcterms:modified>
</cp:coreProperties>
</file>