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79756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39681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861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28673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48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09660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27373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9137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5123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405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F69B4-95D8-43D0-B5C2-24E215F5D8AD}"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0658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F69B4-95D8-43D0-B5C2-24E215F5D8AD}"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6458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F69B4-95D8-43D0-B5C2-24E215F5D8AD}"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105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F69B4-95D8-43D0-B5C2-24E215F5D8AD}"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623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47878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43539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F69B4-95D8-43D0-B5C2-24E215F5D8AD}" type="datetimeFigureOut">
              <a:rPr lang="en-IN" smtClean="0"/>
              <a:t>27-11-2022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4D873-5DD8-49C4-93A6-E088096AA1E3}" type="slidenum">
              <a:rPr lang="en-IN" smtClean="0"/>
              <a:t>‹#›</a:t>
            </a:fld>
            <a:endParaRPr lang="en-IN"/>
          </a:p>
        </p:txBody>
      </p:sp>
    </p:spTree>
    <p:extLst>
      <p:ext uri="{BB962C8B-B14F-4D97-AF65-F5344CB8AC3E}">
        <p14:creationId xmlns:p14="http://schemas.microsoft.com/office/powerpoint/2010/main" val="3353200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D2655C-15CD-8C6F-7D50-154B45E0834F}"/>
              </a:ext>
            </a:extLst>
          </p:cNvPr>
          <p:cNvSpPr>
            <a:spLocks noGrp="1"/>
          </p:cNvSpPr>
          <p:nvPr>
            <p:ph type="ctrTitle"/>
          </p:nvPr>
        </p:nvSpPr>
        <p:spPr>
          <a:xfrm>
            <a:off x="847191" y="1159497"/>
            <a:ext cx="7766936" cy="826170"/>
          </a:xfrm>
        </p:spPr>
        <p:txBody>
          <a:bodyPr/>
          <a:lstStyle/>
          <a:p>
            <a:pPr algn="l"/>
            <a:r>
              <a:rPr lang="en-IN" sz="3600" dirty="0"/>
              <a:t>INTRODUCTION</a:t>
            </a:r>
            <a:endParaRPr lang="en-IN" dirty="0"/>
          </a:p>
        </p:txBody>
      </p:sp>
      <p:sp>
        <p:nvSpPr>
          <p:cNvPr id="7" name="Subtitle 6">
            <a:extLst>
              <a:ext uri="{FF2B5EF4-FFF2-40B4-BE49-F238E27FC236}">
                <a16:creationId xmlns:a16="http://schemas.microsoft.com/office/drawing/2014/main" id="{09668771-F8FC-DE92-4F0E-F0F8A05E3BFD}"/>
              </a:ext>
            </a:extLst>
          </p:cNvPr>
          <p:cNvSpPr>
            <a:spLocks noGrp="1"/>
          </p:cNvSpPr>
          <p:nvPr>
            <p:ph type="subTitle" idx="1"/>
          </p:nvPr>
        </p:nvSpPr>
        <p:spPr>
          <a:xfrm>
            <a:off x="847191" y="2476556"/>
            <a:ext cx="8966112" cy="2576211"/>
          </a:xfrm>
        </p:spPr>
        <p:txBody>
          <a:bodyPr>
            <a:normAutofit fontScale="92500"/>
          </a:bodyPr>
          <a:lstStyle/>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The main objective of the system is to computerize the maintenance of the employee details and leave section in the company. It also includes the details about the employee personal.</a:t>
            </a:r>
          </a:p>
          <a:p>
            <a:pPr marL="342900" indent="-342900" algn="l">
              <a:buFont typeface="Wingdings 3" panose="05040102010807070707" pitchFamily="18" charset="2"/>
              <a:buChar char=""/>
            </a:pPr>
            <a:endParaRPr lang="en-IN" sz="2400" dirty="0">
              <a:solidFill>
                <a:srgbClr val="000000"/>
              </a:solidFill>
              <a:cs typeface="Arial" panose="020B0604020202020204" pitchFamily="34" charset="0"/>
            </a:endParaRPr>
          </a:p>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This approach basically deals with the record of leaves taken by faculty members and students in the organisation</a:t>
            </a:r>
            <a:endParaRPr lang="en-IN" sz="2400" dirty="0">
              <a:effectLst/>
            </a:endParaRPr>
          </a:p>
          <a:p>
            <a:pPr marL="285750" indent="-285750" algn="l">
              <a:buFont typeface="Wingdings 3" panose="05040102010807070707" pitchFamily="18" charset="2"/>
              <a:buChar char=""/>
            </a:pPr>
            <a:endParaRPr lang="en-IN" dirty="0"/>
          </a:p>
        </p:txBody>
      </p:sp>
    </p:spTree>
    <p:extLst>
      <p:ext uri="{BB962C8B-B14F-4D97-AF65-F5344CB8AC3E}">
        <p14:creationId xmlns:p14="http://schemas.microsoft.com/office/powerpoint/2010/main" val="415707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3D27-C0D8-D9AB-6A6C-EBA39719E833}"/>
              </a:ext>
            </a:extLst>
          </p:cNvPr>
          <p:cNvSpPr>
            <a:spLocks noGrp="1"/>
          </p:cNvSpPr>
          <p:nvPr>
            <p:ph type="title"/>
          </p:nvPr>
        </p:nvSpPr>
        <p:spPr>
          <a:xfrm>
            <a:off x="677334" y="1754678"/>
            <a:ext cx="8596668" cy="776140"/>
          </a:xfrm>
        </p:spPr>
        <p:txBody>
          <a:bodyPr>
            <a:normAutofit/>
          </a:bodyPr>
          <a:lstStyle/>
          <a:p>
            <a:r>
              <a:rPr lang="en-IN" dirty="0"/>
              <a:t>OBJECTIVE OF THE PROJECT</a:t>
            </a:r>
          </a:p>
        </p:txBody>
      </p:sp>
      <p:sp>
        <p:nvSpPr>
          <p:cNvPr id="3" name="Content Placeholder 2">
            <a:extLst>
              <a:ext uri="{FF2B5EF4-FFF2-40B4-BE49-F238E27FC236}">
                <a16:creationId xmlns:a16="http://schemas.microsoft.com/office/drawing/2014/main" id="{58B2A585-37BF-7A2F-85D2-0467DE618FE5}"/>
              </a:ext>
            </a:extLst>
          </p:cNvPr>
          <p:cNvSpPr>
            <a:spLocks noGrp="1"/>
          </p:cNvSpPr>
          <p:nvPr>
            <p:ph idx="1"/>
          </p:nvPr>
        </p:nvSpPr>
        <p:spPr>
          <a:xfrm>
            <a:off x="677334" y="2895879"/>
            <a:ext cx="8596668" cy="1515865"/>
          </a:xfrm>
        </p:spPr>
        <p:txBody>
          <a:bodyPr>
            <a:normAutofit/>
          </a:bodyPr>
          <a:lstStyle/>
          <a:p>
            <a:r>
              <a:rPr lang="en-IN" sz="2400" dirty="0"/>
              <a:t>The main objective of the proposed system is to decrease the paper work and easier record maintenance by having a particular website for leaves maintenance.</a:t>
            </a:r>
          </a:p>
        </p:txBody>
      </p:sp>
    </p:spTree>
    <p:extLst>
      <p:ext uri="{BB962C8B-B14F-4D97-AF65-F5344CB8AC3E}">
        <p14:creationId xmlns:p14="http://schemas.microsoft.com/office/powerpoint/2010/main" val="383252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A4F-F00A-38AE-78D9-D7FC3873B6BA}"/>
              </a:ext>
            </a:extLst>
          </p:cNvPr>
          <p:cNvSpPr>
            <a:spLocks noGrp="1"/>
          </p:cNvSpPr>
          <p:nvPr>
            <p:ph type="title"/>
          </p:nvPr>
        </p:nvSpPr>
        <p:spPr>
          <a:xfrm>
            <a:off x="1082686" y="650449"/>
            <a:ext cx="8596668" cy="5401559"/>
          </a:xfrm>
        </p:spPr>
        <p:txBody>
          <a:bodyPr>
            <a:noAutofit/>
          </a:bodyPr>
          <a:lstStyle/>
          <a:p>
            <a:pPr algn="ctr"/>
            <a:r>
              <a:rPr lang="en-IN" sz="11500" b="1" dirty="0"/>
              <a:t>STRUCTURE OF THE PROJECT</a:t>
            </a:r>
          </a:p>
        </p:txBody>
      </p:sp>
    </p:spTree>
    <p:extLst>
      <p:ext uri="{BB962C8B-B14F-4D97-AF65-F5344CB8AC3E}">
        <p14:creationId xmlns:p14="http://schemas.microsoft.com/office/powerpoint/2010/main" val="201369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BD36-8AB8-90EF-F585-127DDAC0D786}"/>
              </a:ext>
            </a:extLst>
          </p:cNvPr>
          <p:cNvSpPr>
            <a:spLocks noGrp="1"/>
          </p:cNvSpPr>
          <p:nvPr>
            <p:ph type="title"/>
          </p:nvPr>
        </p:nvSpPr>
        <p:spPr>
          <a:xfrm>
            <a:off x="1064819" y="1523999"/>
            <a:ext cx="8596668" cy="681872"/>
          </a:xfrm>
        </p:spPr>
        <p:txBody>
          <a:bodyPr/>
          <a:lstStyle/>
          <a:p>
            <a:r>
              <a:rPr lang="en-IN" dirty="0"/>
              <a:t>Admin	</a:t>
            </a:r>
          </a:p>
        </p:txBody>
      </p:sp>
      <p:sp>
        <p:nvSpPr>
          <p:cNvPr id="3" name="Content Placeholder 2">
            <a:extLst>
              <a:ext uri="{FF2B5EF4-FFF2-40B4-BE49-F238E27FC236}">
                <a16:creationId xmlns:a16="http://schemas.microsoft.com/office/drawing/2014/main" id="{9D87F8A5-D91D-1AFB-7F00-93DCBFA303D3}"/>
              </a:ext>
            </a:extLst>
          </p:cNvPr>
          <p:cNvSpPr>
            <a:spLocks noGrp="1"/>
          </p:cNvSpPr>
          <p:nvPr>
            <p:ph idx="1"/>
          </p:nvPr>
        </p:nvSpPr>
        <p:spPr>
          <a:xfrm>
            <a:off x="677333" y="2570658"/>
            <a:ext cx="9371639" cy="1958924"/>
          </a:xfrm>
        </p:spPr>
        <p:txBody>
          <a:bodyPr>
            <a:normAutofit lnSpcReduction="10000"/>
          </a:bodyPr>
          <a:lstStyle/>
          <a:p>
            <a:r>
              <a:rPr lang="en-IN" sz="2400" dirty="0"/>
              <a:t>The initial step which is handled by the admin module is to create a unique account for each employee or faculty member in the organization.</a:t>
            </a:r>
          </a:p>
          <a:p>
            <a:r>
              <a:rPr lang="en-IN" sz="2400" dirty="0"/>
              <a:t>This module handles the administrative functions of the system and is used by the head of the department.</a:t>
            </a:r>
          </a:p>
        </p:txBody>
      </p:sp>
    </p:spTree>
    <p:extLst>
      <p:ext uri="{BB962C8B-B14F-4D97-AF65-F5344CB8AC3E}">
        <p14:creationId xmlns:p14="http://schemas.microsoft.com/office/powerpoint/2010/main" val="36299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C2EBA4-5A94-FD13-4785-C3E23BA1CD96}"/>
              </a:ext>
            </a:extLst>
          </p:cNvPr>
          <p:cNvSpPr txBox="1">
            <a:spLocks/>
          </p:cNvSpPr>
          <p:nvPr/>
        </p:nvSpPr>
        <p:spPr>
          <a:xfrm>
            <a:off x="1139247" y="1335577"/>
            <a:ext cx="8596668" cy="681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Employee	</a:t>
            </a:r>
          </a:p>
        </p:txBody>
      </p:sp>
      <p:sp>
        <p:nvSpPr>
          <p:cNvPr id="9" name="Content Placeholder 2">
            <a:extLst>
              <a:ext uri="{FF2B5EF4-FFF2-40B4-BE49-F238E27FC236}">
                <a16:creationId xmlns:a16="http://schemas.microsoft.com/office/drawing/2014/main" id="{FF3358EA-177E-5D1D-971D-47C68800234F}"/>
              </a:ext>
            </a:extLst>
          </p:cNvPr>
          <p:cNvSpPr txBox="1">
            <a:spLocks/>
          </p:cNvSpPr>
          <p:nvPr/>
        </p:nvSpPr>
        <p:spPr>
          <a:xfrm>
            <a:off x="751761" y="2481494"/>
            <a:ext cx="9371640" cy="255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t>Employee can log in or log out their account for the leave application with the unique id which is provided by the admin module.</a:t>
            </a:r>
          </a:p>
          <a:p>
            <a:r>
              <a:rPr lang="en-IN" sz="2400" dirty="0"/>
              <a:t>Based on the availability of leave, employee can apply for leave online.</a:t>
            </a:r>
          </a:p>
        </p:txBody>
      </p:sp>
    </p:spTree>
    <p:extLst>
      <p:ext uri="{BB962C8B-B14F-4D97-AF65-F5344CB8AC3E}">
        <p14:creationId xmlns:p14="http://schemas.microsoft.com/office/powerpoint/2010/main" val="350728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D05E-FAE1-5E3F-C329-8DCDE87D70A2}"/>
              </a:ext>
            </a:extLst>
          </p:cNvPr>
          <p:cNvSpPr>
            <a:spLocks noGrp="1"/>
          </p:cNvSpPr>
          <p:nvPr>
            <p:ph type="title"/>
          </p:nvPr>
        </p:nvSpPr>
        <p:spPr>
          <a:xfrm>
            <a:off x="677334" y="609600"/>
            <a:ext cx="8596668" cy="832701"/>
          </a:xfrm>
        </p:spPr>
        <p:txBody>
          <a:bodyPr>
            <a:normAutofit/>
          </a:bodyPr>
          <a:lstStyle/>
          <a:p>
            <a:r>
              <a:rPr lang="en-IN" sz="4400" dirty="0"/>
              <a:t>FUTURE SCOPE OF THE PROJECT</a:t>
            </a:r>
          </a:p>
        </p:txBody>
      </p:sp>
      <p:sp>
        <p:nvSpPr>
          <p:cNvPr id="3" name="Content Placeholder 2">
            <a:extLst>
              <a:ext uri="{FF2B5EF4-FFF2-40B4-BE49-F238E27FC236}">
                <a16:creationId xmlns:a16="http://schemas.microsoft.com/office/drawing/2014/main" id="{6F0C525C-48A5-7576-43AC-22EE82EAD8D9}"/>
              </a:ext>
            </a:extLst>
          </p:cNvPr>
          <p:cNvSpPr>
            <a:spLocks noGrp="1"/>
          </p:cNvSpPr>
          <p:nvPr>
            <p:ph idx="1"/>
          </p:nvPr>
        </p:nvSpPr>
        <p:spPr>
          <a:xfrm>
            <a:off x="677334" y="1930401"/>
            <a:ext cx="8596668" cy="4110962"/>
          </a:xfrm>
        </p:spPr>
        <p:txBody>
          <a:bodyPr>
            <a:normAutofit/>
          </a:bodyPr>
          <a:lstStyle/>
          <a:p>
            <a:r>
              <a:rPr lang="en-IN" sz="2400" dirty="0"/>
              <a:t>This project will enhance the employee and the company to serve more quickly and efficiently. This software is developed in order to computerize the activities which take more time, if done manually.</a:t>
            </a:r>
          </a:p>
          <a:p>
            <a:endParaRPr lang="en-IN" sz="2400" dirty="0"/>
          </a:p>
          <a:p>
            <a:r>
              <a:rPr lang="en-IN" sz="2400" dirty="0"/>
              <a:t>Leave Management system will enable the employee and company staff to make things faster and can get information quickly. If we want any information about employee, we can access it quickly.</a:t>
            </a:r>
          </a:p>
        </p:txBody>
      </p:sp>
    </p:spTree>
    <p:extLst>
      <p:ext uri="{BB962C8B-B14F-4D97-AF65-F5344CB8AC3E}">
        <p14:creationId xmlns:p14="http://schemas.microsoft.com/office/powerpoint/2010/main" val="414058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64A3-2DA0-610D-19BC-8E447F914BDD}"/>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87F60B77-F509-330C-0BAB-68A84C016F85}"/>
              </a:ext>
            </a:extLst>
          </p:cNvPr>
          <p:cNvSpPr>
            <a:spLocks noGrp="1"/>
          </p:cNvSpPr>
          <p:nvPr>
            <p:ph idx="1"/>
          </p:nvPr>
        </p:nvSpPr>
        <p:spPr/>
        <p:txBody>
          <a:bodyPr>
            <a:normAutofit/>
          </a:bodyPr>
          <a:lstStyle/>
          <a:p>
            <a:r>
              <a:rPr lang="en-IN" sz="2400" dirty="0"/>
              <a:t>Leave Management System is very useful for organizations to maintain the leave records of the employees. This system not only maintains the leaves of the employees, it also maintains the details of the staffs.</a:t>
            </a:r>
          </a:p>
          <a:p>
            <a:endParaRPr lang="en-IN" sz="2400" dirty="0"/>
          </a:p>
          <a:p>
            <a:r>
              <a:rPr lang="en-IN" sz="2400" dirty="0"/>
              <a:t>The higher may accept or reject the leaves requested by the staff. Thus this system maintains the excess amount of job done by organizations to maintain the leaves.</a:t>
            </a:r>
          </a:p>
        </p:txBody>
      </p:sp>
    </p:spTree>
    <p:extLst>
      <p:ext uri="{BB962C8B-B14F-4D97-AF65-F5344CB8AC3E}">
        <p14:creationId xmlns:p14="http://schemas.microsoft.com/office/powerpoint/2010/main" val="3385183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315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INTRODUCTION</vt:lpstr>
      <vt:lpstr>OBJECTIVE OF THE PROJECT</vt:lpstr>
      <vt:lpstr>STRUCTURE OF THE PROJECT</vt:lpstr>
      <vt:lpstr>Admin </vt:lpstr>
      <vt:lpstr>PowerPoint Presentation</vt:lpstr>
      <vt:lpstr>FUTURE SCOPE OF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Rohit Raj</dc:creator>
  <cp:lastModifiedBy>Rohit Raj</cp:lastModifiedBy>
  <cp:revision>1</cp:revision>
  <dcterms:created xsi:type="dcterms:W3CDTF">2022-11-27T17:35:24Z</dcterms:created>
  <dcterms:modified xsi:type="dcterms:W3CDTF">2022-11-27T18:30:15Z</dcterms:modified>
</cp:coreProperties>
</file>