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AF703-0670-4C75-AAA1-09A03DACD57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8AE6-5226-4663-8770-C818DC8C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8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88E3B-8B1E-4678-83D8-23D7A8A816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6C46-AEAF-4AC9-B32B-D470A1A9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EE7A3-5DA3-4EFD-8B82-65D5DF1C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A16B-54A6-47A9-A680-26E264CB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900A-3C96-4089-9ABC-CBDE5BB4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DF23-0259-4EAC-B0FC-DDC76E15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DDDC-A04C-42D4-BA2D-579446E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568B2-6655-4B77-A166-C044A744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DF2D-352F-4B69-8DCA-ADAD7996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FB27-17C6-42FE-AEF7-4C7FD0C9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790F-7845-4958-97D0-0688CA3D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4799C-CDA5-4246-9CB4-D9A8C93C3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95754-76D8-4A7B-AAD9-A49F8D30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4277-5DBA-4B35-AA5C-95E30CC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9CDA-973D-47DC-A250-BEF28E1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3B2D-CD41-4891-81A5-188D2D13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2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9900-8F53-45F2-85B2-35804474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E3EB-76C6-421A-BA35-A1DB79D4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6428-15F4-4494-BEA9-3DD535A9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7DD4-F2B0-4B0E-9E30-273CC698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B852-A361-441A-9882-1ECAD893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5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BDD8-AA42-44C9-8A41-AFF69DB3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E6F63-240F-46D2-A3BE-51FD12DF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858E-832D-4E1D-A523-049DF127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677E4-7AAF-43A2-A3BA-BF75D035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DEFE0-BB9B-447A-8A66-64BE90C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3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E4B-66DF-465D-94D5-DE44FB2F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770E-67A0-4ECA-B173-CCD991A74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54BA-D25F-450B-8698-FD963C2A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280F-177D-47A1-9266-0FC6E2E7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2259-10F1-4DEF-950D-9F267B8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C95DD-98B6-4F27-8AAC-CA0C612F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157A-3558-4FCE-8322-5AC8A34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F76D-085B-4B31-9463-1A17F6E7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B0DD1-3437-4D66-86B5-6A50C1D6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824EA-7390-4600-8F91-0384C158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7E523-4719-42E7-B23A-2AD1F7C65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88C29-6985-464F-BC4C-FD2A6129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F69D9-3621-41E6-ABD1-5D87CA10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4CE7D-5D6B-44B8-A5D7-0B9ADA56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0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DB68-3CA4-4FA4-866B-4B5B66AC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670F0-15C4-410F-BF99-839E3772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04980-ACFD-4D9D-BDE1-6A8926B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3FD8B-EE44-4D7E-AE84-1C721C2A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0532B-1A7E-4D92-8354-DE88EA6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405DA-5F21-48F7-BA6D-E72B7085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3A40D-B7FA-40D2-BFAA-802AB8CE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C51-1908-4542-B121-B15A6B34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A8EB-7A50-4CAE-9D30-91B75AC9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CBAF-194A-4BDC-B7AD-9F93F4A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0C50A-03CA-4EA8-9ED6-4330D203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7AC99-4F4B-4F5E-82AD-C27A1C45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3DD6F-56F0-4A07-B965-A6179A7B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0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AC81-4876-4EA3-9C85-0B656D02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A7084-7EAA-4FAA-970C-803C4AA5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532C8-CF44-4573-B058-93ADB3B59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ACF8-AE1C-4C22-8E5B-08E39750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62FB0-DFB7-4601-B276-2FBF294B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C995-ED2F-45B0-B227-2D9E2FB9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9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9EDA-2D0A-4435-A9CB-61AC2D6C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86E8E-71EF-46C3-82E4-43E912E1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58D7-D736-449E-A199-9AEACE0C9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1673-3D4E-48A7-A961-71C7B4DAE4B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B188-F793-40F2-8F88-06000C987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ED5A-9555-46AD-8648-385739A8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3284-8F1D-41EA-963B-817F8975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8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11/relationships/webextension" Target="../webextensions/webextension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65045FD-3FFE-4F86-AD5F-0ABDB069DE23}"/>
              </a:ext>
            </a:extLst>
          </p:cNvPr>
          <p:cNvSpPr/>
          <p:nvPr/>
        </p:nvSpPr>
        <p:spPr>
          <a:xfrm>
            <a:off x="7036591" y="-12303"/>
            <a:ext cx="4693920" cy="2697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B0B2B7-D856-40C1-ADBD-83E76494E76D}"/>
              </a:ext>
            </a:extLst>
          </p:cNvPr>
          <p:cNvSpPr/>
          <p:nvPr/>
        </p:nvSpPr>
        <p:spPr>
          <a:xfrm>
            <a:off x="7040321" y="4160520"/>
            <a:ext cx="4693920" cy="2697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08369-CD19-4128-94ED-82FE8D4F6928}"/>
              </a:ext>
            </a:extLst>
          </p:cNvPr>
          <p:cNvSpPr/>
          <p:nvPr/>
        </p:nvSpPr>
        <p:spPr>
          <a:xfrm>
            <a:off x="0" y="0"/>
            <a:ext cx="620403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2B913F-0F12-4E78-B81F-E97609F5073B}"/>
              </a:ext>
            </a:extLst>
          </p:cNvPr>
          <p:cNvSpPr/>
          <p:nvPr/>
        </p:nvSpPr>
        <p:spPr>
          <a:xfrm>
            <a:off x="7666115" y="1684126"/>
            <a:ext cx="3442332" cy="3489748"/>
          </a:xfrm>
          <a:custGeom>
            <a:avLst/>
            <a:gdLst>
              <a:gd name="connsiteX0" fmla="*/ 1826785 w 3125166"/>
              <a:gd name="connsiteY0" fmla="*/ 1170180 h 3116484"/>
              <a:gd name="connsiteX1" fmla="*/ 1826785 w 3125166"/>
              <a:gd name="connsiteY1" fmla="*/ 1968833 h 3116484"/>
              <a:gd name="connsiteX2" fmla="*/ 2625438 w 3125166"/>
              <a:gd name="connsiteY2" fmla="*/ 1968833 h 3116484"/>
              <a:gd name="connsiteX3" fmla="*/ 2625438 w 3125166"/>
              <a:gd name="connsiteY3" fmla="*/ 1170180 h 3116484"/>
              <a:gd name="connsiteX4" fmla="*/ 528405 w 3125166"/>
              <a:gd name="connsiteY4" fmla="*/ 1170180 h 3116484"/>
              <a:gd name="connsiteX5" fmla="*/ 528405 w 3125166"/>
              <a:gd name="connsiteY5" fmla="*/ 1968833 h 3116484"/>
              <a:gd name="connsiteX6" fmla="*/ 1327058 w 3125166"/>
              <a:gd name="connsiteY6" fmla="*/ 1968833 h 3116484"/>
              <a:gd name="connsiteX7" fmla="*/ 1327058 w 3125166"/>
              <a:gd name="connsiteY7" fmla="*/ 1170180 h 3116484"/>
              <a:gd name="connsiteX8" fmla="*/ 1562583 w 3125166"/>
              <a:gd name="connsiteY8" fmla="*/ 0 h 3116484"/>
              <a:gd name="connsiteX9" fmla="*/ 3125166 w 3125166"/>
              <a:gd name="connsiteY9" fmla="*/ 1558242 h 3116484"/>
              <a:gd name="connsiteX10" fmla="*/ 1562583 w 3125166"/>
              <a:gd name="connsiteY10" fmla="*/ 3116484 h 3116484"/>
              <a:gd name="connsiteX11" fmla="*/ 0 w 3125166"/>
              <a:gd name="connsiteY11" fmla="*/ 1558242 h 3116484"/>
              <a:gd name="connsiteX12" fmla="*/ 1562583 w 3125166"/>
              <a:gd name="connsiteY12" fmla="*/ 0 h 311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5166" h="3116484">
                <a:moveTo>
                  <a:pt x="1826785" y="1170180"/>
                </a:moveTo>
                <a:lnTo>
                  <a:pt x="1826785" y="1968833"/>
                </a:lnTo>
                <a:lnTo>
                  <a:pt x="2625438" y="1968833"/>
                </a:lnTo>
                <a:lnTo>
                  <a:pt x="2625438" y="1170180"/>
                </a:lnTo>
                <a:close/>
                <a:moveTo>
                  <a:pt x="528405" y="1170180"/>
                </a:moveTo>
                <a:lnTo>
                  <a:pt x="528405" y="1968833"/>
                </a:lnTo>
                <a:lnTo>
                  <a:pt x="1327058" y="1968833"/>
                </a:lnTo>
                <a:lnTo>
                  <a:pt x="1327058" y="1170180"/>
                </a:lnTo>
                <a:close/>
                <a:moveTo>
                  <a:pt x="1562583" y="0"/>
                </a:moveTo>
                <a:cubicBezTo>
                  <a:pt x="2425574" y="0"/>
                  <a:pt x="3125166" y="697649"/>
                  <a:pt x="3125166" y="1558242"/>
                </a:cubicBezTo>
                <a:cubicBezTo>
                  <a:pt x="3125166" y="2418835"/>
                  <a:pt x="2425574" y="3116484"/>
                  <a:pt x="1562583" y="3116484"/>
                </a:cubicBezTo>
                <a:cubicBezTo>
                  <a:pt x="699592" y="3116484"/>
                  <a:pt x="0" y="2418835"/>
                  <a:pt x="0" y="1558242"/>
                </a:cubicBezTo>
                <a:cubicBezTo>
                  <a:pt x="0" y="697649"/>
                  <a:pt x="699592" y="0"/>
                  <a:pt x="156258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9D30A4-9BED-46B1-88BA-B1026B2749FA}"/>
              </a:ext>
            </a:extLst>
          </p:cNvPr>
          <p:cNvGrpSpPr/>
          <p:nvPr/>
        </p:nvGrpSpPr>
        <p:grpSpPr>
          <a:xfrm>
            <a:off x="1555039" y="1882024"/>
            <a:ext cx="3093952" cy="3093952"/>
            <a:chOff x="1555039" y="1882024"/>
            <a:chExt cx="3093952" cy="3093952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67790B10-87F4-4A6D-A590-F78AE4505988}"/>
                </a:ext>
              </a:extLst>
            </p:cNvPr>
            <p:cNvSpPr/>
            <p:nvPr/>
          </p:nvSpPr>
          <p:spPr>
            <a:xfrm>
              <a:off x="1555039" y="1882024"/>
              <a:ext cx="3093952" cy="3093952"/>
            </a:xfrm>
            <a:prstGeom prst="donut">
              <a:avLst>
                <a:gd name="adj" fmla="val 40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EAD6E-5A60-4EB0-B488-8874A872A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120" y="2458720"/>
              <a:ext cx="518160" cy="47752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4B90D2-1AA1-42CD-A82A-F7A168A47F37}"/>
              </a:ext>
            </a:extLst>
          </p:cNvPr>
          <p:cNvGrpSpPr/>
          <p:nvPr/>
        </p:nvGrpSpPr>
        <p:grpSpPr>
          <a:xfrm>
            <a:off x="2387600" y="2719787"/>
            <a:ext cx="1418400" cy="1418426"/>
            <a:chOff x="2387600" y="2719787"/>
            <a:chExt cx="1412240" cy="14184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3ADF60-1C66-4A5C-A14F-C0E536E87E6E}"/>
                </a:ext>
              </a:extLst>
            </p:cNvPr>
            <p:cNvSpPr/>
            <p:nvPr/>
          </p:nvSpPr>
          <p:spPr>
            <a:xfrm>
              <a:off x="2387600" y="2719787"/>
              <a:ext cx="1412240" cy="1418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D837B6-2D6B-47A4-B4D6-7A497869A399}"/>
                </a:ext>
              </a:extLst>
            </p:cNvPr>
            <p:cNvCxnSpPr>
              <a:cxnSpLocks/>
              <a:endCxn id="13" idx="5"/>
            </p:cNvCxnSpPr>
            <p:nvPr/>
          </p:nvCxnSpPr>
          <p:spPr>
            <a:xfrm>
              <a:off x="3093720" y="3429000"/>
              <a:ext cx="499302" cy="501489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CFA7A8-1223-4329-92BE-BB8A3A9E3659}"/>
              </a:ext>
            </a:extLst>
          </p:cNvPr>
          <p:cNvSpPr txBox="1"/>
          <p:nvPr/>
        </p:nvSpPr>
        <p:spPr>
          <a:xfrm>
            <a:off x="9496438" y="2931160"/>
            <a:ext cx="1249680" cy="507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01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325A6F-4DE9-49B3-BBC5-DF4A190A4736}"/>
              </a:ext>
            </a:extLst>
          </p:cNvPr>
          <p:cNvSpPr txBox="1"/>
          <p:nvPr/>
        </p:nvSpPr>
        <p:spPr>
          <a:xfrm>
            <a:off x="8071971" y="2931160"/>
            <a:ext cx="1249680" cy="507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01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09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19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29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39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49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50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51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52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53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54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55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56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57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58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59</a:t>
            </a:r>
          </a:p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5232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32626" y="-1460500"/>
            <a:ext cx="806274" cy="95138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500" b="0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Avant_G-Bold" panose="020B0500000000000000" pitchFamily="34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291133" y="2481560"/>
            <a:ext cx="760977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rPr>
              <a:t>IEI LIVE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7E00-36CB-45B2-99EC-B9DE4D5B6FAF}" type="slidenum">
              <a:rPr lang="en-IN" smtClean="0">
                <a:solidFill>
                  <a:schemeClr val="bg1"/>
                </a:solidFill>
              </a:rPr>
              <a:t>2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866645" y="4326802"/>
            <a:ext cx="869133" cy="778598"/>
          </a:xfrm>
          <a:prstGeom prst="triangle">
            <a:avLst/>
          </a:prstGeom>
          <a:solidFill>
            <a:srgbClr val="3B383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Logo">
            <a:extLst>
              <a:ext uri="{FF2B5EF4-FFF2-40B4-BE49-F238E27FC236}">
                <a16:creationId xmlns:a16="http://schemas.microsoft.com/office/drawing/2014/main" id="{D90A4BE0-4ACA-4FFC-9B5F-59EF4502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2" y="159778"/>
            <a:ext cx="2712819" cy="68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98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DD38F7-6EA0-43FC-AA9E-E8D51A06686B}"/>
              </a:ext>
            </a:extLst>
          </p:cNvPr>
          <p:cNvSpPr/>
          <p:nvPr/>
        </p:nvSpPr>
        <p:spPr>
          <a:xfrm>
            <a:off x="6089964" y="0"/>
            <a:ext cx="610203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D78FE-F058-4128-B95A-A80A0C5F7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2205" r="1545" b="2820"/>
          <a:stretch/>
        </p:blipFill>
        <p:spPr>
          <a:xfrm>
            <a:off x="552507" y="930701"/>
            <a:ext cx="5069840" cy="499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676BE7-B46F-4B9B-B3EE-19F62DF6AA5D}"/>
              </a:ext>
            </a:extLst>
          </p:cNvPr>
          <p:cNvSpPr txBox="1"/>
          <p:nvPr/>
        </p:nvSpPr>
        <p:spPr>
          <a:xfrm>
            <a:off x="6763321" y="2251561"/>
            <a:ext cx="3723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0" i="0" u="none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Scan the</a:t>
            </a:r>
            <a:br>
              <a:rPr lang="en-US" sz="6600" b="0" i="0" u="none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6600" b="0" i="0" u="none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Q</a:t>
            </a:r>
            <a:r>
              <a:rPr lang="en-US" sz="6600" b="1" i="0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R</a:t>
            </a:r>
          </a:p>
          <a:p>
            <a:r>
              <a:rPr lang="en-US" sz="6600" i="0" u="none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</a:t>
            </a:r>
            <a:r>
              <a:rPr lang="en-US" sz="6600" b="1" i="0" u="none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DE</a:t>
            </a:r>
            <a:r>
              <a:rPr lang="en-US" sz="6600" b="0" i="0" u="none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 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63CB4-2D9B-4588-8184-A0904DC3B311}"/>
              </a:ext>
            </a:extLst>
          </p:cNvPr>
          <p:cNvSpPr txBox="1"/>
          <p:nvPr/>
        </p:nvSpPr>
        <p:spPr>
          <a:xfrm>
            <a:off x="1196340" y="415111"/>
            <a:ext cx="613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A1B2321-DAEF-4AC1-B706-72F59CAED3EF}"/>
              </a:ext>
            </a:extLst>
          </p:cNvPr>
          <p:cNvSpPr/>
          <p:nvPr/>
        </p:nvSpPr>
        <p:spPr>
          <a:xfrm rot="17942595">
            <a:off x="10427800" y="5291749"/>
            <a:ext cx="1735232" cy="1087515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Logo">
            <a:extLst>
              <a:ext uri="{FF2B5EF4-FFF2-40B4-BE49-F238E27FC236}">
                <a16:creationId xmlns:a16="http://schemas.microsoft.com/office/drawing/2014/main" id="{1F2EC27C-6FF8-4ACF-A907-984801CD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2" y="159778"/>
            <a:ext cx="2712819" cy="68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7" name="Add-in 16" title="Breaktime">
                <a:extLst>
                  <a:ext uri="{FF2B5EF4-FFF2-40B4-BE49-F238E27FC236}">
                    <a16:creationId xmlns:a16="http://schemas.microsoft.com/office/drawing/2014/main" id="{FE7A1976-D80D-40CB-BC03-8E390D45B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877541"/>
                  </p:ext>
                </p:extLst>
              </p:nvPr>
            </p:nvGraphicFramePr>
            <p:xfrm>
              <a:off x="6654543" y="159778"/>
              <a:ext cx="5069840" cy="20449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7" name="Add-in 16" title="Breaktime">
                <a:extLst>
                  <a:ext uri="{FF2B5EF4-FFF2-40B4-BE49-F238E27FC236}">
                    <a16:creationId xmlns:a16="http://schemas.microsoft.com/office/drawing/2014/main" id="{FE7A1976-D80D-40CB-BC03-8E390D45BD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4543" y="159778"/>
                <a:ext cx="5069840" cy="20449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1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F651FB-3CF7-4D5C-8881-787BD34910A2}"/>
              </a:ext>
            </a:extLst>
          </p:cNvPr>
          <p:cNvSpPr/>
          <p:nvPr/>
        </p:nvSpPr>
        <p:spPr>
          <a:xfrm>
            <a:off x="-6036" y="0"/>
            <a:ext cx="610203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BDF26C-6A7A-4373-892C-466661896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8281" r="5302" b="2608"/>
          <a:stretch/>
        </p:blipFill>
        <p:spPr>
          <a:xfrm>
            <a:off x="553665" y="890766"/>
            <a:ext cx="5453596" cy="5453596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D1245C-5BFE-4DA2-9320-0450CD1E711E}"/>
              </a:ext>
            </a:extLst>
          </p:cNvPr>
          <p:cNvSpPr txBox="1"/>
          <p:nvPr/>
        </p:nvSpPr>
        <p:spPr>
          <a:xfrm>
            <a:off x="1574157" y="252027"/>
            <a:ext cx="337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</a:t>
            </a:r>
            <a:r>
              <a:rPr lang="en-US" sz="2800" b="1" dirty="0">
                <a:solidFill>
                  <a:schemeClr val="bg1"/>
                </a:solidFill>
                <a:latin typeface="Avant_G-Bold"/>
              </a:rPr>
              <a:t>resident Nominees</a:t>
            </a:r>
            <a:endParaRPr lang="en-IN" sz="28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Play Pause">
            <a:extLst>
              <a:ext uri="{FF2B5EF4-FFF2-40B4-BE49-F238E27FC236}">
                <a16:creationId xmlns:a16="http://schemas.microsoft.com/office/drawing/2014/main" id="{D2F81DA2-8418-458C-8ADE-7FD1B14027E9}"/>
              </a:ext>
            </a:extLst>
          </p:cNvPr>
          <p:cNvSpPr/>
          <p:nvPr/>
        </p:nvSpPr>
        <p:spPr>
          <a:xfrm>
            <a:off x="2309154" y="2643843"/>
            <a:ext cx="1942618" cy="194744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ym typeface="Webdings" panose="05030102010509060703" pitchFamily="18" charset="2"/>
              </a:rPr>
              <a:t></a:t>
            </a:r>
            <a:endParaRPr lang="en-IN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F7D704F-B870-4EE9-B173-716C6AD3CEC5}"/>
              </a:ext>
            </a:extLst>
          </p:cNvPr>
          <p:cNvSpPr/>
          <p:nvPr/>
        </p:nvSpPr>
        <p:spPr>
          <a:xfrm>
            <a:off x="-2071868" y="3428999"/>
            <a:ext cx="3646025" cy="377132"/>
          </a:xfrm>
          <a:prstGeom prst="homePlate">
            <a:avLst>
              <a:gd name="adj" fmla="val 127427"/>
            </a:avLst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7" name="Add-in 16" title="Breaktime">
                <a:extLst>
                  <a:ext uri="{FF2B5EF4-FFF2-40B4-BE49-F238E27FC236}">
                    <a16:creationId xmlns:a16="http://schemas.microsoft.com/office/drawing/2014/main" id="{5835D744-379D-4E31-B067-2680B6DA7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145841"/>
                  </p:ext>
                </p:extLst>
              </p:nvPr>
            </p:nvGraphicFramePr>
            <p:xfrm>
              <a:off x="6991108" y="0"/>
              <a:ext cx="4896091" cy="184713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7" name="Add-in 16" title="Breaktime">
                <a:extLst>
                  <a:ext uri="{FF2B5EF4-FFF2-40B4-BE49-F238E27FC236}">
                    <a16:creationId xmlns:a16="http://schemas.microsoft.com/office/drawing/2014/main" id="{5835D744-379D-4E31-B067-2680B6DA7B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1108" y="0"/>
                <a:ext cx="4896091" cy="1847135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DF5BAAA3-5891-4D7A-BC59-137D202F44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19" t="2743" r="18519" b="2743"/>
          <a:stretch/>
        </p:blipFill>
        <p:spPr>
          <a:xfrm>
            <a:off x="7230314" y="2328943"/>
            <a:ext cx="4408021" cy="4408019"/>
          </a:xfrm>
          <a:prstGeom prst="ellipse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7CD2E97-DA3C-436E-881F-209434CC6731}"/>
              </a:ext>
            </a:extLst>
          </p:cNvPr>
          <p:cNvSpPr/>
          <p:nvPr/>
        </p:nvSpPr>
        <p:spPr>
          <a:xfrm rot="10800000">
            <a:off x="10192175" y="4340492"/>
            <a:ext cx="3646025" cy="377132"/>
          </a:xfrm>
          <a:prstGeom prst="homePlate">
            <a:avLst>
              <a:gd name="adj" fmla="val 127427"/>
            </a:avLst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EF0AF-EABA-4159-8404-85BD5A5DCB52}"/>
              </a:ext>
            </a:extLst>
          </p:cNvPr>
          <p:cNvSpPr txBox="1"/>
          <p:nvPr/>
        </p:nvSpPr>
        <p:spPr>
          <a:xfrm>
            <a:off x="7849564" y="1805723"/>
            <a:ext cx="337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ant_G-Bold"/>
              </a:rPr>
              <a:t>Secretary Nominees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  <a:latin typeface="Avant_G-Bold" panose="020B0500000000000000"/>
            </a:endParaRPr>
          </a:p>
        </p:txBody>
      </p:sp>
      <p:sp>
        <p:nvSpPr>
          <p:cNvPr id="23" name="Play Pause 02">
            <a:extLst>
              <a:ext uri="{FF2B5EF4-FFF2-40B4-BE49-F238E27FC236}">
                <a16:creationId xmlns:a16="http://schemas.microsoft.com/office/drawing/2014/main" id="{8E49CFAB-008F-4C30-976D-A6B310F40274}"/>
              </a:ext>
            </a:extLst>
          </p:cNvPr>
          <p:cNvSpPr/>
          <p:nvPr/>
        </p:nvSpPr>
        <p:spPr>
          <a:xfrm>
            <a:off x="8851425" y="3858682"/>
            <a:ext cx="1340750" cy="13407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ym typeface="Webdings" panose="05030102010509060703" pitchFamily="18" charset="2"/>
              </a:rPr>
              <a:t>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8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83E12ACF-4D7B-4554-B254-BC9E52C3A492}">
  <we:reference id="wa200001661" version="2.1.0.2" store="en-US" storeType="OMEX"/>
  <we:alternateReferences>
    <we:reference id="WA200001661" version="2.1.0.2" store="WA200001661" storeType="OMEX"/>
  </we:alternateReferences>
  <we:properties>
    <we:property name="showcontrols" value="false"/>
    <we:property name="time" value="60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7908F19-9BAC-4690-A1FE-6238A5688124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20"/>
    <we:property name="type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142</Words>
  <Application>Microsoft Office PowerPoint</Application>
  <PresentationFormat>Widescreen</PresentationFormat>
  <Paragraphs>131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Avant_G-Bold</vt:lpstr>
      <vt:lpstr>Bahnschrift Condensed</vt:lpstr>
      <vt:lpstr>Bahnschrift Light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 </cp:lastModifiedBy>
  <cp:revision>10</cp:revision>
  <dcterms:created xsi:type="dcterms:W3CDTF">2022-04-22T01:31:02Z</dcterms:created>
  <dcterms:modified xsi:type="dcterms:W3CDTF">2022-04-22T03:53:25Z</dcterms:modified>
</cp:coreProperties>
</file>