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81" r:id="rId2"/>
    <p:sldId id="300" r:id="rId3"/>
    <p:sldId id="313" r:id="rId4"/>
    <p:sldId id="301" r:id="rId5"/>
    <p:sldId id="302" r:id="rId6"/>
    <p:sldId id="258" r:id="rId7"/>
    <p:sldId id="272" r:id="rId8"/>
    <p:sldId id="304" r:id="rId9"/>
    <p:sldId id="314" r:id="rId10"/>
    <p:sldId id="303" r:id="rId11"/>
    <p:sldId id="315" r:id="rId12"/>
    <p:sldId id="270" r:id="rId13"/>
    <p:sldId id="259" r:id="rId14"/>
    <p:sldId id="306" r:id="rId15"/>
    <p:sldId id="276" r:id="rId16"/>
    <p:sldId id="268" r:id="rId17"/>
    <p:sldId id="267" r:id="rId18"/>
    <p:sldId id="290" r:id="rId19"/>
    <p:sldId id="305" r:id="rId20"/>
    <p:sldId id="312" r:id="rId21"/>
    <p:sldId id="291" r:id="rId22"/>
    <p:sldId id="325" r:id="rId23"/>
    <p:sldId id="307" r:id="rId24"/>
    <p:sldId id="316" r:id="rId25"/>
    <p:sldId id="280" r:id="rId26"/>
    <p:sldId id="320" r:id="rId27"/>
    <p:sldId id="321" r:id="rId28"/>
    <p:sldId id="322" r:id="rId29"/>
    <p:sldId id="308" r:id="rId30"/>
    <p:sldId id="317" r:id="rId31"/>
    <p:sldId id="310" r:id="rId32"/>
    <p:sldId id="318" r:id="rId33"/>
    <p:sldId id="311" r:id="rId34"/>
    <p:sldId id="319" r:id="rId35"/>
    <p:sldId id="323" r:id="rId36"/>
    <p:sldId id="328" r:id="rId37"/>
    <p:sldId id="329" r:id="rId38"/>
    <p:sldId id="326" r:id="rId39"/>
    <p:sldId id="278" r:id="rId40"/>
    <p:sldId id="309" r:id="rId41"/>
    <p:sldId id="274" r:id="rId42"/>
    <p:sldId id="324" r:id="rId43"/>
    <p:sldId id="277" r:id="rId44"/>
    <p:sldId id="32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_Titile" id="{7B0F42A1-6240-4116-B752-7B5D5E46B9EE}">
          <p14:sldIdLst>
            <p14:sldId id="281"/>
            <p14:sldId id="300"/>
            <p14:sldId id="313"/>
          </p14:sldIdLst>
        </p14:section>
        <p14:section name="Agenda" id="{3214CE50-AF34-4C1D-A49E-B6B5CD5DF026}">
          <p14:sldIdLst>
            <p14:sldId id="301"/>
          </p14:sldIdLst>
        </p14:section>
        <p14:section name="How it all Started" id="{023C2BC8-704A-428C-97C6-9AD2C41EC01F}">
          <p14:sldIdLst>
            <p14:sldId id="302"/>
            <p14:sldId id="258"/>
            <p14:sldId id="272"/>
            <p14:sldId id="304"/>
            <p14:sldId id="314"/>
            <p14:sldId id="303"/>
            <p14:sldId id="315"/>
          </p14:sldIdLst>
        </p14:section>
        <p14:section name="WH55 of MLops" id="{0A48F222-0FE9-4A84-95BA-38A613EF5B33}">
          <p14:sldIdLst>
            <p14:sldId id="270"/>
            <p14:sldId id="259"/>
            <p14:sldId id="306"/>
            <p14:sldId id="276"/>
            <p14:sldId id="268"/>
          </p14:sldIdLst>
        </p14:section>
        <p14:section name="Idea of MLops" id="{D2A4A6FA-6BA2-47EE-9AD0-2995AD7CF8EA}">
          <p14:sldIdLst>
            <p14:sldId id="267"/>
            <p14:sldId id="290"/>
            <p14:sldId id="305"/>
            <p14:sldId id="312"/>
          </p14:sldIdLst>
        </p14:section>
        <p14:section name="Getting Hands Dirty" id="{96DE990B-1FE7-4888-98F0-546D78CA17EF}">
          <p14:sldIdLst>
            <p14:sldId id="291"/>
            <p14:sldId id="325"/>
            <p14:sldId id="307"/>
            <p14:sldId id="316"/>
            <p14:sldId id="280"/>
            <p14:sldId id="320"/>
            <p14:sldId id="321"/>
            <p14:sldId id="322"/>
            <p14:sldId id="308"/>
            <p14:sldId id="317"/>
            <p14:sldId id="310"/>
            <p14:sldId id="318"/>
            <p14:sldId id="311"/>
            <p14:sldId id="319"/>
            <p14:sldId id="323"/>
            <p14:sldId id="328"/>
            <p14:sldId id="329"/>
          </p14:sldIdLst>
        </p14:section>
        <p14:section name="Future Scope" id="{1AF39AA9-2F4D-49BF-82A9-A956FDBC66B6}">
          <p14:sldIdLst>
            <p14:sldId id="326"/>
            <p14:sldId id="278"/>
            <p14:sldId id="309"/>
            <p14:sldId id="274"/>
            <p14:sldId id="324"/>
            <p14:sldId id="277"/>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3B3838"/>
    <a:srgbClr val="EAAD00"/>
    <a:srgbClr val="404040"/>
    <a:srgbClr val="FCC10D"/>
    <a:srgbClr val="FABC07"/>
    <a:srgbClr val="FF0000"/>
    <a:srgbClr val="FFFFFF"/>
    <a:srgbClr val="FFC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3C901-E7A1-AE27-263D-C3BF5D3EFA04}" v="1789" dt="2021-10-25T05:14:00.995"/>
    <p1510:client id="{8AD51529-5C9F-5A2F-D77E-D0D156DB5E88}" v="17" dt="2021-10-25T05:19:32.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Gupta" userId="S::2019btcs088@student.suas.ac.in::de8308f7-a0fa-4ad0-9429-745f9d23b9b3" providerId="AD" clId="Web-{1E53C901-E7A1-AE27-263D-C3BF5D3EFA04}"/>
    <pc:docChg chg="addSld delSld modSld sldOrd modSection">
      <pc:chgData name="Yash Gupta" userId="S::2019btcs088@student.suas.ac.in::de8308f7-a0fa-4ad0-9429-745f9d23b9b3" providerId="AD" clId="Web-{1E53C901-E7A1-AE27-263D-C3BF5D3EFA04}" dt="2021-10-25T05:14:00.995" v="1269" actId="20577"/>
      <pc:docMkLst>
        <pc:docMk/>
      </pc:docMkLst>
      <pc:sldChg chg="addSp delSp modSp">
        <pc:chgData name="Yash Gupta" userId="S::2019btcs088@student.suas.ac.in::de8308f7-a0fa-4ad0-9429-745f9d23b9b3" providerId="AD" clId="Web-{1E53C901-E7A1-AE27-263D-C3BF5D3EFA04}" dt="2021-10-25T05:10:55.053" v="1214"/>
        <pc:sldMkLst>
          <pc:docMk/>
          <pc:sldMk cId="3275987061" sldId="258"/>
        </pc:sldMkLst>
        <pc:picChg chg="add del mod">
          <ac:chgData name="Yash Gupta" userId="S::2019btcs088@student.suas.ac.in::de8308f7-a0fa-4ad0-9429-745f9d23b9b3" providerId="AD" clId="Web-{1E53C901-E7A1-AE27-263D-C3BF5D3EFA04}" dt="2021-10-25T05:10:55.053" v="1214"/>
          <ac:picMkLst>
            <pc:docMk/>
            <pc:sldMk cId="3275987061" sldId="258"/>
            <ac:picMk id="5" creationId="{13D32928-73BF-46B9-9F93-0312A747BE1B}"/>
          </ac:picMkLst>
        </pc:picChg>
        <pc:picChg chg="add">
          <ac:chgData name="Yash Gupta" userId="S::2019btcs088@student.suas.ac.in::de8308f7-a0fa-4ad0-9429-745f9d23b9b3" providerId="AD" clId="Web-{1E53C901-E7A1-AE27-263D-C3BF5D3EFA04}" dt="2021-10-25T05:10:53.849" v="1213"/>
          <ac:picMkLst>
            <pc:docMk/>
            <pc:sldMk cId="3275987061" sldId="258"/>
            <ac:picMk id="6" creationId="{D90A4BE0-4ACA-4FFC-9B5F-59EF450201C5}"/>
          </ac:picMkLst>
        </pc:picChg>
      </pc:sldChg>
      <pc:sldChg chg="addSp delSp modSp">
        <pc:chgData name="Yash Gupta" userId="S::2019btcs088@student.suas.ac.in::de8308f7-a0fa-4ad0-9429-745f9d23b9b3" providerId="AD" clId="Web-{1E53C901-E7A1-AE27-263D-C3BF5D3EFA04}" dt="2021-10-25T05:11:49.304" v="1224"/>
        <pc:sldMkLst>
          <pc:docMk/>
          <pc:sldMk cId="238045951" sldId="259"/>
        </pc:sldMkLst>
        <pc:picChg chg="add del mod">
          <ac:chgData name="Yash Gupta" userId="S::2019btcs088@student.suas.ac.in::de8308f7-a0fa-4ad0-9429-745f9d23b9b3" providerId="AD" clId="Web-{1E53C901-E7A1-AE27-263D-C3BF5D3EFA04}" dt="2021-10-25T05:11:49.304" v="1224"/>
          <ac:picMkLst>
            <pc:docMk/>
            <pc:sldMk cId="238045951" sldId="259"/>
            <ac:picMk id="2" creationId="{58EBD14B-5F30-495F-B549-547DF96366FF}"/>
          </ac:picMkLst>
        </pc:picChg>
      </pc:sldChg>
      <pc:sldChg chg="addSp modSp">
        <pc:chgData name="Yash Gupta" userId="S::2019btcs088@student.suas.ac.in::de8308f7-a0fa-4ad0-9429-745f9d23b9b3" providerId="AD" clId="Web-{1E53C901-E7A1-AE27-263D-C3BF5D3EFA04}" dt="2021-10-25T05:11:52.851" v="1225"/>
        <pc:sldMkLst>
          <pc:docMk/>
          <pc:sldMk cId="1609292890" sldId="267"/>
        </pc:sldMkLst>
        <pc:spChg chg="mod">
          <ac:chgData name="Yash Gupta" userId="S::2019btcs088@student.suas.ac.in::de8308f7-a0fa-4ad0-9429-745f9d23b9b3" providerId="AD" clId="Web-{1E53C901-E7A1-AE27-263D-C3BF5D3EFA04}" dt="2021-10-25T03:37:05.857" v="445" actId="20577"/>
          <ac:spMkLst>
            <pc:docMk/>
            <pc:sldMk cId="1609292890" sldId="267"/>
            <ac:spMk id="3" creationId="{00000000-0000-0000-0000-000000000000}"/>
          </ac:spMkLst>
        </pc:spChg>
        <pc:picChg chg="add">
          <ac:chgData name="Yash Gupta" userId="S::2019btcs088@student.suas.ac.in::de8308f7-a0fa-4ad0-9429-745f9d23b9b3" providerId="AD" clId="Web-{1E53C901-E7A1-AE27-263D-C3BF5D3EFA04}" dt="2021-10-25T05:11:52.851" v="1225"/>
          <ac:picMkLst>
            <pc:docMk/>
            <pc:sldMk cId="1609292890" sldId="267"/>
            <ac:picMk id="5" creationId="{3CB4BB4A-C78C-470C-9C49-7904F62033D1}"/>
          </ac:picMkLst>
        </pc:picChg>
      </pc:sldChg>
      <pc:sldChg chg="modSp">
        <pc:chgData name="Yash Gupta" userId="S::2019btcs088@student.suas.ac.in::de8308f7-a0fa-4ad0-9429-745f9d23b9b3" providerId="AD" clId="Web-{1E53C901-E7A1-AE27-263D-C3BF5D3EFA04}" dt="2021-10-25T02:44:55.544" v="59" actId="1076"/>
        <pc:sldMkLst>
          <pc:docMk/>
          <pc:sldMk cId="3874830209" sldId="268"/>
        </pc:sldMkLst>
        <pc:spChg chg="mod">
          <ac:chgData name="Yash Gupta" userId="S::2019btcs088@student.suas.ac.in::de8308f7-a0fa-4ad0-9429-745f9d23b9b3" providerId="AD" clId="Web-{1E53C901-E7A1-AE27-263D-C3BF5D3EFA04}" dt="2021-10-25T02:44:45.310" v="57" actId="14100"/>
          <ac:spMkLst>
            <pc:docMk/>
            <pc:sldMk cId="3874830209" sldId="268"/>
            <ac:spMk id="14" creationId="{00000000-0000-0000-0000-000000000000}"/>
          </ac:spMkLst>
        </pc:spChg>
        <pc:spChg chg="mod">
          <ac:chgData name="Yash Gupta" userId="S::2019btcs088@student.suas.ac.in::de8308f7-a0fa-4ad0-9429-745f9d23b9b3" providerId="AD" clId="Web-{1E53C901-E7A1-AE27-263D-C3BF5D3EFA04}" dt="2021-10-25T02:44:48.544" v="58" actId="1076"/>
          <ac:spMkLst>
            <pc:docMk/>
            <pc:sldMk cId="3874830209" sldId="268"/>
            <ac:spMk id="16" creationId="{00000000-0000-0000-0000-000000000000}"/>
          </ac:spMkLst>
        </pc:spChg>
        <pc:spChg chg="mod">
          <ac:chgData name="Yash Gupta" userId="S::2019btcs088@student.suas.ac.in::de8308f7-a0fa-4ad0-9429-745f9d23b9b3" providerId="AD" clId="Web-{1E53C901-E7A1-AE27-263D-C3BF5D3EFA04}" dt="2021-10-25T02:44:55.544" v="59" actId="1076"/>
          <ac:spMkLst>
            <pc:docMk/>
            <pc:sldMk cId="3874830209" sldId="268"/>
            <ac:spMk id="17" creationId="{00000000-0000-0000-0000-000000000000}"/>
          </ac:spMkLst>
        </pc:spChg>
      </pc:sldChg>
      <pc:sldChg chg="addSp modSp">
        <pc:chgData name="Yash Gupta" userId="S::2019btcs088@student.suas.ac.in::de8308f7-a0fa-4ad0-9429-745f9d23b9b3" providerId="AD" clId="Web-{1E53C901-E7A1-AE27-263D-C3BF5D3EFA04}" dt="2021-10-25T05:10:15.552" v="1203"/>
        <pc:sldMkLst>
          <pc:docMk/>
          <pc:sldMk cId="2883610107" sldId="270"/>
        </pc:sldMkLst>
        <pc:spChg chg="mod">
          <ac:chgData name="Yash Gupta" userId="S::2019btcs088@student.suas.ac.in::de8308f7-a0fa-4ad0-9429-745f9d23b9b3" providerId="AD" clId="Web-{1E53C901-E7A1-AE27-263D-C3BF5D3EFA04}" dt="2021-10-25T03:14:20.990" v="238" actId="20577"/>
          <ac:spMkLst>
            <pc:docMk/>
            <pc:sldMk cId="2883610107" sldId="270"/>
            <ac:spMk id="3" creationId="{00000000-0000-0000-0000-000000000000}"/>
          </ac:spMkLst>
        </pc:spChg>
        <pc:picChg chg="add">
          <ac:chgData name="Yash Gupta" userId="S::2019btcs088@student.suas.ac.in::de8308f7-a0fa-4ad0-9429-745f9d23b9b3" providerId="AD" clId="Web-{1E53C901-E7A1-AE27-263D-C3BF5D3EFA04}" dt="2021-10-25T05:10:15.552" v="1203"/>
          <ac:picMkLst>
            <pc:docMk/>
            <pc:sldMk cId="2883610107" sldId="270"/>
            <ac:picMk id="5" creationId="{6EF476A4-047C-4B94-9182-63A6AB65FEA4}"/>
          </ac:picMkLst>
        </pc:picChg>
      </pc:sldChg>
      <pc:sldChg chg="addSp delSp modSp">
        <pc:chgData name="Yash Gupta" userId="S::2019btcs088@student.suas.ac.in::de8308f7-a0fa-4ad0-9429-745f9d23b9b3" providerId="AD" clId="Web-{1E53C901-E7A1-AE27-263D-C3BF5D3EFA04}" dt="2021-10-25T05:10:50.099" v="1212" actId="1076"/>
        <pc:sldMkLst>
          <pc:docMk/>
          <pc:sldMk cId="1765275220" sldId="272"/>
        </pc:sldMkLst>
        <pc:spChg chg="mod">
          <ac:chgData name="Yash Gupta" userId="S::2019btcs088@student.suas.ac.in::de8308f7-a0fa-4ad0-9429-745f9d23b9b3" providerId="AD" clId="Web-{1E53C901-E7A1-AE27-263D-C3BF5D3EFA04}" dt="2021-10-25T05:03:06.306" v="1202" actId="1076"/>
          <ac:spMkLst>
            <pc:docMk/>
            <pc:sldMk cId="1765275220" sldId="272"/>
            <ac:spMk id="7" creationId="{7D6CAD9B-6A65-49E1-9F56-067D39FDD65E}"/>
          </ac:spMkLst>
        </pc:spChg>
        <pc:spChg chg="mod">
          <ac:chgData name="Yash Gupta" userId="S::2019btcs088@student.suas.ac.in::de8308f7-a0fa-4ad0-9429-745f9d23b9b3" providerId="AD" clId="Web-{1E53C901-E7A1-AE27-263D-C3BF5D3EFA04}" dt="2021-10-25T04:42:38.367" v="949" actId="20577"/>
          <ac:spMkLst>
            <pc:docMk/>
            <pc:sldMk cId="1765275220" sldId="272"/>
            <ac:spMk id="14" creationId="{00000000-0000-0000-0000-000000000000}"/>
          </ac:spMkLst>
        </pc:spChg>
        <pc:spChg chg="mod">
          <ac:chgData name="Yash Gupta" userId="S::2019btcs088@student.suas.ac.in::de8308f7-a0fa-4ad0-9429-745f9d23b9b3" providerId="AD" clId="Web-{1E53C901-E7A1-AE27-263D-C3BF5D3EFA04}" dt="2021-10-25T04:40:01.410" v="898" actId="1076"/>
          <ac:spMkLst>
            <pc:docMk/>
            <pc:sldMk cId="1765275220" sldId="272"/>
            <ac:spMk id="22" creationId="{00000000-0000-0000-0000-000000000000}"/>
          </ac:spMkLst>
        </pc:spChg>
        <pc:spChg chg="mod">
          <ac:chgData name="Yash Gupta" userId="S::2019btcs088@student.suas.ac.in::de8308f7-a0fa-4ad0-9429-745f9d23b9b3" providerId="AD" clId="Web-{1E53C901-E7A1-AE27-263D-C3BF5D3EFA04}" dt="2021-10-25T04:40:04.082" v="899" actId="1076"/>
          <ac:spMkLst>
            <pc:docMk/>
            <pc:sldMk cId="1765275220" sldId="272"/>
            <ac:spMk id="23" creationId="{00000000-0000-0000-0000-000000000000}"/>
          </ac:spMkLst>
        </pc:spChg>
        <pc:spChg chg="mod">
          <ac:chgData name="Yash Gupta" userId="S::2019btcs088@student.suas.ac.in::de8308f7-a0fa-4ad0-9429-745f9d23b9b3" providerId="AD" clId="Web-{1E53C901-E7A1-AE27-263D-C3BF5D3EFA04}" dt="2021-10-25T04:39:49.082" v="895" actId="1076"/>
          <ac:spMkLst>
            <pc:docMk/>
            <pc:sldMk cId="1765275220" sldId="272"/>
            <ac:spMk id="24" creationId="{00000000-0000-0000-0000-000000000000}"/>
          </ac:spMkLst>
        </pc:spChg>
        <pc:spChg chg="mod">
          <ac:chgData name="Yash Gupta" userId="S::2019btcs088@student.suas.ac.in::de8308f7-a0fa-4ad0-9429-745f9d23b9b3" providerId="AD" clId="Web-{1E53C901-E7A1-AE27-263D-C3BF5D3EFA04}" dt="2021-10-25T04:39:36.784" v="892" actId="1076"/>
          <ac:spMkLst>
            <pc:docMk/>
            <pc:sldMk cId="1765275220" sldId="272"/>
            <ac:spMk id="53" creationId="{61C1AB3C-4C01-4B37-8681-725F744D84BE}"/>
          </ac:spMkLst>
        </pc:spChg>
        <pc:grpChg chg="mod">
          <ac:chgData name="Yash Gupta" userId="S::2019btcs088@student.suas.ac.in::de8308f7-a0fa-4ad0-9429-745f9d23b9b3" providerId="AD" clId="Web-{1E53C901-E7A1-AE27-263D-C3BF5D3EFA04}" dt="2021-10-25T04:39:53.035" v="896" actId="1076"/>
          <ac:grpSpMkLst>
            <pc:docMk/>
            <pc:sldMk cId="1765275220" sldId="272"/>
            <ac:grpSpMk id="2" creationId="{4FBDF3C6-1A50-47E4-8BC7-ECC4A4F428EF}"/>
          </ac:grpSpMkLst>
        </pc:grpChg>
        <pc:grpChg chg="mod">
          <ac:chgData name="Yash Gupta" userId="S::2019btcs088@student.suas.ac.in::de8308f7-a0fa-4ad0-9429-745f9d23b9b3" providerId="AD" clId="Web-{1E53C901-E7A1-AE27-263D-C3BF5D3EFA04}" dt="2021-10-25T04:39:57.941" v="897" actId="1076"/>
          <ac:grpSpMkLst>
            <pc:docMk/>
            <pc:sldMk cId="1765275220" sldId="272"/>
            <ac:grpSpMk id="6" creationId="{1689C01E-C7B4-4A4B-8765-EEF4E44223B6}"/>
          </ac:grpSpMkLst>
        </pc:grpChg>
        <pc:picChg chg="add del mod">
          <ac:chgData name="Yash Gupta" userId="S::2019btcs088@student.suas.ac.in::de8308f7-a0fa-4ad0-9429-745f9d23b9b3" providerId="AD" clId="Web-{1E53C901-E7A1-AE27-263D-C3BF5D3EFA04}" dt="2021-10-25T05:10:45.037" v="1211"/>
          <ac:picMkLst>
            <pc:docMk/>
            <pc:sldMk cId="1765275220" sldId="272"/>
            <ac:picMk id="9" creationId="{FCF4B411-A7CB-4F38-9F33-382FDF838446}"/>
          </ac:picMkLst>
        </pc:picChg>
        <pc:picChg chg="add mod">
          <ac:chgData name="Yash Gupta" userId="S::2019btcs088@student.suas.ac.in::de8308f7-a0fa-4ad0-9429-745f9d23b9b3" providerId="AD" clId="Web-{1E53C901-E7A1-AE27-263D-C3BF5D3EFA04}" dt="2021-10-25T05:10:50.099" v="1212" actId="1076"/>
          <ac:picMkLst>
            <pc:docMk/>
            <pc:sldMk cId="1765275220" sldId="272"/>
            <ac:picMk id="10" creationId="{970B9CF9-BE41-4CF9-BE91-B54F6BD3E84B}"/>
          </ac:picMkLst>
        </pc:picChg>
      </pc:sldChg>
      <pc:sldChg chg="addSp">
        <pc:chgData name="Yash Gupta" userId="S::2019btcs088@student.suas.ac.in::de8308f7-a0fa-4ad0-9429-745f9d23b9b3" providerId="AD" clId="Web-{1E53C901-E7A1-AE27-263D-C3BF5D3EFA04}" dt="2021-10-25T05:13:47.057" v="1261"/>
        <pc:sldMkLst>
          <pc:docMk/>
          <pc:sldMk cId="1409815103" sldId="274"/>
        </pc:sldMkLst>
        <pc:picChg chg="add">
          <ac:chgData name="Yash Gupta" userId="S::2019btcs088@student.suas.ac.in::de8308f7-a0fa-4ad0-9429-745f9d23b9b3" providerId="AD" clId="Web-{1E53C901-E7A1-AE27-263D-C3BF5D3EFA04}" dt="2021-10-25T05:13:47.057" v="1261"/>
          <ac:picMkLst>
            <pc:docMk/>
            <pc:sldMk cId="1409815103" sldId="274"/>
            <ac:picMk id="2" creationId="{36EA2AAE-AAC2-4C7B-89BD-844A05B7372C}"/>
          </ac:picMkLst>
        </pc:picChg>
      </pc:sldChg>
      <pc:sldChg chg="modSp del">
        <pc:chgData name="Yash Gupta" userId="S::2019btcs088@student.suas.ac.in::de8308f7-a0fa-4ad0-9429-745f9d23b9b3" providerId="AD" clId="Web-{1E53C901-E7A1-AE27-263D-C3BF5D3EFA04}" dt="2021-10-25T04:20:04.753" v="529"/>
        <pc:sldMkLst>
          <pc:docMk/>
          <pc:sldMk cId="2760646308" sldId="275"/>
        </pc:sldMkLst>
        <pc:spChg chg="mod">
          <ac:chgData name="Yash Gupta" userId="S::2019btcs088@student.suas.ac.in::de8308f7-a0fa-4ad0-9429-745f9d23b9b3" providerId="AD" clId="Web-{1E53C901-E7A1-AE27-263D-C3BF5D3EFA04}" dt="2021-10-25T02:30:51.292" v="3" actId="1076"/>
          <ac:spMkLst>
            <pc:docMk/>
            <pc:sldMk cId="2760646308" sldId="275"/>
            <ac:spMk id="3" creationId="{00000000-0000-0000-0000-000000000000}"/>
          </ac:spMkLst>
        </pc:spChg>
      </pc:sldChg>
      <pc:sldChg chg="addSp delSp modSp">
        <pc:chgData name="Yash Gupta" userId="S::2019btcs088@student.suas.ac.in::de8308f7-a0fa-4ad0-9429-745f9d23b9b3" providerId="AD" clId="Web-{1E53C901-E7A1-AE27-263D-C3BF5D3EFA04}" dt="2021-10-25T05:13:51.698" v="1263"/>
        <pc:sldMkLst>
          <pc:docMk/>
          <pc:sldMk cId="858611104" sldId="277"/>
        </pc:sldMkLst>
        <pc:spChg chg="add del">
          <ac:chgData name="Yash Gupta" userId="S::2019btcs088@student.suas.ac.in::de8308f7-a0fa-4ad0-9429-745f9d23b9b3" providerId="AD" clId="Web-{1E53C901-E7A1-AE27-263D-C3BF5D3EFA04}" dt="2021-10-25T04:25:47.591" v="607"/>
          <ac:spMkLst>
            <pc:docMk/>
            <pc:sldMk cId="858611104" sldId="277"/>
            <ac:spMk id="2" creationId="{587252F4-75D0-4D99-8230-BAE7A691E986}"/>
          </ac:spMkLst>
        </pc:spChg>
        <pc:spChg chg="add mod">
          <ac:chgData name="Yash Gupta" userId="S::2019btcs088@student.suas.ac.in::de8308f7-a0fa-4ad0-9429-745f9d23b9b3" providerId="AD" clId="Web-{1E53C901-E7A1-AE27-263D-C3BF5D3EFA04}" dt="2021-10-25T04:26:39.451" v="623" actId="20577"/>
          <ac:spMkLst>
            <pc:docMk/>
            <pc:sldMk cId="858611104" sldId="277"/>
            <ac:spMk id="3" creationId="{6737EB69-C426-4A90-885C-6EBF0985110F}"/>
          </ac:spMkLst>
        </pc:spChg>
        <pc:spChg chg="mod">
          <ac:chgData name="Yash Gupta" userId="S::2019btcs088@student.suas.ac.in::de8308f7-a0fa-4ad0-9429-745f9d23b9b3" providerId="AD" clId="Web-{1E53C901-E7A1-AE27-263D-C3BF5D3EFA04}" dt="2021-10-25T04:24:09.588" v="585" actId="20577"/>
          <ac:spMkLst>
            <pc:docMk/>
            <pc:sldMk cId="858611104" sldId="277"/>
            <ac:spMk id="14" creationId="{00000000-0000-0000-0000-000000000000}"/>
          </ac:spMkLst>
        </pc:spChg>
        <pc:spChg chg="del mod">
          <ac:chgData name="Yash Gupta" userId="S::2019btcs088@student.suas.ac.in::de8308f7-a0fa-4ad0-9429-745f9d23b9b3" providerId="AD" clId="Web-{1E53C901-E7A1-AE27-263D-C3BF5D3EFA04}" dt="2021-10-25T04:24:28.323" v="592"/>
          <ac:spMkLst>
            <pc:docMk/>
            <pc:sldMk cId="858611104" sldId="277"/>
            <ac:spMk id="15" creationId="{00000000-0000-0000-0000-000000000000}"/>
          </ac:spMkLst>
        </pc:spChg>
        <pc:spChg chg="del">
          <ac:chgData name="Yash Gupta" userId="S::2019btcs088@student.suas.ac.in::de8308f7-a0fa-4ad0-9429-745f9d23b9b3" providerId="AD" clId="Web-{1E53C901-E7A1-AE27-263D-C3BF5D3EFA04}" dt="2021-10-25T04:24:16.510" v="589"/>
          <ac:spMkLst>
            <pc:docMk/>
            <pc:sldMk cId="858611104" sldId="277"/>
            <ac:spMk id="16" creationId="{61E30E72-D196-43E3-B598-A6A19C351780}"/>
          </ac:spMkLst>
        </pc:spChg>
        <pc:spChg chg="del">
          <ac:chgData name="Yash Gupta" userId="S::2019btcs088@student.suas.ac.in::de8308f7-a0fa-4ad0-9429-745f9d23b9b3" providerId="AD" clId="Web-{1E53C901-E7A1-AE27-263D-C3BF5D3EFA04}" dt="2021-10-25T04:24:14.651" v="588"/>
          <ac:spMkLst>
            <pc:docMk/>
            <pc:sldMk cId="858611104" sldId="277"/>
            <ac:spMk id="17" creationId="{E993B31B-D578-4DD1-8775-71EB81451A8F}"/>
          </ac:spMkLst>
        </pc:spChg>
        <pc:spChg chg="del">
          <ac:chgData name="Yash Gupta" userId="S::2019btcs088@student.suas.ac.in::de8308f7-a0fa-4ad0-9429-745f9d23b9b3" providerId="AD" clId="Web-{1E53C901-E7A1-AE27-263D-C3BF5D3EFA04}" dt="2021-10-25T04:24:13.666" v="587"/>
          <ac:spMkLst>
            <pc:docMk/>
            <pc:sldMk cId="858611104" sldId="277"/>
            <ac:spMk id="18" creationId="{0A13F343-EC04-48AB-B840-2098B98699E4}"/>
          </ac:spMkLst>
        </pc:spChg>
        <pc:spChg chg="add mod">
          <ac:chgData name="Yash Gupta" userId="S::2019btcs088@student.suas.ac.in::de8308f7-a0fa-4ad0-9429-745f9d23b9b3" providerId="AD" clId="Web-{1E53C901-E7A1-AE27-263D-C3BF5D3EFA04}" dt="2021-10-25T04:25:35.668" v="602" actId="20577"/>
          <ac:spMkLst>
            <pc:docMk/>
            <pc:sldMk cId="858611104" sldId="277"/>
            <ac:spMk id="21" creationId="{B61E5FF6-EB88-4AD3-852E-0ADE459DD552}"/>
          </ac:spMkLst>
        </pc:spChg>
        <pc:picChg chg="add">
          <ac:chgData name="Yash Gupta" userId="S::2019btcs088@student.suas.ac.in::de8308f7-a0fa-4ad0-9429-745f9d23b9b3" providerId="AD" clId="Web-{1E53C901-E7A1-AE27-263D-C3BF5D3EFA04}" dt="2021-10-25T05:13:51.698" v="1263"/>
          <ac:picMkLst>
            <pc:docMk/>
            <pc:sldMk cId="858611104" sldId="277"/>
            <ac:picMk id="6" creationId="{6423B280-D1FF-4D90-AAD1-6841A209E8E6}"/>
          </ac:picMkLst>
        </pc:picChg>
        <pc:picChg chg="del">
          <ac:chgData name="Yash Gupta" userId="S::2019btcs088@student.suas.ac.in::de8308f7-a0fa-4ad0-9429-745f9d23b9b3" providerId="AD" clId="Web-{1E53C901-E7A1-AE27-263D-C3BF5D3EFA04}" dt="2021-10-25T04:24:11.885" v="586"/>
          <ac:picMkLst>
            <pc:docMk/>
            <pc:sldMk cId="858611104" sldId="277"/>
            <ac:picMk id="7" creationId="{7FCBC21E-49BB-4B48-BDDF-4B6BCEB7F5EA}"/>
          </ac:picMkLst>
        </pc:picChg>
      </pc:sldChg>
      <pc:sldChg chg="addSp modSp">
        <pc:chgData name="Yash Gupta" userId="S::2019btcs088@student.suas.ac.in::de8308f7-a0fa-4ad0-9429-745f9d23b9b3" providerId="AD" clId="Web-{1E53C901-E7A1-AE27-263D-C3BF5D3EFA04}" dt="2021-10-25T05:13:38.291" v="1259"/>
        <pc:sldMkLst>
          <pc:docMk/>
          <pc:sldMk cId="1713451961" sldId="278"/>
        </pc:sldMkLst>
        <pc:spChg chg="mod">
          <ac:chgData name="Yash Gupta" userId="S::2019btcs088@student.suas.ac.in::de8308f7-a0fa-4ad0-9429-745f9d23b9b3" providerId="AD" clId="Web-{1E53C901-E7A1-AE27-263D-C3BF5D3EFA04}" dt="2021-10-25T04:17:33.734" v="465" actId="20577"/>
          <ac:spMkLst>
            <pc:docMk/>
            <pc:sldMk cId="1713451961" sldId="278"/>
            <ac:spMk id="7" creationId="{00000000-0000-0000-0000-000000000000}"/>
          </ac:spMkLst>
        </pc:spChg>
        <pc:spChg chg="mod">
          <ac:chgData name="Yash Gupta" userId="S::2019btcs088@student.suas.ac.in::de8308f7-a0fa-4ad0-9429-745f9d23b9b3" providerId="AD" clId="Web-{1E53C901-E7A1-AE27-263D-C3BF5D3EFA04}" dt="2021-10-25T04:53:51.166" v="1073" actId="1076"/>
          <ac:spMkLst>
            <pc:docMk/>
            <pc:sldMk cId="1713451961" sldId="278"/>
            <ac:spMk id="14" creationId="{00000000-0000-0000-0000-000000000000}"/>
          </ac:spMkLst>
        </pc:spChg>
        <pc:picChg chg="add">
          <ac:chgData name="Yash Gupta" userId="S::2019btcs088@student.suas.ac.in::de8308f7-a0fa-4ad0-9429-745f9d23b9b3" providerId="AD" clId="Web-{1E53C901-E7A1-AE27-263D-C3BF5D3EFA04}" dt="2021-10-25T05:13:38.291" v="1259"/>
          <ac:picMkLst>
            <pc:docMk/>
            <pc:sldMk cId="1713451961" sldId="278"/>
            <ac:picMk id="2" creationId="{7F112EEB-E017-40EA-AC24-877871498A8D}"/>
          </ac:picMkLst>
        </pc:picChg>
      </pc:sldChg>
      <pc:sldChg chg="addSp delSp modSp">
        <pc:chgData name="Yash Gupta" userId="S::2019btcs088@student.suas.ac.in::de8308f7-a0fa-4ad0-9429-745f9d23b9b3" providerId="AD" clId="Web-{1E53C901-E7A1-AE27-263D-C3BF5D3EFA04}" dt="2021-10-25T05:11:18.210" v="1220"/>
        <pc:sldMkLst>
          <pc:docMk/>
          <pc:sldMk cId="630391672" sldId="281"/>
        </pc:sldMkLst>
        <pc:spChg chg="del">
          <ac:chgData name="Yash Gupta" userId="S::2019btcs088@student.suas.ac.in::de8308f7-a0fa-4ad0-9429-745f9d23b9b3" providerId="AD" clId="Web-{1E53C901-E7A1-AE27-263D-C3BF5D3EFA04}" dt="2021-10-25T02:45:37.764" v="61"/>
          <ac:spMkLst>
            <pc:docMk/>
            <pc:sldMk cId="630391672" sldId="281"/>
            <ac:spMk id="2" creationId="{C3299114-D00C-4F56-9677-5C9DD720E6C9}"/>
          </ac:spMkLst>
        </pc:spChg>
        <pc:spChg chg="del mod">
          <ac:chgData name="Yash Gupta" userId="S::2019btcs088@student.suas.ac.in::de8308f7-a0fa-4ad0-9429-745f9d23b9b3" providerId="AD" clId="Web-{1E53C901-E7A1-AE27-263D-C3BF5D3EFA04}" dt="2021-10-25T02:45:59.623" v="64"/>
          <ac:spMkLst>
            <pc:docMk/>
            <pc:sldMk cId="630391672" sldId="281"/>
            <ac:spMk id="3" creationId="{CA214C98-E062-44D1-993E-F504B6CE3136}"/>
          </ac:spMkLst>
        </pc:spChg>
        <pc:spChg chg="add mod">
          <ac:chgData name="Yash Gupta" userId="S::2019btcs088@student.suas.ac.in::de8308f7-a0fa-4ad0-9429-745f9d23b9b3" providerId="AD" clId="Web-{1E53C901-E7A1-AE27-263D-C3BF5D3EFA04}" dt="2021-10-25T02:45:44.076" v="63" actId="1076"/>
          <ac:spMkLst>
            <pc:docMk/>
            <pc:sldMk cId="630391672" sldId="281"/>
            <ac:spMk id="8" creationId="{01129796-49E0-4AE1-BF37-78A46FEB5265}"/>
          </ac:spMkLst>
        </pc:spChg>
        <pc:spChg chg="add mod">
          <ac:chgData name="Yash Gupta" userId="S::2019btcs088@student.suas.ac.in::de8308f7-a0fa-4ad0-9429-745f9d23b9b3" providerId="AD" clId="Web-{1E53C901-E7A1-AE27-263D-C3BF5D3EFA04}" dt="2021-10-25T03:05:50.835" v="87" actId="20577"/>
          <ac:spMkLst>
            <pc:docMk/>
            <pc:sldMk cId="630391672" sldId="281"/>
            <ac:spMk id="9" creationId="{2D8DBF55-2EE1-4CEC-9D53-B430657E5D42}"/>
          </ac:spMkLst>
        </pc:spChg>
        <pc:picChg chg="add">
          <ac:chgData name="Yash Gupta" userId="S::2019btcs088@student.suas.ac.in::de8308f7-a0fa-4ad0-9429-745f9d23b9b3" providerId="AD" clId="Web-{1E53C901-E7A1-AE27-263D-C3BF5D3EFA04}" dt="2021-10-25T05:11:18.210" v="1220"/>
          <ac:picMkLst>
            <pc:docMk/>
            <pc:sldMk cId="630391672" sldId="281"/>
            <ac:picMk id="2" creationId="{09978E8E-B763-4C1D-A1C9-72D801F6847A}"/>
          </ac:picMkLst>
        </pc:picChg>
        <pc:picChg chg="del">
          <ac:chgData name="Yash Gupta" userId="S::2019btcs088@student.suas.ac.in::de8308f7-a0fa-4ad0-9429-745f9d23b9b3" providerId="AD" clId="Web-{1E53C901-E7A1-AE27-263D-C3BF5D3EFA04}" dt="2021-10-25T05:11:16.569" v="1219"/>
          <ac:picMkLst>
            <pc:docMk/>
            <pc:sldMk cId="630391672" sldId="281"/>
            <ac:picMk id="5" creationId="{9C42CF1F-ABEC-44F9-8227-A42D7796F412}"/>
          </ac:picMkLst>
        </pc:picChg>
      </pc:sldChg>
      <pc:sldChg chg="modSp">
        <pc:chgData name="Yash Gupta" userId="S::2019btcs088@student.suas.ac.in::de8308f7-a0fa-4ad0-9429-745f9d23b9b3" providerId="AD" clId="Web-{1E53C901-E7A1-AE27-263D-C3BF5D3EFA04}" dt="2021-10-25T04:44:49.371" v="961" actId="1076"/>
        <pc:sldMkLst>
          <pc:docMk/>
          <pc:sldMk cId="2071250334" sldId="290"/>
        </pc:sldMkLst>
        <pc:spChg chg="mod">
          <ac:chgData name="Yash Gupta" userId="S::2019btcs088@student.suas.ac.in::de8308f7-a0fa-4ad0-9429-745f9d23b9b3" providerId="AD" clId="Web-{1E53C901-E7A1-AE27-263D-C3BF5D3EFA04}" dt="2021-10-25T04:44:49.371" v="961" actId="1076"/>
          <ac:spMkLst>
            <pc:docMk/>
            <pc:sldMk cId="2071250334" sldId="290"/>
            <ac:spMk id="14" creationId="{00000000-0000-0000-0000-000000000000}"/>
          </ac:spMkLst>
        </pc:spChg>
        <pc:spChg chg="mod">
          <ac:chgData name="Yash Gupta" userId="S::2019btcs088@student.suas.ac.in::de8308f7-a0fa-4ad0-9429-745f9d23b9b3" providerId="AD" clId="Web-{1E53C901-E7A1-AE27-263D-C3BF5D3EFA04}" dt="2021-10-25T04:44:29.448" v="957" actId="1076"/>
          <ac:spMkLst>
            <pc:docMk/>
            <pc:sldMk cId="2071250334" sldId="290"/>
            <ac:spMk id="27" creationId="{00000000-0000-0000-0000-000000000000}"/>
          </ac:spMkLst>
        </pc:spChg>
      </pc:sldChg>
      <pc:sldChg chg="addSp">
        <pc:chgData name="Yash Gupta" userId="S::2019btcs088@student.suas.ac.in::de8308f7-a0fa-4ad0-9429-745f9d23b9b3" providerId="AD" clId="Web-{1E53C901-E7A1-AE27-263D-C3BF5D3EFA04}" dt="2021-10-25T05:11:58.664" v="1226"/>
        <pc:sldMkLst>
          <pc:docMk/>
          <pc:sldMk cId="1889402234" sldId="291"/>
        </pc:sldMkLst>
        <pc:picChg chg="add">
          <ac:chgData name="Yash Gupta" userId="S::2019btcs088@student.suas.ac.in::de8308f7-a0fa-4ad0-9429-745f9d23b9b3" providerId="AD" clId="Web-{1E53C901-E7A1-AE27-263D-C3BF5D3EFA04}" dt="2021-10-25T05:11:58.664" v="1226"/>
          <ac:picMkLst>
            <pc:docMk/>
            <pc:sldMk cId="1889402234" sldId="291"/>
            <ac:picMk id="5" creationId="{C7E8822E-E90A-4B9E-B73F-159EF831B33C}"/>
          </ac:picMkLst>
        </pc:picChg>
      </pc:sldChg>
      <pc:sldChg chg="del">
        <pc:chgData name="Yash Gupta" userId="S::2019btcs088@student.suas.ac.in::de8308f7-a0fa-4ad0-9429-745f9d23b9b3" providerId="AD" clId="Web-{1E53C901-E7A1-AE27-263D-C3BF5D3EFA04}" dt="2021-10-25T03:33:39.570" v="410"/>
        <pc:sldMkLst>
          <pc:docMk/>
          <pc:sldMk cId="881488338" sldId="299"/>
        </pc:sldMkLst>
      </pc:sldChg>
      <pc:sldChg chg="addSp modSp">
        <pc:chgData name="Yash Gupta" userId="S::2019btcs088@student.suas.ac.in::de8308f7-a0fa-4ad0-9429-745f9d23b9b3" providerId="AD" clId="Web-{1E53C901-E7A1-AE27-263D-C3BF5D3EFA04}" dt="2021-10-25T04:38:46.627" v="891" actId="14100"/>
        <pc:sldMkLst>
          <pc:docMk/>
          <pc:sldMk cId="4283419807" sldId="300"/>
        </pc:sldMkLst>
        <pc:spChg chg="mod">
          <ac:chgData name="Yash Gupta" userId="S::2019btcs088@student.suas.ac.in::de8308f7-a0fa-4ad0-9429-745f9d23b9b3" providerId="AD" clId="Web-{1E53C901-E7A1-AE27-263D-C3BF5D3EFA04}" dt="2021-10-25T04:38:46.627" v="891" actId="14100"/>
          <ac:spMkLst>
            <pc:docMk/>
            <pc:sldMk cId="4283419807" sldId="300"/>
            <ac:spMk id="8" creationId="{088E1875-735B-441C-B10E-D16214B186AE}"/>
          </ac:spMkLst>
        </pc:spChg>
        <pc:spChg chg="mod">
          <ac:chgData name="Yash Gupta" userId="S::2019btcs088@student.suas.ac.in::de8308f7-a0fa-4ad0-9429-745f9d23b9b3" providerId="AD" clId="Web-{1E53C901-E7A1-AE27-263D-C3BF5D3EFA04}" dt="2021-10-25T04:38:25.439" v="889" actId="20577"/>
          <ac:spMkLst>
            <pc:docMk/>
            <pc:sldMk cId="4283419807" sldId="300"/>
            <ac:spMk id="9" creationId="{07FB9BE8-4937-4F43-8A4F-1FDB90A420E8}"/>
          </ac:spMkLst>
        </pc:spChg>
        <pc:picChg chg="add mod">
          <ac:chgData name="Yash Gupta" userId="S::2019btcs088@student.suas.ac.in::de8308f7-a0fa-4ad0-9429-745f9d23b9b3" providerId="AD" clId="Web-{1E53C901-E7A1-AE27-263D-C3BF5D3EFA04}" dt="2021-10-25T04:34:29.854" v="787" actId="1076"/>
          <ac:picMkLst>
            <pc:docMk/>
            <pc:sldMk cId="4283419807" sldId="300"/>
            <ac:picMk id="2" creationId="{15382029-085C-4686-AF2E-006947F20E63}"/>
          </ac:picMkLst>
        </pc:picChg>
      </pc:sldChg>
      <pc:sldChg chg="addSp modSp">
        <pc:chgData name="Yash Gupta" userId="S::2019btcs088@student.suas.ac.in::de8308f7-a0fa-4ad0-9429-745f9d23b9b3" providerId="AD" clId="Web-{1E53C901-E7A1-AE27-263D-C3BF5D3EFA04}" dt="2021-10-25T02:32:33.936" v="38" actId="1076"/>
        <pc:sldMkLst>
          <pc:docMk/>
          <pc:sldMk cId="1526316485" sldId="301"/>
        </pc:sldMkLst>
        <pc:picChg chg="add mod">
          <ac:chgData name="Yash Gupta" userId="S::2019btcs088@student.suas.ac.in::de8308f7-a0fa-4ad0-9429-745f9d23b9b3" providerId="AD" clId="Web-{1E53C901-E7A1-AE27-263D-C3BF5D3EFA04}" dt="2021-10-25T02:32:33.936" v="38" actId="1076"/>
          <ac:picMkLst>
            <pc:docMk/>
            <pc:sldMk cId="1526316485" sldId="301"/>
            <ac:picMk id="5" creationId="{C6C5484C-A86F-4BB6-8479-6903AD75BCE5}"/>
          </ac:picMkLst>
        </pc:picChg>
      </pc:sldChg>
      <pc:sldChg chg="addSp delSp modSp">
        <pc:chgData name="Yash Gupta" userId="S::2019btcs088@student.suas.ac.in::de8308f7-a0fa-4ad0-9429-745f9d23b9b3" providerId="AD" clId="Web-{1E53C901-E7A1-AE27-263D-C3BF5D3EFA04}" dt="2021-10-25T05:11:07.350" v="1218" actId="1076"/>
        <pc:sldMkLst>
          <pc:docMk/>
          <pc:sldMk cId="3911498551" sldId="302"/>
        </pc:sldMkLst>
        <pc:spChg chg="mod">
          <ac:chgData name="Yash Gupta" userId="S::2019btcs088@student.suas.ac.in::de8308f7-a0fa-4ad0-9429-745f9d23b9b3" providerId="AD" clId="Web-{1E53C901-E7A1-AE27-263D-C3BF5D3EFA04}" dt="2021-10-25T05:11:07.350" v="1218" actId="1076"/>
          <ac:spMkLst>
            <pc:docMk/>
            <pc:sldMk cId="3911498551" sldId="302"/>
            <ac:spMk id="5" creationId="{046035DC-2023-4364-A6FD-41B3ED60CF5F}"/>
          </ac:spMkLst>
        </pc:spChg>
        <pc:picChg chg="add del mod">
          <ac:chgData name="Yash Gupta" userId="S::2019btcs088@student.suas.ac.in::de8308f7-a0fa-4ad0-9429-745f9d23b9b3" providerId="AD" clId="Web-{1E53C901-E7A1-AE27-263D-C3BF5D3EFA04}" dt="2021-10-25T05:11:03.381" v="1217"/>
          <ac:picMkLst>
            <pc:docMk/>
            <pc:sldMk cId="3911498551" sldId="302"/>
            <ac:picMk id="3" creationId="{0B185619-F4B6-4DCC-B0BC-FC36D0B0C849}"/>
          </ac:picMkLst>
        </pc:picChg>
        <pc:picChg chg="add">
          <ac:chgData name="Yash Gupta" userId="S::2019btcs088@student.suas.ac.in::de8308f7-a0fa-4ad0-9429-745f9d23b9b3" providerId="AD" clId="Web-{1E53C901-E7A1-AE27-263D-C3BF5D3EFA04}" dt="2021-10-25T05:11:02.209" v="1216"/>
          <ac:picMkLst>
            <pc:docMk/>
            <pc:sldMk cId="3911498551" sldId="302"/>
            <ac:picMk id="6" creationId="{3BE351B8-B28C-4161-9811-32807F70DDF3}"/>
          </ac:picMkLst>
        </pc:picChg>
      </pc:sldChg>
      <pc:sldChg chg="addSp delSp modSp">
        <pc:chgData name="Yash Gupta" userId="S::2019btcs088@student.suas.ac.in::de8308f7-a0fa-4ad0-9429-745f9d23b9b3" providerId="AD" clId="Web-{1E53C901-E7A1-AE27-263D-C3BF5D3EFA04}" dt="2021-10-25T05:10:28.052" v="1208"/>
        <pc:sldMkLst>
          <pc:docMk/>
          <pc:sldMk cId="531796378" sldId="303"/>
        </pc:sldMkLst>
        <pc:spChg chg="mod">
          <ac:chgData name="Yash Gupta" userId="S::2019btcs088@student.suas.ac.in::de8308f7-a0fa-4ad0-9429-745f9d23b9b3" providerId="AD" clId="Web-{1E53C901-E7A1-AE27-263D-C3BF5D3EFA04}" dt="2021-10-25T04:44:01.776" v="951" actId="20577"/>
          <ac:spMkLst>
            <pc:docMk/>
            <pc:sldMk cId="531796378" sldId="303"/>
            <ac:spMk id="3" creationId="{00000000-0000-0000-0000-000000000000}"/>
          </ac:spMkLst>
        </pc:spChg>
        <pc:picChg chg="add del mod">
          <ac:chgData name="Yash Gupta" userId="S::2019btcs088@student.suas.ac.in::de8308f7-a0fa-4ad0-9429-745f9d23b9b3" providerId="AD" clId="Web-{1E53C901-E7A1-AE27-263D-C3BF5D3EFA04}" dt="2021-10-25T05:10:28.052" v="1208"/>
          <ac:picMkLst>
            <pc:docMk/>
            <pc:sldMk cId="531796378" sldId="303"/>
            <ac:picMk id="5" creationId="{7AAC079E-6221-4BE4-BFDD-0670AD9DA869}"/>
          </ac:picMkLst>
        </pc:picChg>
        <pc:picChg chg="add">
          <ac:chgData name="Yash Gupta" userId="S::2019btcs088@student.suas.ac.in::de8308f7-a0fa-4ad0-9429-745f9d23b9b3" providerId="AD" clId="Web-{1E53C901-E7A1-AE27-263D-C3BF5D3EFA04}" dt="2021-10-25T05:10:26.474" v="1207"/>
          <ac:picMkLst>
            <pc:docMk/>
            <pc:sldMk cId="531796378" sldId="303"/>
            <ac:picMk id="6" creationId="{A6DB8895-F18F-4DC4-B50D-80DA685C7D83}"/>
          </ac:picMkLst>
        </pc:picChg>
      </pc:sldChg>
      <pc:sldChg chg="modSp">
        <pc:chgData name="Yash Gupta" userId="S::2019btcs088@student.suas.ac.in::de8308f7-a0fa-4ad0-9429-745f9d23b9b3" providerId="AD" clId="Web-{1E53C901-E7A1-AE27-263D-C3BF5D3EFA04}" dt="2021-10-24T13:05:45.213" v="1" actId="14100"/>
        <pc:sldMkLst>
          <pc:docMk/>
          <pc:sldMk cId="2900441840" sldId="304"/>
        </pc:sldMkLst>
        <pc:spChg chg="mod">
          <ac:chgData name="Yash Gupta" userId="S::2019btcs088@student.suas.ac.in::de8308f7-a0fa-4ad0-9429-745f9d23b9b3" providerId="AD" clId="Web-{1E53C901-E7A1-AE27-263D-C3BF5D3EFA04}" dt="2021-10-24T13:05:45.213" v="1" actId="14100"/>
          <ac:spMkLst>
            <pc:docMk/>
            <pc:sldMk cId="2900441840" sldId="304"/>
            <ac:spMk id="6" creationId="{779FAA03-DB2E-49C9-AD5D-B295AE1E1161}"/>
          </ac:spMkLst>
        </pc:spChg>
      </pc:sldChg>
      <pc:sldChg chg="modSp">
        <pc:chgData name="Yash Gupta" userId="S::2019btcs088@student.suas.ac.in::de8308f7-a0fa-4ad0-9429-745f9d23b9b3" providerId="AD" clId="Web-{1E53C901-E7A1-AE27-263D-C3BF5D3EFA04}" dt="2021-10-25T03:19:41.203" v="315" actId="14100"/>
        <pc:sldMkLst>
          <pc:docMk/>
          <pc:sldMk cId="499657558" sldId="307"/>
        </pc:sldMkLst>
        <pc:spChg chg="mod">
          <ac:chgData name="Yash Gupta" userId="S::2019btcs088@student.suas.ac.in::de8308f7-a0fa-4ad0-9429-745f9d23b9b3" providerId="AD" clId="Web-{1E53C901-E7A1-AE27-263D-C3BF5D3EFA04}" dt="2021-10-25T03:19:41.203" v="315" actId="14100"/>
          <ac:spMkLst>
            <pc:docMk/>
            <pc:sldMk cId="499657558" sldId="307"/>
            <ac:spMk id="14" creationId="{00000000-0000-0000-0000-000000000000}"/>
          </ac:spMkLst>
        </pc:spChg>
        <pc:spChg chg="mod">
          <ac:chgData name="Yash Gupta" userId="S::2019btcs088@student.suas.ac.in::de8308f7-a0fa-4ad0-9429-745f9d23b9b3" providerId="AD" clId="Web-{1E53C901-E7A1-AE27-263D-C3BF5D3EFA04}" dt="2021-10-25T03:19:38.171" v="314" actId="14100"/>
          <ac:spMkLst>
            <pc:docMk/>
            <pc:sldMk cId="499657558" sldId="307"/>
            <ac:spMk id="27" creationId="{00000000-0000-0000-0000-000000000000}"/>
          </ac:spMkLst>
        </pc:spChg>
      </pc:sldChg>
      <pc:sldChg chg="addSp">
        <pc:chgData name="Yash Gupta" userId="S::2019btcs088@student.suas.ac.in::de8308f7-a0fa-4ad0-9429-745f9d23b9b3" providerId="AD" clId="Web-{1E53C901-E7A1-AE27-263D-C3BF5D3EFA04}" dt="2021-10-25T05:13:44.635" v="1260"/>
        <pc:sldMkLst>
          <pc:docMk/>
          <pc:sldMk cId="3885914628" sldId="309"/>
        </pc:sldMkLst>
        <pc:picChg chg="add">
          <ac:chgData name="Yash Gupta" userId="S::2019btcs088@student.suas.ac.in::de8308f7-a0fa-4ad0-9429-745f9d23b9b3" providerId="AD" clId="Web-{1E53C901-E7A1-AE27-263D-C3BF5D3EFA04}" dt="2021-10-25T05:13:44.635" v="1260"/>
          <ac:picMkLst>
            <pc:docMk/>
            <pc:sldMk cId="3885914628" sldId="309"/>
            <ac:picMk id="2" creationId="{3D0366C1-B95F-4ABA-8F91-8D8EF331A9C7}"/>
          </ac:picMkLst>
        </pc:picChg>
      </pc:sldChg>
      <pc:sldChg chg="modSp">
        <pc:chgData name="Yash Gupta" userId="S::2019btcs088@student.suas.ac.in::de8308f7-a0fa-4ad0-9429-745f9d23b9b3" providerId="AD" clId="Web-{1E53C901-E7A1-AE27-263D-C3BF5D3EFA04}" dt="2021-10-25T03:10:06.483" v="154" actId="14100"/>
        <pc:sldMkLst>
          <pc:docMk/>
          <pc:sldMk cId="434168611" sldId="310"/>
        </pc:sldMkLst>
        <pc:spChg chg="mod">
          <ac:chgData name="Yash Gupta" userId="S::2019btcs088@student.suas.ac.in::de8308f7-a0fa-4ad0-9429-745f9d23b9b3" providerId="AD" clId="Web-{1E53C901-E7A1-AE27-263D-C3BF5D3EFA04}" dt="2021-10-25T03:10:06.483" v="154" actId="14100"/>
          <ac:spMkLst>
            <pc:docMk/>
            <pc:sldMk cId="434168611" sldId="310"/>
            <ac:spMk id="14" creationId="{00000000-0000-0000-0000-000000000000}"/>
          </ac:spMkLst>
        </pc:spChg>
      </pc:sldChg>
      <pc:sldChg chg="addSp delSp modSp add replId">
        <pc:chgData name="Yash Gupta" userId="S::2019btcs088@student.suas.ac.in::de8308f7-a0fa-4ad0-9429-745f9d23b9b3" providerId="AD" clId="Web-{1E53C901-E7A1-AE27-263D-C3BF5D3EFA04}" dt="2021-10-25T04:48:07.938" v="988" actId="20577"/>
        <pc:sldMkLst>
          <pc:docMk/>
          <pc:sldMk cId="1431124986" sldId="313"/>
        </pc:sldMkLst>
        <pc:spChg chg="del">
          <ac:chgData name="Yash Gupta" userId="S::2019btcs088@student.suas.ac.in::de8308f7-a0fa-4ad0-9429-745f9d23b9b3" providerId="AD" clId="Web-{1E53C901-E7A1-AE27-263D-C3BF5D3EFA04}" dt="2021-10-25T02:47:21.391" v="79"/>
          <ac:spMkLst>
            <pc:docMk/>
            <pc:sldMk cId="1431124986" sldId="313"/>
            <ac:spMk id="8" creationId="{088E1875-735B-441C-B10E-D16214B186AE}"/>
          </ac:spMkLst>
        </pc:spChg>
        <pc:spChg chg="del">
          <ac:chgData name="Yash Gupta" userId="S::2019btcs088@student.suas.ac.in::de8308f7-a0fa-4ad0-9429-745f9d23b9b3" providerId="AD" clId="Web-{1E53C901-E7A1-AE27-263D-C3BF5D3EFA04}" dt="2021-10-25T02:47:20.063" v="78"/>
          <ac:spMkLst>
            <pc:docMk/>
            <pc:sldMk cId="1431124986" sldId="313"/>
            <ac:spMk id="9" creationId="{07FB9BE8-4937-4F43-8A4F-1FDB90A420E8}"/>
          </ac:spMkLst>
        </pc:spChg>
        <pc:spChg chg="add mod">
          <ac:chgData name="Yash Gupta" userId="S::2019btcs088@student.suas.ac.in::de8308f7-a0fa-4ad0-9429-745f9d23b9b3" providerId="AD" clId="Web-{1E53C901-E7A1-AE27-263D-C3BF5D3EFA04}" dt="2021-10-25T04:48:07.938" v="988" actId="20577"/>
          <ac:spMkLst>
            <pc:docMk/>
            <pc:sldMk cId="1431124986" sldId="313"/>
            <ac:spMk id="10" creationId="{5D4FED29-FCC7-4D90-96A0-646F79DB2F8D}"/>
          </ac:spMkLst>
        </pc:spChg>
        <pc:spChg chg="add mod">
          <ac:chgData name="Yash Gupta" userId="S::2019btcs088@student.suas.ac.in::de8308f7-a0fa-4ad0-9429-745f9d23b9b3" providerId="AD" clId="Web-{1E53C901-E7A1-AE27-263D-C3BF5D3EFA04}" dt="2021-10-25T03:06:17.539" v="93" actId="20577"/>
          <ac:spMkLst>
            <pc:docMk/>
            <pc:sldMk cId="1431124986" sldId="313"/>
            <ac:spMk id="11" creationId="{3B8EFD06-3DE7-4683-B75B-7F52553CFDD9}"/>
          </ac:spMkLst>
        </pc:spChg>
        <pc:picChg chg="del mod">
          <ac:chgData name="Yash Gupta" userId="S::2019btcs088@student.suas.ac.in::de8308f7-a0fa-4ad0-9429-745f9d23b9b3" providerId="AD" clId="Web-{1E53C901-E7A1-AE27-263D-C3BF5D3EFA04}" dt="2021-10-25T02:47:17.250" v="77"/>
          <ac:picMkLst>
            <pc:docMk/>
            <pc:sldMk cId="1431124986" sldId="313"/>
            <ac:picMk id="6" creationId="{638CF725-96BF-41E8-800C-F6332E62054B}"/>
          </ac:picMkLst>
        </pc:picChg>
      </pc:sldChg>
      <pc:sldChg chg="new del">
        <pc:chgData name="Yash Gupta" userId="S::2019btcs088@student.suas.ac.in::de8308f7-a0fa-4ad0-9429-745f9d23b9b3" providerId="AD" clId="Web-{1E53C901-E7A1-AE27-263D-C3BF5D3EFA04}" dt="2021-10-25T02:47:07.219" v="71"/>
        <pc:sldMkLst>
          <pc:docMk/>
          <pc:sldMk cId="3076720064" sldId="313"/>
        </pc:sldMkLst>
      </pc:sldChg>
      <pc:sldChg chg="new del">
        <pc:chgData name="Yash Gupta" userId="S::2019btcs088@student.suas.ac.in::de8308f7-a0fa-4ad0-9429-745f9d23b9b3" providerId="AD" clId="Web-{1E53C901-E7A1-AE27-263D-C3BF5D3EFA04}" dt="2021-10-25T03:08:46.543" v="134"/>
        <pc:sldMkLst>
          <pc:docMk/>
          <pc:sldMk cId="2331428619" sldId="314"/>
        </pc:sldMkLst>
      </pc:sldChg>
      <pc:sldChg chg="addSp delSp modSp add replId">
        <pc:chgData name="Yash Gupta" userId="S::2019btcs088@student.suas.ac.in::de8308f7-a0fa-4ad0-9429-745f9d23b9b3" providerId="AD" clId="Web-{1E53C901-E7A1-AE27-263D-C3BF5D3EFA04}" dt="2021-10-25T05:10:31.333" v="1209"/>
        <pc:sldMkLst>
          <pc:docMk/>
          <pc:sldMk cId="2538701879" sldId="314"/>
        </pc:sldMkLst>
        <pc:spChg chg="add del">
          <ac:chgData name="Yash Gupta" userId="S::2019btcs088@student.suas.ac.in::de8308f7-a0fa-4ad0-9429-745f9d23b9b3" providerId="AD" clId="Web-{1E53C901-E7A1-AE27-263D-C3BF5D3EFA04}" dt="2021-10-25T03:09:01.294" v="141"/>
          <ac:spMkLst>
            <pc:docMk/>
            <pc:sldMk cId="2538701879" sldId="314"/>
            <ac:spMk id="2" creationId="{4671AAA9-1B49-4A34-800B-2BF76E900D61}"/>
          </ac:spMkLst>
        </pc:spChg>
        <pc:spChg chg="add mod">
          <ac:chgData name="Yash Gupta" userId="S::2019btcs088@student.suas.ac.in::de8308f7-a0fa-4ad0-9429-745f9d23b9b3" providerId="AD" clId="Web-{1E53C901-E7A1-AE27-263D-C3BF5D3EFA04}" dt="2021-10-25T03:11:56.174" v="191" actId="20577"/>
          <ac:spMkLst>
            <pc:docMk/>
            <pc:sldMk cId="2538701879" sldId="314"/>
            <ac:spMk id="3" creationId="{1098A9C6-B959-473F-B369-53577F3D6BDE}"/>
          </ac:spMkLst>
        </pc:spChg>
        <pc:spChg chg="add del mod">
          <ac:chgData name="Yash Gupta" userId="S::2019btcs088@student.suas.ac.in::de8308f7-a0fa-4ad0-9429-745f9d23b9b3" providerId="AD" clId="Web-{1E53C901-E7A1-AE27-263D-C3BF5D3EFA04}" dt="2021-10-25T03:10:32.609" v="161" actId="20577"/>
          <ac:spMkLst>
            <pc:docMk/>
            <pc:sldMk cId="2538701879" sldId="314"/>
            <ac:spMk id="5" creationId="{00000000-0000-0000-0000-000000000000}"/>
          </ac:spMkLst>
        </pc:spChg>
        <pc:spChg chg="del">
          <ac:chgData name="Yash Gupta" userId="S::2019btcs088@student.suas.ac.in::de8308f7-a0fa-4ad0-9429-745f9d23b9b3" providerId="AD" clId="Web-{1E53C901-E7A1-AE27-263D-C3BF5D3EFA04}" dt="2021-10-25T03:08:52.122" v="136"/>
          <ac:spMkLst>
            <pc:docMk/>
            <pc:sldMk cId="2538701879" sldId="314"/>
            <ac:spMk id="6" creationId="{779FAA03-DB2E-49C9-AD5D-B295AE1E1161}"/>
          </ac:spMkLst>
        </pc:spChg>
        <pc:spChg chg="add del mod">
          <ac:chgData name="Yash Gupta" userId="S::2019btcs088@student.suas.ac.in::de8308f7-a0fa-4ad0-9429-745f9d23b9b3" providerId="AD" clId="Web-{1E53C901-E7A1-AE27-263D-C3BF5D3EFA04}" dt="2021-10-25T03:09:51.092" v="151" actId="1076"/>
          <ac:spMkLst>
            <pc:docMk/>
            <pc:sldMk cId="2538701879" sldId="314"/>
            <ac:spMk id="17" creationId="{763A16D0-48C3-425F-90A2-9A5E88244EA5}"/>
          </ac:spMkLst>
        </pc:spChg>
        <pc:spChg chg="mod">
          <ac:chgData name="Yash Gupta" userId="S::2019btcs088@student.suas.ac.in::de8308f7-a0fa-4ad0-9429-745f9d23b9b3" providerId="AD" clId="Web-{1E53C901-E7A1-AE27-263D-C3BF5D3EFA04}" dt="2021-10-25T03:12:14.612" v="192" actId="1076"/>
          <ac:spMkLst>
            <pc:docMk/>
            <pc:sldMk cId="2538701879" sldId="314"/>
            <ac:spMk id="38" creationId="{890745F8-5911-4522-9D25-712BC2866D96}"/>
          </ac:spMkLst>
        </pc:spChg>
        <pc:picChg chg="add">
          <ac:chgData name="Yash Gupta" userId="S::2019btcs088@student.suas.ac.in::de8308f7-a0fa-4ad0-9429-745f9d23b9b3" providerId="AD" clId="Web-{1E53C901-E7A1-AE27-263D-C3BF5D3EFA04}" dt="2021-10-25T05:10:31.333" v="1209"/>
          <ac:picMkLst>
            <pc:docMk/>
            <pc:sldMk cId="2538701879" sldId="314"/>
            <ac:picMk id="6" creationId="{FD032212-2816-4126-990E-C6E5E2DA48C9}"/>
          </ac:picMkLst>
        </pc:picChg>
        <pc:cxnChg chg="add del">
          <ac:chgData name="Yash Gupta" userId="S::2019btcs088@student.suas.ac.in::de8308f7-a0fa-4ad0-9429-745f9d23b9b3" providerId="AD" clId="Web-{1E53C901-E7A1-AE27-263D-C3BF5D3EFA04}" dt="2021-10-25T03:09:08.107" v="144"/>
          <ac:cxnSpMkLst>
            <pc:docMk/>
            <pc:sldMk cId="2538701879" sldId="314"/>
            <ac:cxnSpMk id="9" creationId="{172FE1A2-D1CB-4A75-A1F7-487E78A5F0A7}"/>
          </ac:cxnSpMkLst>
        </pc:cxnChg>
        <pc:cxnChg chg="del">
          <ac:chgData name="Yash Gupta" userId="S::2019btcs088@student.suas.ac.in::de8308f7-a0fa-4ad0-9429-745f9d23b9b3" providerId="AD" clId="Web-{1E53C901-E7A1-AE27-263D-C3BF5D3EFA04}" dt="2021-10-25T03:08:53.278" v="137"/>
          <ac:cxnSpMkLst>
            <pc:docMk/>
            <pc:sldMk cId="2538701879" sldId="314"/>
            <ac:cxnSpMk id="19" creationId="{6007C71B-E078-4AAA-B2A6-E03EA7C9B0C5}"/>
          </ac:cxnSpMkLst>
        </pc:cxnChg>
      </pc:sldChg>
      <pc:sldChg chg="addSp delSp modSp add replId">
        <pc:chgData name="Yash Gupta" userId="S::2019btcs088@student.suas.ac.in::de8308f7-a0fa-4ad0-9429-745f9d23b9b3" providerId="AD" clId="Web-{1E53C901-E7A1-AE27-263D-C3BF5D3EFA04}" dt="2021-10-25T05:10:21.724" v="1206"/>
        <pc:sldMkLst>
          <pc:docMk/>
          <pc:sldMk cId="3379413105" sldId="315"/>
        </pc:sldMkLst>
        <pc:spChg chg="mod">
          <ac:chgData name="Yash Gupta" userId="S::2019btcs088@student.suas.ac.in::de8308f7-a0fa-4ad0-9429-745f9d23b9b3" providerId="AD" clId="Web-{1E53C901-E7A1-AE27-263D-C3BF5D3EFA04}" dt="2021-10-25T03:16:33.041" v="304" actId="20577"/>
          <ac:spMkLst>
            <pc:docMk/>
            <pc:sldMk cId="3379413105" sldId="315"/>
            <ac:spMk id="3" creationId="{00000000-0000-0000-0000-000000000000}"/>
          </ac:spMkLst>
        </pc:spChg>
        <pc:spChg chg="add del mod">
          <ac:chgData name="Yash Gupta" userId="S::2019btcs088@student.suas.ac.in::de8308f7-a0fa-4ad0-9429-745f9d23b9b3" providerId="AD" clId="Web-{1E53C901-E7A1-AE27-263D-C3BF5D3EFA04}" dt="2021-10-25T03:16:02.728" v="268"/>
          <ac:spMkLst>
            <pc:docMk/>
            <pc:sldMk cId="3379413105" sldId="315"/>
            <ac:spMk id="6" creationId="{BE523605-FCDD-420A-94E7-DB420C8F82CB}"/>
          </ac:spMkLst>
        </pc:spChg>
        <pc:picChg chg="del mod">
          <ac:chgData name="Yash Gupta" userId="S::2019btcs088@student.suas.ac.in::de8308f7-a0fa-4ad0-9429-745f9d23b9b3" providerId="AD" clId="Web-{1E53C901-E7A1-AE27-263D-C3BF5D3EFA04}" dt="2021-10-25T05:10:21.724" v="1206"/>
          <ac:picMkLst>
            <pc:docMk/>
            <pc:sldMk cId="3379413105" sldId="315"/>
            <ac:picMk id="5" creationId="{7AAC079E-6221-4BE4-BFDD-0670AD9DA869}"/>
          </ac:picMkLst>
        </pc:picChg>
        <pc:picChg chg="add">
          <ac:chgData name="Yash Gupta" userId="S::2019btcs088@student.suas.ac.in::de8308f7-a0fa-4ad0-9429-745f9d23b9b3" providerId="AD" clId="Web-{1E53C901-E7A1-AE27-263D-C3BF5D3EFA04}" dt="2021-10-25T05:10:20.333" v="1205"/>
          <ac:picMkLst>
            <pc:docMk/>
            <pc:sldMk cId="3379413105" sldId="315"/>
            <ac:picMk id="6" creationId="{E8EBF9BE-06A2-447E-BD67-4058A2195B2D}"/>
          </ac:picMkLst>
        </pc:picChg>
      </pc:sldChg>
      <pc:sldChg chg="addSp delSp modSp new mod setBg">
        <pc:chgData name="Yash Gupta" userId="S::2019btcs088@student.suas.ac.in::de8308f7-a0fa-4ad0-9429-745f9d23b9b3" providerId="AD" clId="Web-{1E53C901-E7A1-AE27-263D-C3BF5D3EFA04}" dt="2021-10-25T05:12:16.883" v="1229" actId="1076"/>
        <pc:sldMkLst>
          <pc:docMk/>
          <pc:sldMk cId="3298428629" sldId="316"/>
        </pc:sldMkLst>
        <pc:spChg chg="mod ord">
          <ac:chgData name="Yash Gupta" userId="S::2019btcs088@student.suas.ac.in::de8308f7-a0fa-4ad0-9429-745f9d23b9b3" providerId="AD" clId="Web-{1E53C901-E7A1-AE27-263D-C3BF5D3EFA04}" dt="2021-10-25T03:20:55.299" v="321"/>
          <ac:spMkLst>
            <pc:docMk/>
            <pc:sldMk cId="3298428629" sldId="316"/>
            <ac:spMk id="2" creationId="{420A5AFE-5269-4470-9052-E91165E1BDE7}"/>
          </ac:spMkLst>
        </pc:spChg>
        <pc:spChg chg="add del">
          <ac:chgData name="Yash Gupta" userId="S::2019btcs088@student.suas.ac.in::de8308f7-a0fa-4ad0-9429-745f9d23b9b3" providerId="AD" clId="Web-{1E53C901-E7A1-AE27-263D-C3BF5D3EFA04}" dt="2021-10-25T03:20:55.299" v="321"/>
          <ac:spMkLst>
            <pc:docMk/>
            <pc:sldMk cId="3298428629" sldId="316"/>
            <ac:spMk id="6" creationId="{AB8C311F-7253-4AED-9701-7FC0708C41C7}"/>
          </ac:spMkLst>
        </pc:spChg>
        <pc:spChg chg="add del">
          <ac:chgData name="Yash Gupta" userId="S::2019btcs088@student.suas.ac.in::de8308f7-a0fa-4ad0-9429-745f9d23b9b3" providerId="AD" clId="Web-{1E53C901-E7A1-AE27-263D-C3BF5D3EFA04}" dt="2021-10-25T03:20:55.299" v="321"/>
          <ac:spMkLst>
            <pc:docMk/>
            <pc:sldMk cId="3298428629" sldId="316"/>
            <ac:spMk id="7" creationId="{E2384209-CB15-4CDF-9D31-C44FD9A3F20D}"/>
          </ac:spMkLst>
        </pc:spChg>
        <pc:spChg chg="add del">
          <ac:chgData name="Yash Gupta" userId="S::2019btcs088@student.suas.ac.in::de8308f7-a0fa-4ad0-9429-745f9d23b9b3" providerId="AD" clId="Web-{1E53C901-E7A1-AE27-263D-C3BF5D3EFA04}" dt="2021-10-25T03:19:14.311" v="310"/>
          <ac:spMkLst>
            <pc:docMk/>
            <pc:sldMk cId="3298428629" sldId="316"/>
            <ac:spMk id="8" creationId="{32BC26D8-82FB-445E-AA49-62A77D7C1EE0}"/>
          </ac:spMkLst>
        </pc:spChg>
        <pc:spChg chg="add del">
          <ac:chgData name="Yash Gupta" userId="S::2019btcs088@student.suas.ac.in::de8308f7-a0fa-4ad0-9429-745f9d23b9b3" providerId="AD" clId="Web-{1E53C901-E7A1-AE27-263D-C3BF5D3EFA04}" dt="2021-10-25T03:19:14.311" v="310"/>
          <ac:spMkLst>
            <pc:docMk/>
            <pc:sldMk cId="3298428629" sldId="316"/>
            <ac:spMk id="10" creationId="{CB44330D-EA18-4254-AA95-EB49948539B8}"/>
          </ac:spMkLst>
        </pc:spChg>
        <pc:spChg chg="add del">
          <ac:chgData name="Yash Gupta" userId="S::2019btcs088@student.suas.ac.in::de8308f7-a0fa-4ad0-9429-745f9d23b9b3" providerId="AD" clId="Web-{1E53C901-E7A1-AE27-263D-C3BF5D3EFA04}" dt="2021-10-25T03:20:55.299" v="321"/>
          <ac:spMkLst>
            <pc:docMk/>
            <pc:sldMk cId="3298428629" sldId="316"/>
            <ac:spMk id="12" creationId="{2633B3B5-CC90-43F0-8714-D31D1F3F0209}"/>
          </ac:spMkLst>
        </pc:spChg>
        <pc:spChg chg="add del">
          <ac:chgData name="Yash Gupta" userId="S::2019btcs088@student.suas.ac.in::de8308f7-a0fa-4ad0-9429-745f9d23b9b3" providerId="AD" clId="Web-{1E53C901-E7A1-AE27-263D-C3BF5D3EFA04}" dt="2021-10-25T03:20:55.299" v="321"/>
          <ac:spMkLst>
            <pc:docMk/>
            <pc:sldMk cId="3298428629" sldId="316"/>
            <ac:spMk id="14" creationId="{A8D57A06-A426-446D-B02C-A2DC6B62E45E}"/>
          </ac:spMkLst>
        </pc:spChg>
        <pc:spChg chg="add">
          <ac:chgData name="Yash Gupta" userId="S::2019btcs088@student.suas.ac.in::de8308f7-a0fa-4ad0-9429-745f9d23b9b3" providerId="AD" clId="Web-{1E53C901-E7A1-AE27-263D-C3BF5D3EFA04}" dt="2021-10-25T03:20:55.299" v="321"/>
          <ac:spMkLst>
            <pc:docMk/>
            <pc:sldMk cId="3298428629" sldId="316"/>
            <ac:spMk id="16" creationId="{AB8C311F-7253-4AED-9701-7FC0708C41C7}"/>
          </ac:spMkLst>
        </pc:spChg>
        <pc:spChg chg="add">
          <ac:chgData name="Yash Gupta" userId="S::2019btcs088@student.suas.ac.in::de8308f7-a0fa-4ad0-9429-745f9d23b9b3" providerId="AD" clId="Web-{1E53C901-E7A1-AE27-263D-C3BF5D3EFA04}" dt="2021-10-25T03:20:55.299" v="321"/>
          <ac:spMkLst>
            <pc:docMk/>
            <pc:sldMk cId="3298428629" sldId="316"/>
            <ac:spMk id="17" creationId="{E2384209-CB15-4CDF-9D31-C44FD9A3F20D}"/>
          </ac:spMkLst>
        </pc:spChg>
        <pc:spChg chg="add">
          <ac:chgData name="Yash Gupta" userId="S::2019btcs088@student.suas.ac.in::de8308f7-a0fa-4ad0-9429-745f9d23b9b3" providerId="AD" clId="Web-{1E53C901-E7A1-AE27-263D-C3BF5D3EFA04}" dt="2021-10-25T03:20:55.299" v="321"/>
          <ac:spMkLst>
            <pc:docMk/>
            <pc:sldMk cId="3298428629" sldId="316"/>
            <ac:spMk id="18" creationId="{2633B3B5-CC90-43F0-8714-D31D1F3F0209}"/>
          </ac:spMkLst>
        </pc:spChg>
        <pc:spChg chg="add del">
          <ac:chgData name="Yash Gupta" userId="S::2019btcs088@student.suas.ac.in::de8308f7-a0fa-4ad0-9429-745f9d23b9b3" providerId="AD" clId="Web-{1E53C901-E7A1-AE27-263D-C3BF5D3EFA04}" dt="2021-10-25T03:20:55.283" v="320"/>
          <ac:spMkLst>
            <pc:docMk/>
            <pc:sldMk cId="3298428629" sldId="316"/>
            <ac:spMk id="19" creationId="{AB8C311F-7253-4AED-9701-7FC0708C41C7}"/>
          </ac:spMkLst>
        </pc:spChg>
        <pc:spChg chg="add">
          <ac:chgData name="Yash Gupta" userId="S::2019btcs088@student.suas.ac.in::de8308f7-a0fa-4ad0-9429-745f9d23b9b3" providerId="AD" clId="Web-{1E53C901-E7A1-AE27-263D-C3BF5D3EFA04}" dt="2021-10-25T03:20:55.299" v="321"/>
          <ac:spMkLst>
            <pc:docMk/>
            <pc:sldMk cId="3298428629" sldId="316"/>
            <ac:spMk id="20" creationId="{A8D57A06-A426-446D-B02C-A2DC6B62E45E}"/>
          </ac:spMkLst>
        </pc:spChg>
        <pc:spChg chg="add del">
          <ac:chgData name="Yash Gupta" userId="S::2019btcs088@student.suas.ac.in::de8308f7-a0fa-4ad0-9429-745f9d23b9b3" providerId="AD" clId="Web-{1E53C901-E7A1-AE27-263D-C3BF5D3EFA04}" dt="2021-10-25T03:20:55.283" v="320"/>
          <ac:spMkLst>
            <pc:docMk/>
            <pc:sldMk cId="3298428629" sldId="316"/>
            <ac:spMk id="21" creationId="{FD073016-B734-483B-8953-5BADEE145112}"/>
          </ac:spMkLst>
        </pc:spChg>
        <pc:spChg chg="add del">
          <ac:chgData name="Yash Gupta" userId="S::2019btcs088@student.suas.ac.in::de8308f7-a0fa-4ad0-9429-745f9d23b9b3" providerId="AD" clId="Web-{1E53C901-E7A1-AE27-263D-C3BF5D3EFA04}" dt="2021-10-25T03:20:55.283" v="320"/>
          <ac:spMkLst>
            <pc:docMk/>
            <pc:sldMk cId="3298428629" sldId="316"/>
            <ac:spMk id="23" creationId="{90A7EAB6-59D3-4325-8DE6-E0CA4009CE53}"/>
          </ac:spMkLst>
        </pc:spChg>
        <pc:spChg chg="add del">
          <ac:chgData name="Yash Gupta" userId="S::2019btcs088@student.suas.ac.in::de8308f7-a0fa-4ad0-9429-745f9d23b9b3" providerId="AD" clId="Web-{1E53C901-E7A1-AE27-263D-C3BF5D3EFA04}" dt="2021-10-25T03:20:55.283" v="320"/>
          <ac:spMkLst>
            <pc:docMk/>
            <pc:sldMk cId="3298428629" sldId="316"/>
            <ac:spMk id="25" creationId="{A8D57A06-A426-446D-B02C-A2DC6B62E45E}"/>
          </ac:spMkLst>
        </pc:spChg>
        <pc:picChg chg="add del mod">
          <ac:chgData name="Yash Gupta" userId="S::2019btcs088@student.suas.ac.in::de8308f7-a0fa-4ad0-9429-745f9d23b9b3" providerId="AD" clId="Web-{1E53C901-E7A1-AE27-263D-C3BF5D3EFA04}" dt="2021-10-25T03:20:26.438" v="316"/>
          <ac:picMkLst>
            <pc:docMk/>
            <pc:sldMk cId="3298428629" sldId="316"/>
            <ac:picMk id="3" creationId="{0F6000B3-8FE3-4B8C-86C2-BEA396E0B2E8}"/>
          </ac:picMkLst>
        </pc:picChg>
        <pc:picChg chg="add mod">
          <ac:chgData name="Yash Gupta" userId="S::2019btcs088@student.suas.ac.in::de8308f7-a0fa-4ad0-9429-745f9d23b9b3" providerId="AD" clId="Web-{1E53C901-E7A1-AE27-263D-C3BF5D3EFA04}" dt="2021-10-25T05:12:16.883" v="1229" actId="1076"/>
          <ac:picMkLst>
            <pc:docMk/>
            <pc:sldMk cId="3298428629" sldId="316"/>
            <ac:picMk id="3" creationId="{748FBB62-1C51-482E-B9FE-E14F49FC9EE2}"/>
          </ac:picMkLst>
        </pc:picChg>
        <pc:picChg chg="add mod">
          <ac:chgData name="Yash Gupta" userId="S::2019btcs088@student.suas.ac.in::de8308f7-a0fa-4ad0-9429-745f9d23b9b3" providerId="AD" clId="Web-{1E53C901-E7A1-AE27-263D-C3BF5D3EFA04}" dt="2021-10-25T03:20:55.299" v="321"/>
          <ac:picMkLst>
            <pc:docMk/>
            <pc:sldMk cId="3298428629" sldId="316"/>
            <ac:picMk id="4" creationId="{87D37A08-6CA8-4A6D-8BE0-D5ACF98A6CA0}"/>
          </ac:picMkLst>
        </pc:picChg>
        <pc:cxnChg chg="add del">
          <ac:chgData name="Yash Gupta" userId="S::2019btcs088@student.suas.ac.in::de8308f7-a0fa-4ad0-9429-745f9d23b9b3" providerId="AD" clId="Web-{1E53C901-E7A1-AE27-263D-C3BF5D3EFA04}" dt="2021-10-25T03:19:16.733" v="312"/>
          <ac:cxnSpMkLst>
            <pc:docMk/>
            <pc:sldMk cId="3298428629" sldId="316"/>
            <ac:cxnSpMk id="5" creationId="{22F6364A-B358-4BEE-B158-0734D2C938D4}"/>
          </ac:cxnSpMkLst>
        </pc:cxnChg>
      </pc:sldChg>
      <pc:sldChg chg="addSp delSp modSp add ord replId">
        <pc:chgData name="Yash Gupta" userId="S::2019btcs088@student.suas.ac.in::de8308f7-a0fa-4ad0-9429-745f9d23b9b3" providerId="AD" clId="Web-{1E53C901-E7A1-AE27-263D-C3BF5D3EFA04}" dt="2021-10-25T05:12:51.462" v="1242" actId="1076"/>
        <pc:sldMkLst>
          <pc:docMk/>
          <pc:sldMk cId="3536072094" sldId="317"/>
        </pc:sldMkLst>
        <pc:spChg chg="ord">
          <ac:chgData name="Yash Gupta" userId="S::2019btcs088@student.suas.ac.in::de8308f7-a0fa-4ad0-9429-745f9d23b9b3" providerId="AD" clId="Web-{1E53C901-E7A1-AE27-263D-C3BF5D3EFA04}" dt="2021-10-25T03:21:59.972" v="326"/>
          <ac:spMkLst>
            <pc:docMk/>
            <pc:sldMk cId="3536072094" sldId="317"/>
            <ac:spMk id="2" creationId="{420A5AFE-5269-4470-9052-E91165E1BDE7}"/>
          </ac:spMkLst>
        </pc:spChg>
        <pc:spChg chg="del">
          <ac:chgData name="Yash Gupta" userId="S::2019btcs088@student.suas.ac.in::de8308f7-a0fa-4ad0-9429-745f9d23b9b3" providerId="AD" clId="Web-{1E53C901-E7A1-AE27-263D-C3BF5D3EFA04}" dt="2021-10-25T03:21:59.972" v="326"/>
          <ac:spMkLst>
            <pc:docMk/>
            <pc:sldMk cId="3536072094" sldId="317"/>
            <ac:spMk id="16" creationId="{AB8C311F-7253-4AED-9701-7FC0708C41C7}"/>
          </ac:spMkLst>
        </pc:spChg>
        <pc:spChg chg="del">
          <ac:chgData name="Yash Gupta" userId="S::2019btcs088@student.suas.ac.in::de8308f7-a0fa-4ad0-9429-745f9d23b9b3" providerId="AD" clId="Web-{1E53C901-E7A1-AE27-263D-C3BF5D3EFA04}" dt="2021-10-25T03:21:59.972" v="326"/>
          <ac:spMkLst>
            <pc:docMk/>
            <pc:sldMk cId="3536072094" sldId="317"/>
            <ac:spMk id="17" creationId="{E2384209-CB15-4CDF-9D31-C44FD9A3F20D}"/>
          </ac:spMkLst>
        </pc:spChg>
        <pc:spChg chg="del">
          <ac:chgData name="Yash Gupta" userId="S::2019btcs088@student.suas.ac.in::de8308f7-a0fa-4ad0-9429-745f9d23b9b3" providerId="AD" clId="Web-{1E53C901-E7A1-AE27-263D-C3BF5D3EFA04}" dt="2021-10-25T03:21:59.972" v="326"/>
          <ac:spMkLst>
            <pc:docMk/>
            <pc:sldMk cId="3536072094" sldId="317"/>
            <ac:spMk id="18" creationId="{2633B3B5-CC90-43F0-8714-D31D1F3F0209}"/>
          </ac:spMkLst>
        </pc:spChg>
        <pc:spChg chg="del">
          <ac:chgData name="Yash Gupta" userId="S::2019btcs088@student.suas.ac.in::de8308f7-a0fa-4ad0-9429-745f9d23b9b3" providerId="AD" clId="Web-{1E53C901-E7A1-AE27-263D-C3BF5D3EFA04}" dt="2021-10-25T03:21:59.972" v="326"/>
          <ac:spMkLst>
            <pc:docMk/>
            <pc:sldMk cId="3536072094" sldId="317"/>
            <ac:spMk id="20" creationId="{A8D57A06-A426-446D-B02C-A2DC6B62E45E}"/>
          </ac:spMkLst>
        </pc:spChg>
        <pc:spChg chg="add">
          <ac:chgData name="Yash Gupta" userId="S::2019btcs088@student.suas.ac.in::de8308f7-a0fa-4ad0-9429-745f9d23b9b3" providerId="AD" clId="Web-{1E53C901-E7A1-AE27-263D-C3BF5D3EFA04}" dt="2021-10-25T03:21:59.972" v="326"/>
          <ac:spMkLst>
            <pc:docMk/>
            <pc:sldMk cId="3536072094" sldId="317"/>
            <ac:spMk id="25" creationId="{AB8C311F-7253-4AED-9701-7FC0708C41C7}"/>
          </ac:spMkLst>
        </pc:spChg>
        <pc:spChg chg="add">
          <ac:chgData name="Yash Gupta" userId="S::2019btcs088@student.suas.ac.in::de8308f7-a0fa-4ad0-9429-745f9d23b9b3" providerId="AD" clId="Web-{1E53C901-E7A1-AE27-263D-C3BF5D3EFA04}" dt="2021-10-25T03:21:59.972" v="326"/>
          <ac:spMkLst>
            <pc:docMk/>
            <pc:sldMk cId="3536072094" sldId="317"/>
            <ac:spMk id="27" creationId="{E2384209-CB15-4CDF-9D31-C44FD9A3F20D}"/>
          </ac:spMkLst>
        </pc:spChg>
        <pc:spChg chg="add">
          <ac:chgData name="Yash Gupta" userId="S::2019btcs088@student.suas.ac.in::de8308f7-a0fa-4ad0-9429-745f9d23b9b3" providerId="AD" clId="Web-{1E53C901-E7A1-AE27-263D-C3BF5D3EFA04}" dt="2021-10-25T03:21:59.972" v="326"/>
          <ac:spMkLst>
            <pc:docMk/>
            <pc:sldMk cId="3536072094" sldId="317"/>
            <ac:spMk id="29" creationId="{2633B3B5-CC90-43F0-8714-D31D1F3F0209}"/>
          </ac:spMkLst>
        </pc:spChg>
        <pc:spChg chg="add">
          <ac:chgData name="Yash Gupta" userId="S::2019btcs088@student.suas.ac.in::de8308f7-a0fa-4ad0-9429-745f9d23b9b3" providerId="AD" clId="Web-{1E53C901-E7A1-AE27-263D-C3BF5D3EFA04}" dt="2021-10-25T03:21:59.972" v="326"/>
          <ac:spMkLst>
            <pc:docMk/>
            <pc:sldMk cId="3536072094" sldId="317"/>
            <ac:spMk id="31" creationId="{A8D57A06-A426-446D-B02C-A2DC6B62E45E}"/>
          </ac:spMkLst>
        </pc:spChg>
        <pc:picChg chg="add mod">
          <ac:chgData name="Yash Gupta" userId="S::2019btcs088@student.suas.ac.in::de8308f7-a0fa-4ad0-9429-745f9d23b9b3" providerId="AD" clId="Web-{1E53C901-E7A1-AE27-263D-C3BF5D3EFA04}" dt="2021-10-25T05:12:48.868" v="1240" actId="1076"/>
          <ac:picMkLst>
            <pc:docMk/>
            <pc:sldMk cId="3536072094" sldId="317"/>
            <ac:picMk id="3" creationId="{780D690F-2672-469B-B80C-52CC971BC6FF}"/>
          </ac:picMkLst>
        </pc:picChg>
        <pc:picChg chg="del">
          <ac:chgData name="Yash Gupta" userId="S::2019btcs088@student.suas.ac.in::de8308f7-a0fa-4ad0-9429-745f9d23b9b3" providerId="AD" clId="Web-{1E53C901-E7A1-AE27-263D-C3BF5D3EFA04}" dt="2021-10-25T03:21:25.018" v="324"/>
          <ac:picMkLst>
            <pc:docMk/>
            <pc:sldMk cId="3536072094" sldId="317"/>
            <ac:picMk id="4" creationId="{87D37A08-6CA8-4A6D-8BE0-D5ACF98A6CA0}"/>
          </ac:picMkLst>
        </pc:picChg>
        <pc:picChg chg="add mod">
          <ac:chgData name="Yash Gupta" userId="S::2019btcs088@student.suas.ac.in::de8308f7-a0fa-4ad0-9429-745f9d23b9b3" providerId="AD" clId="Web-{1E53C901-E7A1-AE27-263D-C3BF5D3EFA04}" dt="2021-10-25T05:12:51.462" v="1242" actId="1076"/>
          <ac:picMkLst>
            <pc:docMk/>
            <pc:sldMk cId="3536072094" sldId="317"/>
            <ac:picMk id="4" creationId="{CDDDAAC1-D9AB-48EF-86B2-7CE6009834DD}"/>
          </ac:picMkLst>
        </pc:picChg>
      </pc:sldChg>
      <pc:sldChg chg="addSp modSp new mod setBg">
        <pc:chgData name="Yash Gupta" userId="S::2019btcs088@student.suas.ac.in::de8308f7-a0fa-4ad0-9429-745f9d23b9b3" providerId="AD" clId="Web-{1E53C901-E7A1-AE27-263D-C3BF5D3EFA04}" dt="2021-10-25T05:12:58.493" v="1245" actId="1076"/>
        <pc:sldMkLst>
          <pc:docMk/>
          <pc:sldMk cId="1955465178" sldId="318"/>
        </pc:sldMkLst>
        <pc:spChg chg="mod ord">
          <ac:chgData name="Yash Gupta" userId="S::2019btcs088@student.suas.ac.in::de8308f7-a0fa-4ad0-9429-745f9d23b9b3" providerId="AD" clId="Web-{1E53C901-E7A1-AE27-263D-C3BF5D3EFA04}" dt="2021-10-25T03:22:51.833" v="329"/>
          <ac:spMkLst>
            <pc:docMk/>
            <pc:sldMk cId="1955465178" sldId="318"/>
            <ac:spMk id="2" creationId="{5643DB27-297D-497D-9AEB-0AC82D1F9A3B}"/>
          </ac:spMkLst>
        </pc:spChg>
        <pc:spChg chg="add">
          <ac:chgData name="Yash Gupta" userId="S::2019btcs088@student.suas.ac.in::de8308f7-a0fa-4ad0-9429-745f9d23b9b3" providerId="AD" clId="Web-{1E53C901-E7A1-AE27-263D-C3BF5D3EFA04}" dt="2021-10-25T03:22:51.833" v="329"/>
          <ac:spMkLst>
            <pc:docMk/>
            <pc:sldMk cId="1955465178" sldId="318"/>
            <ac:spMk id="8" creationId="{AB8C311F-7253-4AED-9701-7FC0708C41C7}"/>
          </ac:spMkLst>
        </pc:spChg>
        <pc:spChg chg="add">
          <ac:chgData name="Yash Gupta" userId="S::2019btcs088@student.suas.ac.in::de8308f7-a0fa-4ad0-9429-745f9d23b9b3" providerId="AD" clId="Web-{1E53C901-E7A1-AE27-263D-C3BF5D3EFA04}" dt="2021-10-25T03:22:51.833" v="329"/>
          <ac:spMkLst>
            <pc:docMk/>
            <pc:sldMk cId="1955465178" sldId="318"/>
            <ac:spMk id="10" creationId="{E2384209-CB15-4CDF-9D31-C44FD9A3F20D}"/>
          </ac:spMkLst>
        </pc:spChg>
        <pc:spChg chg="add">
          <ac:chgData name="Yash Gupta" userId="S::2019btcs088@student.suas.ac.in::de8308f7-a0fa-4ad0-9429-745f9d23b9b3" providerId="AD" clId="Web-{1E53C901-E7A1-AE27-263D-C3BF5D3EFA04}" dt="2021-10-25T03:22:51.833" v="329"/>
          <ac:spMkLst>
            <pc:docMk/>
            <pc:sldMk cId="1955465178" sldId="318"/>
            <ac:spMk id="12" creationId="{2633B3B5-CC90-43F0-8714-D31D1F3F0209}"/>
          </ac:spMkLst>
        </pc:spChg>
        <pc:spChg chg="add">
          <ac:chgData name="Yash Gupta" userId="S::2019btcs088@student.suas.ac.in::de8308f7-a0fa-4ad0-9429-745f9d23b9b3" providerId="AD" clId="Web-{1E53C901-E7A1-AE27-263D-C3BF5D3EFA04}" dt="2021-10-25T03:22:51.833" v="329"/>
          <ac:spMkLst>
            <pc:docMk/>
            <pc:sldMk cId="1955465178" sldId="318"/>
            <ac:spMk id="14" creationId="{A8D57A06-A426-446D-B02C-A2DC6B62E45E}"/>
          </ac:spMkLst>
        </pc:spChg>
        <pc:picChg chg="add mod">
          <ac:chgData name="Yash Gupta" userId="S::2019btcs088@student.suas.ac.in::de8308f7-a0fa-4ad0-9429-745f9d23b9b3" providerId="AD" clId="Web-{1E53C901-E7A1-AE27-263D-C3BF5D3EFA04}" dt="2021-10-25T05:12:54.337" v="1243" actId="1076"/>
          <ac:picMkLst>
            <pc:docMk/>
            <pc:sldMk cId="1955465178" sldId="318"/>
            <ac:picMk id="3" creationId="{698CEDE0-FE21-4516-A654-2431C791B78F}"/>
          </ac:picMkLst>
        </pc:picChg>
        <pc:picChg chg="add mod">
          <ac:chgData name="Yash Gupta" userId="S::2019btcs088@student.suas.ac.in::de8308f7-a0fa-4ad0-9429-745f9d23b9b3" providerId="AD" clId="Web-{1E53C901-E7A1-AE27-263D-C3BF5D3EFA04}" dt="2021-10-25T05:12:58.493" v="1245" actId="1076"/>
          <ac:picMkLst>
            <pc:docMk/>
            <pc:sldMk cId="1955465178" sldId="318"/>
            <ac:picMk id="4" creationId="{671090C9-CF33-477D-AC17-00E679C12822}"/>
          </ac:picMkLst>
        </pc:picChg>
      </pc:sldChg>
      <pc:sldChg chg="addSp modSp new mod setBg">
        <pc:chgData name="Yash Gupta" userId="S::2019btcs088@student.suas.ac.in::de8308f7-a0fa-4ad0-9429-745f9d23b9b3" providerId="AD" clId="Web-{1E53C901-E7A1-AE27-263D-C3BF5D3EFA04}" dt="2021-10-25T05:13:13.978" v="1250" actId="1076"/>
        <pc:sldMkLst>
          <pc:docMk/>
          <pc:sldMk cId="366741533" sldId="319"/>
        </pc:sldMkLst>
        <pc:spChg chg="mod ord">
          <ac:chgData name="Yash Gupta" userId="S::2019btcs088@student.suas.ac.in::de8308f7-a0fa-4ad0-9429-745f9d23b9b3" providerId="AD" clId="Web-{1E53C901-E7A1-AE27-263D-C3BF5D3EFA04}" dt="2021-10-25T03:23:35.366" v="332"/>
          <ac:spMkLst>
            <pc:docMk/>
            <pc:sldMk cId="366741533" sldId="319"/>
            <ac:spMk id="2" creationId="{8D16972D-6779-4D8E-B202-8487F591E305}"/>
          </ac:spMkLst>
        </pc:spChg>
        <pc:spChg chg="add">
          <ac:chgData name="Yash Gupta" userId="S::2019btcs088@student.suas.ac.in::de8308f7-a0fa-4ad0-9429-745f9d23b9b3" providerId="AD" clId="Web-{1E53C901-E7A1-AE27-263D-C3BF5D3EFA04}" dt="2021-10-25T03:23:35.366" v="332"/>
          <ac:spMkLst>
            <pc:docMk/>
            <pc:sldMk cId="366741533" sldId="319"/>
            <ac:spMk id="8" creationId="{AB8C311F-7253-4AED-9701-7FC0708C41C7}"/>
          </ac:spMkLst>
        </pc:spChg>
        <pc:spChg chg="add">
          <ac:chgData name="Yash Gupta" userId="S::2019btcs088@student.suas.ac.in::de8308f7-a0fa-4ad0-9429-745f9d23b9b3" providerId="AD" clId="Web-{1E53C901-E7A1-AE27-263D-C3BF5D3EFA04}" dt="2021-10-25T03:23:35.366" v="332"/>
          <ac:spMkLst>
            <pc:docMk/>
            <pc:sldMk cId="366741533" sldId="319"/>
            <ac:spMk id="10" creationId="{E2384209-CB15-4CDF-9D31-C44FD9A3F20D}"/>
          </ac:spMkLst>
        </pc:spChg>
        <pc:spChg chg="add">
          <ac:chgData name="Yash Gupta" userId="S::2019btcs088@student.suas.ac.in::de8308f7-a0fa-4ad0-9429-745f9d23b9b3" providerId="AD" clId="Web-{1E53C901-E7A1-AE27-263D-C3BF5D3EFA04}" dt="2021-10-25T03:23:35.366" v="332"/>
          <ac:spMkLst>
            <pc:docMk/>
            <pc:sldMk cId="366741533" sldId="319"/>
            <ac:spMk id="12" creationId="{2633B3B5-CC90-43F0-8714-D31D1F3F0209}"/>
          </ac:spMkLst>
        </pc:spChg>
        <pc:spChg chg="add">
          <ac:chgData name="Yash Gupta" userId="S::2019btcs088@student.suas.ac.in::de8308f7-a0fa-4ad0-9429-745f9d23b9b3" providerId="AD" clId="Web-{1E53C901-E7A1-AE27-263D-C3BF5D3EFA04}" dt="2021-10-25T03:23:35.366" v="332"/>
          <ac:spMkLst>
            <pc:docMk/>
            <pc:sldMk cId="366741533" sldId="319"/>
            <ac:spMk id="14" creationId="{A8D57A06-A426-446D-B02C-A2DC6B62E45E}"/>
          </ac:spMkLst>
        </pc:spChg>
        <pc:picChg chg="add mod">
          <ac:chgData name="Yash Gupta" userId="S::2019btcs088@student.suas.ac.in::de8308f7-a0fa-4ad0-9429-745f9d23b9b3" providerId="AD" clId="Web-{1E53C901-E7A1-AE27-263D-C3BF5D3EFA04}" dt="2021-10-25T05:13:13.978" v="1250" actId="1076"/>
          <ac:picMkLst>
            <pc:docMk/>
            <pc:sldMk cId="366741533" sldId="319"/>
            <ac:picMk id="3" creationId="{135B9886-2043-4D19-ADA4-ECC048AF3308}"/>
          </ac:picMkLst>
        </pc:picChg>
        <pc:picChg chg="add mod">
          <ac:chgData name="Yash Gupta" userId="S::2019btcs088@student.suas.ac.in::de8308f7-a0fa-4ad0-9429-745f9d23b9b3" providerId="AD" clId="Web-{1E53C901-E7A1-AE27-263D-C3BF5D3EFA04}" dt="2021-10-25T05:13:12.275" v="1249" actId="1076"/>
          <ac:picMkLst>
            <pc:docMk/>
            <pc:sldMk cId="366741533" sldId="319"/>
            <ac:picMk id="4" creationId="{782AF70E-575B-4C6A-9130-938D9043CD69}"/>
          </ac:picMkLst>
        </pc:picChg>
      </pc:sldChg>
      <pc:sldChg chg="addSp delSp modSp new mod setBg">
        <pc:chgData name="Yash Gupta" userId="S::2019btcs088@student.suas.ac.in::de8308f7-a0fa-4ad0-9429-745f9d23b9b3" providerId="AD" clId="Web-{1E53C901-E7A1-AE27-263D-C3BF5D3EFA04}" dt="2021-10-25T05:12:25.024" v="1232" actId="1076"/>
        <pc:sldMkLst>
          <pc:docMk/>
          <pc:sldMk cId="115744743" sldId="320"/>
        </pc:sldMkLst>
        <pc:spChg chg="mod ord">
          <ac:chgData name="Yash Gupta" userId="S::2019btcs088@student.suas.ac.in::de8308f7-a0fa-4ad0-9429-745f9d23b9b3" providerId="AD" clId="Web-{1E53C901-E7A1-AE27-263D-C3BF5D3EFA04}" dt="2021-10-25T03:26:12.480" v="341"/>
          <ac:spMkLst>
            <pc:docMk/>
            <pc:sldMk cId="115744743" sldId="320"/>
            <ac:spMk id="2" creationId="{40805F37-A9AE-4D7A-A7E9-2A6429654018}"/>
          </ac:spMkLst>
        </pc:spChg>
        <pc:spChg chg="add del">
          <ac:chgData name="Yash Gupta" userId="S::2019btcs088@student.suas.ac.in::de8308f7-a0fa-4ad0-9429-745f9d23b9b3" providerId="AD" clId="Web-{1E53C901-E7A1-AE27-263D-C3BF5D3EFA04}" dt="2021-10-25T03:26:10.089" v="338"/>
          <ac:spMkLst>
            <pc:docMk/>
            <pc:sldMk cId="115744743" sldId="320"/>
            <ac:spMk id="5" creationId="{AB8C311F-7253-4AED-9701-7FC0708C41C7}"/>
          </ac:spMkLst>
        </pc:spChg>
        <pc:spChg chg="add del">
          <ac:chgData name="Yash Gupta" userId="S::2019btcs088@student.suas.ac.in::de8308f7-a0fa-4ad0-9429-745f9d23b9b3" providerId="AD" clId="Web-{1E53C901-E7A1-AE27-263D-C3BF5D3EFA04}" dt="2021-10-25T03:26:10.089" v="338"/>
          <ac:spMkLst>
            <pc:docMk/>
            <pc:sldMk cId="115744743" sldId="320"/>
            <ac:spMk id="6" creationId="{E2384209-CB15-4CDF-9D31-C44FD9A3F20D}"/>
          </ac:spMkLst>
        </pc:spChg>
        <pc:spChg chg="add del">
          <ac:chgData name="Yash Gupta" userId="S::2019btcs088@student.suas.ac.in::de8308f7-a0fa-4ad0-9429-745f9d23b9b3" providerId="AD" clId="Web-{1E53C901-E7A1-AE27-263D-C3BF5D3EFA04}" dt="2021-10-25T03:26:10.089" v="338"/>
          <ac:spMkLst>
            <pc:docMk/>
            <pc:sldMk cId="115744743" sldId="320"/>
            <ac:spMk id="7" creationId="{2633B3B5-CC90-43F0-8714-D31D1F3F0209}"/>
          </ac:spMkLst>
        </pc:spChg>
        <pc:spChg chg="add del">
          <ac:chgData name="Yash Gupta" userId="S::2019btcs088@student.suas.ac.in::de8308f7-a0fa-4ad0-9429-745f9d23b9b3" providerId="AD" clId="Web-{1E53C901-E7A1-AE27-263D-C3BF5D3EFA04}" dt="2021-10-25T03:26:04.636" v="336"/>
          <ac:spMkLst>
            <pc:docMk/>
            <pc:sldMk cId="115744743" sldId="320"/>
            <ac:spMk id="8" creationId="{AB8C311F-7253-4AED-9701-7FC0708C41C7}"/>
          </ac:spMkLst>
        </pc:spChg>
        <pc:spChg chg="add del">
          <ac:chgData name="Yash Gupta" userId="S::2019btcs088@student.suas.ac.in::de8308f7-a0fa-4ad0-9429-745f9d23b9b3" providerId="AD" clId="Web-{1E53C901-E7A1-AE27-263D-C3BF5D3EFA04}" dt="2021-10-25T03:26:10.089" v="338"/>
          <ac:spMkLst>
            <pc:docMk/>
            <pc:sldMk cId="115744743" sldId="320"/>
            <ac:spMk id="9" creationId="{A8D57A06-A426-446D-B02C-A2DC6B62E45E}"/>
          </ac:spMkLst>
        </pc:spChg>
        <pc:spChg chg="add del">
          <ac:chgData name="Yash Gupta" userId="S::2019btcs088@student.suas.ac.in::de8308f7-a0fa-4ad0-9429-745f9d23b9b3" providerId="AD" clId="Web-{1E53C901-E7A1-AE27-263D-C3BF5D3EFA04}" dt="2021-10-25T03:26:04.636" v="336"/>
          <ac:spMkLst>
            <pc:docMk/>
            <pc:sldMk cId="115744743" sldId="320"/>
            <ac:spMk id="10" creationId="{E2384209-CB15-4CDF-9D31-C44FD9A3F20D}"/>
          </ac:spMkLst>
        </pc:spChg>
        <pc:spChg chg="add del">
          <ac:chgData name="Yash Gupta" userId="S::2019btcs088@student.suas.ac.in::de8308f7-a0fa-4ad0-9429-745f9d23b9b3" providerId="AD" clId="Web-{1E53C901-E7A1-AE27-263D-C3BF5D3EFA04}" dt="2021-10-25T03:26:12.480" v="340"/>
          <ac:spMkLst>
            <pc:docMk/>
            <pc:sldMk cId="115744743" sldId="320"/>
            <ac:spMk id="11" creationId="{AB8C311F-7253-4AED-9701-7FC0708C41C7}"/>
          </ac:spMkLst>
        </pc:spChg>
        <pc:spChg chg="add del">
          <ac:chgData name="Yash Gupta" userId="S::2019btcs088@student.suas.ac.in::de8308f7-a0fa-4ad0-9429-745f9d23b9b3" providerId="AD" clId="Web-{1E53C901-E7A1-AE27-263D-C3BF5D3EFA04}" dt="2021-10-25T03:26:04.636" v="336"/>
          <ac:spMkLst>
            <pc:docMk/>
            <pc:sldMk cId="115744743" sldId="320"/>
            <ac:spMk id="12" creationId="{2633B3B5-CC90-43F0-8714-D31D1F3F0209}"/>
          </ac:spMkLst>
        </pc:spChg>
        <pc:spChg chg="add del">
          <ac:chgData name="Yash Gupta" userId="S::2019btcs088@student.suas.ac.in::de8308f7-a0fa-4ad0-9429-745f9d23b9b3" providerId="AD" clId="Web-{1E53C901-E7A1-AE27-263D-C3BF5D3EFA04}" dt="2021-10-25T03:26:12.480" v="340"/>
          <ac:spMkLst>
            <pc:docMk/>
            <pc:sldMk cId="115744743" sldId="320"/>
            <ac:spMk id="13" creationId="{E2384209-CB15-4CDF-9D31-C44FD9A3F20D}"/>
          </ac:spMkLst>
        </pc:spChg>
        <pc:spChg chg="add del">
          <ac:chgData name="Yash Gupta" userId="S::2019btcs088@student.suas.ac.in::de8308f7-a0fa-4ad0-9429-745f9d23b9b3" providerId="AD" clId="Web-{1E53C901-E7A1-AE27-263D-C3BF5D3EFA04}" dt="2021-10-25T03:26:04.636" v="336"/>
          <ac:spMkLst>
            <pc:docMk/>
            <pc:sldMk cId="115744743" sldId="320"/>
            <ac:spMk id="14" creationId="{A8D57A06-A426-446D-B02C-A2DC6B62E45E}"/>
          </ac:spMkLst>
        </pc:spChg>
        <pc:spChg chg="add del">
          <ac:chgData name="Yash Gupta" userId="S::2019btcs088@student.suas.ac.in::de8308f7-a0fa-4ad0-9429-745f9d23b9b3" providerId="AD" clId="Web-{1E53C901-E7A1-AE27-263D-C3BF5D3EFA04}" dt="2021-10-25T03:26:12.480" v="340"/>
          <ac:spMkLst>
            <pc:docMk/>
            <pc:sldMk cId="115744743" sldId="320"/>
            <ac:spMk id="15" creationId="{2633B3B5-CC90-43F0-8714-D31D1F3F0209}"/>
          </ac:spMkLst>
        </pc:spChg>
        <pc:spChg chg="add del">
          <ac:chgData name="Yash Gupta" userId="S::2019btcs088@student.suas.ac.in::de8308f7-a0fa-4ad0-9429-745f9d23b9b3" providerId="AD" clId="Web-{1E53C901-E7A1-AE27-263D-C3BF5D3EFA04}" dt="2021-10-25T03:26:12.480" v="340"/>
          <ac:spMkLst>
            <pc:docMk/>
            <pc:sldMk cId="115744743" sldId="320"/>
            <ac:spMk id="16" creationId="{A8D57A06-A426-446D-B02C-A2DC6B62E45E}"/>
          </ac:spMkLst>
        </pc:spChg>
        <pc:spChg chg="add">
          <ac:chgData name="Yash Gupta" userId="S::2019btcs088@student.suas.ac.in::de8308f7-a0fa-4ad0-9429-745f9d23b9b3" providerId="AD" clId="Web-{1E53C901-E7A1-AE27-263D-C3BF5D3EFA04}" dt="2021-10-25T03:26:12.480" v="341"/>
          <ac:spMkLst>
            <pc:docMk/>
            <pc:sldMk cId="115744743" sldId="320"/>
            <ac:spMk id="17" creationId="{AB8C311F-7253-4AED-9701-7FC0708C41C7}"/>
          </ac:spMkLst>
        </pc:spChg>
        <pc:spChg chg="add">
          <ac:chgData name="Yash Gupta" userId="S::2019btcs088@student.suas.ac.in::de8308f7-a0fa-4ad0-9429-745f9d23b9b3" providerId="AD" clId="Web-{1E53C901-E7A1-AE27-263D-C3BF5D3EFA04}" dt="2021-10-25T03:26:12.480" v="341"/>
          <ac:spMkLst>
            <pc:docMk/>
            <pc:sldMk cId="115744743" sldId="320"/>
            <ac:spMk id="18" creationId="{E2384209-CB15-4CDF-9D31-C44FD9A3F20D}"/>
          </ac:spMkLst>
        </pc:spChg>
        <pc:spChg chg="add">
          <ac:chgData name="Yash Gupta" userId="S::2019btcs088@student.suas.ac.in::de8308f7-a0fa-4ad0-9429-745f9d23b9b3" providerId="AD" clId="Web-{1E53C901-E7A1-AE27-263D-C3BF5D3EFA04}" dt="2021-10-25T03:26:12.480" v="341"/>
          <ac:spMkLst>
            <pc:docMk/>
            <pc:sldMk cId="115744743" sldId="320"/>
            <ac:spMk id="19" creationId="{2633B3B5-CC90-43F0-8714-D31D1F3F0209}"/>
          </ac:spMkLst>
        </pc:spChg>
        <pc:spChg chg="add">
          <ac:chgData name="Yash Gupta" userId="S::2019btcs088@student.suas.ac.in::de8308f7-a0fa-4ad0-9429-745f9d23b9b3" providerId="AD" clId="Web-{1E53C901-E7A1-AE27-263D-C3BF5D3EFA04}" dt="2021-10-25T03:26:12.480" v="341"/>
          <ac:spMkLst>
            <pc:docMk/>
            <pc:sldMk cId="115744743" sldId="320"/>
            <ac:spMk id="20" creationId="{A8D57A06-A426-446D-B02C-A2DC6B62E45E}"/>
          </ac:spMkLst>
        </pc:spChg>
        <pc:picChg chg="add mod">
          <ac:chgData name="Yash Gupta" userId="S::2019btcs088@student.suas.ac.in::de8308f7-a0fa-4ad0-9429-745f9d23b9b3" providerId="AD" clId="Web-{1E53C901-E7A1-AE27-263D-C3BF5D3EFA04}" dt="2021-10-25T05:12:23.414" v="1231" actId="1076"/>
          <ac:picMkLst>
            <pc:docMk/>
            <pc:sldMk cId="115744743" sldId="320"/>
            <ac:picMk id="3" creationId="{6DD0A3C5-8315-491F-AF24-B1C59C5013E7}"/>
          </ac:picMkLst>
        </pc:picChg>
        <pc:picChg chg="add mod">
          <ac:chgData name="Yash Gupta" userId="S::2019btcs088@student.suas.ac.in::de8308f7-a0fa-4ad0-9429-745f9d23b9b3" providerId="AD" clId="Web-{1E53C901-E7A1-AE27-263D-C3BF5D3EFA04}" dt="2021-10-25T05:12:25.024" v="1232" actId="1076"/>
          <ac:picMkLst>
            <pc:docMk/>
            <pc:sldMk cId="115744743" sldId="320"/>
            <ac:picMk id="4" creationId="{58F6ADB5-8434-48B7-98A9-2B9DA7FE1494}"/>
          </ac:picMkLst>
        </pc:picChg>
      </pc:sldChg>
      <pc:sldChg chg="addSp delSp modSp new mod setBg">
        <pc:chgData name="Yash Gupta" userId="S::2019btcs088@student.suas.ac.in::de8308f7-a0fa-4ad0-9429-745f9d23b9b3" providerId="AD" clId="Web-{1E53C901-E7A1-AE27-263D-C3BF5D3EFA04}" dt="2021-10-25T05:12:33.258" v="1235" actId="1076"/>
        <pc:sldMkLst>
          <pc:docMk/>
          <pc:sldMk cId="3480838446" sldId="321"/>
        </pc:sldMkLst>
        <pc:spChg chg="mod ord">
          <ac:chgData name="Yash Gupta" userId="S::2019btcs088@student.suas.ac.in::de8308f7-a0fa-4ad0-9429-745f9d23b9b3" providerId="AD" clId="Web-{1E53C901-E7A1-AE27-263D-C3BF5D3EFA04}" dt="2021-10-25T03:28:21.983" v="351"/>
          <ac:spMkLst>
            <pc:docMk/>
            <pc:sldMk cId="3480838446" sldId="321"/>
            <ac:spMk id="2" creationId="{94B28E6F-5AD7-4B63-A7F1-8F47161488E1}"/>
          </ac:spMkLst>
        </pc:spChg>
        <pc:spChg chg="add del">
          <ac:chgData name="Yash Gupta" userId="S::2019btcs088@student.suas.ac.in::de8308f7-a0fa-4ad0-9429-745f9d23b9b3" providerId="AD" clId="Web-{1E53C901-E7A1-AE27-263D-C3BF5D3EFA04}" dt="2021-10-25T03:28:09.795" v="347"/>
          <ac:spMkLst>
            <pc:docMk/>
            <pc:sldMk cId="3480838446" sldId="321"/>
            <ac:spMk id="8" creationId="{AB8C311F-7253-4AED-9701-7FC0708C41C7}"/>
          </ac:spMkLst>
        </pc:spChg>
        <pc:spChg chg="add del">
          <ac:chgData name="Yash Gupta" userId="S::2019btcs088@student.suas.ac.in::de8308f7-a0fa-4ad0-9429-745f9d23b9b3" providerId="AD" clId="Web-{1E53C901-E7A1-AE27-263D-C3BF5D3EFA04}" dt="2021-10-25T03:28:09.795" v="347"/>
          <ac:spMkLst>
            <pc:docMk/>
            <pc:sldMk cId="3480838446" sldId="321"/>
            <ac:spMk id="10" creationId="{E2384209-CB15-4CDF-9D31-C44FD9A3F20D}"/>
          </ac:spMkLst>
        </pc:spChg>
        <pc:spChg chg="add del">
          <ac:chgData name="Yash Gupta" userId="S::2019btcs088@student.suas.ac.in::de8308f7-a0fa-4ad0-9429-745f9d23b9b3" providerId="AD" clId="Web-{1E53C901-E7A1-AE27-263D-C3BF5D3EFA04}" dt="2021-10-25T03:28:09.795" v="347"/>
          <ac:spMkLst>
            <pc:docMk/>
            <pc:sldMk cId="3480838446" sldId="321"/>
            <ac:spMk id="12" creationId="{2633B3B5-CC90-43F0-8714-D31D1F3F0209}"/>
          </ac:spMkLst>
        </pc:spChg>
        <pc:spChg chg="add del">
          <ac:chgData name="Yash Gupta" userId="S::2019btcs088@student.suas.ac.in::de8308f7-a0fa-4ad0-9429-745f9d23b9b3" providerId="AD" clId="Web-{1E53C901-E7A1-AE27-263D-C3BF5D3EFA04}" dt="2021-10-25T03:28:09.795" v="347"/>
          <ac:spMkLst>
            <pc:docMk/>
            <pc:sldMk cId="3480838446" sldId="321"/>
            <ac:spMk id="14" creationId="{A8D57A06-A426-446D-B02C-A2DC6B62E45E}"/>
          </ac:spMkLst>
        </pc:spChg>
        <pc:spChg chg="add del">
          <ac:chgData name="Yash Gupta" userId="S::2019btcs088@student.suas.ac.in::de8308f7-a0fa-4ad0-9429-745f9d23b9b3" providerId="AD" clId="Web-{1E53C901-E7A1-AE27-263D-C3BF5D3EFA04}" dt="2021-10-25T03:28:21.999" v="352"/>
          <ac:spMkLst>
            <pc:docMk/>
            <pc:sldMk cId="3480838446" sldId="321"/>
            <ac:spMk id="19" creationId="{AB8C311F-7253-4AED-9701-7FC0708C41C7}"/>
          </ac:spMkLst>
        </pc:spChg>
        <pc:spChg chg="add del">
          <ac:chgData name="Yash Gupta" userId="S::2019btcs088@student.suas.ac.in::de8308f7-a0fa-4ad0-9429-745f9d23b9b3" providerId="AD" clId="Web-{1E53C901-E7A1-AE27-263D-C3BF5D3EFA04}" dt="2021-10-25T03:28:21.999" v="352"/>
          <ac:spMkLst>
            <pc:docMk/>
            <pc:sldMk cId="3480838446" sldId="321"/>
            <ac:spMk id="21" creationId="{E2384209-CB15-4CDF-9D31-C44FD9A3F20D}"/>
          </ac:spMkLst>
        </pc:spChg>
        <pc:spChg chg="add del">
          <ac:chgData name="Yash Gupta" userId="S::2019btcs088@student.suas.ac.in::de8308f7-a0fa-4ad0-9429-745f9d23b9b3" providerId="AD" clId="Web-{1E53C901-E7A1-AE27-263D-C3BF5D3EFA04}" dt="2021-10-25T03:28:21.999" v="352"/>
          <ac:spMkLst>
            <pc:docMk/>
            <pc:sldMk cId="3480838446" sldId="321"/>
            <ac:spMk id="23" creationId="{2633B3B5-CC90-43F0-8714-D31D1F3F0209}"/>
          </ac:spMkLst>
        </pc:spChg>
        <pc:spChg chg="add del">
          <ac:chgData name="Yash Gupta" userId="S::2019btcs088@student.suas.ac.in::de8308f7-a0fa-4ad0-9429-745f9d23b9b3" providerId="AD" clId="Web-{1E53C901-E7A1-AE27-263D-C3BF5D3EFA04}" dt="2021-10-25T03:28:21.999" v="352"/>
          <ac:spMkLst>
            <pc:docMk/>
            <pc:sldMk cId="3480838446" sldId="321"/>
            <ac:spMk id="25" creationId="{A8D57A06-A426-446D-B02C-A2DC6B62E45E}"/>
          </ac:spMkLst>
        </pc:spChg>
        <pc:spChg chg="add">
          <ac:chgData name="Yash Gupta" userId="S::2019btcs088@student.suas.ac.in::de8308f7-a0fa-4ad0-9429-745f9d23b9b3" providerId="AD" clId="Web-{1E53C901-E7A1-AE27-263D-C3BF5D3EFA04}" dt="2021-10-25T03:28:21.999" v="352"/>
          <ac:spMkLst>
            <pc:docMk/>
            <pc:sldMk cId="3480838446" sldId="321"/>
            <ac:spMk id="27" creationId="{AB8C311F-7253-4AED-9701-7FC0708C41C7}"/>
          </ac:spMkLst>
        </pc:spChg>
        <pc:spChg chg="add">
          <ac:chgData name="Yash Gupta" userId="S::2019btcs088@student.suas.ac.in::de8308f7-a0fa-4ad0-9429-745f9d23b9b3" providerId="AD" clId="Web-{1E53C901-E7A1-AE27-263D-C3BF5D3EFA04}" dt="2021-10-25T03:28:21.999" v="352"/>
          <ac:spMkLst>
            <pc:docMk/>
            <pc:sldMk cId="3480838446" sldId="321"/>
            <ac:spMk id="28" creationId="{E2384209-CB15-4CDF-9D31-C44FD9A3F20D}"/>
          </ac:spMkLst>
        </pc:spChg>
        <pc:spChg chg="add del">
          <ac:chgData name="Yash Gupta" userId="S::2019btcs088@student.suas.ac.in::de8308f7-a0fa-4ad0-9429-745f9d23b9b3" providerId="AD" clId="Web-{1E53C901-E7A1-AE27-263D-C3BF5D3EFA04}" dt="2021-10-25T03:28:21.983" v="351"/>
          <ac:spMkLst>
            <pc:docMk/>
            <pc:sldMk cId="3480838446" sldId="321"/>
            <ac:spMk id="30" creationId="{32BC26D8-82FB-445E-AA49-62A77D7C1EE0}"/>
          </ac:spMkLst>
        </pc:spChg>
        <pc:spChg chg="add del">
          <ac:chgData name="Yash Gupta" userId="S::2019btcs088@student.suas.ac.in::de8308f7-a0fa-4ad0-9429-745f9d23b9b3" providerId="AD" clId="Web-{1E53C901-E7A1-AE27-263D-C3BF5D3EFA04}" dt="2021-10-25T03:28:21.983" v="351"/>
          <ac:spMkLst>
            <pc:docMk/>
            <pc:sldMk cId="3480838446" sldId="321"/>
            <ac:spMk id="32" creationId="{CB44330D-EA18-4254-AA95-EB49948539B8}"/>
          </ac:spMkLst>
        </pc:spChg>
        <pc:spChg chg="add">
          <ac:chgData name="Yash Gupta" userId="S::2019btcs088@student.suas.ac.in::de8308f7-a0fa-4ad0-9429-745f9d23b9b3" providerId="AD" clId="Web-{1E53C901-E7A1-AE27-263D-C3BF5D3EFA04}" dt="2021-10-25T03:28:21.999" v="352"/>
          <ac:spMkLst>
            <pc:docMk/>
            <pc:sldMk cId="3480838446" sldId="321"/>
            <ac:spMk id="34" creationId="{2633B3B5-CC90-43F0-8714-D31D1F3F0209}"/>
          </ac:spMkLst>
        </pc:spChg>
        <pc:spChg chg="add">
          <ac:chgData name="Yash Gupta" userId="S::2019btcs088@student.suas.ac.in::de8308f7-a0fa-4ad0-9429-745f9d23b9b3" providerId="AD" clId="Web-{1E53C901-E7A1-AE27-263D-C3BF5D3EFA04}" dt="2021-10-25T03:28:21.999" v="352"/>
          <ac:spMkLst>
            <pc:docMk/>
            <pc:sldMk cId="3480838446" sldId="321"/>
            <ac:spMk id="36" creationId="{A8D57A06-A426-446D-B02C-A2DC6B62E45E}"/>
          </ac:spMkLst>
        </pc:spChg>
        <pc:picChg chg="add mod">
          <ac:chgData name="Yash Gupta" userId="S::2019btcs088@student.suas.ac.in::de8308f7-a0fa-4ad0-9429-745f9d23b9b3" providerId="AD" clId="Web-{1E53C901-E7A1-AE27-263D-C3BF5D3EFA04}" dt="2021-10-25T05:12:33.258" v="1235" actId="1076"/>
          <ac:picMkLst>
            <pc:docMk/>
            <pc:sldMk cId="3480838446" sldId="321"/>
            <ac:picMk id="3" creationId="{2340D70A-7FA7-4C52-A12E-D44BD7A1B336}"/>
          </ac:picMkLst>
        </pc:picChg>
        <pc:picChg chg="add del mod">
          <ac:chgData name="Yash Gupta" userId="S::2019btcs088@student.suas.ac.in::de8308f7-a0fa-4ad0-9429-745f9d23b9b3" providerId="AD" clId="Web-{1E53C901-E7A1-AE27-263D-C3BF5D3EFA04}" dt="2021-10-25T03:28:02.264" v="345"/>
          <ac:picMkLst>
            <pc:docMk/>
            <pc:sldMk cId="3480838446" sldId="321"/>
            <ac:picMk id="3" creationId="{7268D259-7F1A-4287-A0C0-A46C3D3ACF24}"/>
          </ac:picMkLst>
        </pc:picChg>
        <pc:picChg chg="add mod">
          <ac:chgData name="Yash Gupta" userId="S::2019btcs088@student.suas.ac.in::de8308f7-a0fa-4ad0-9429-745f9d23b9b3" providerId="AD" clId="Web-{1E53C901-E7A1-AE27-263D-C3BF5D3EFA04}" dt="2021-10-25T05:12:29.836" v="1233" actId="1076"/>
          <ac:picMkLst>
            <pc:docMk/>
            <pc:sldMk cId="3480838446" sldId="321"/>
            <ac:picMk id="4" creationId="{DB81D5C6-6CF9-4C24-9BE4-89EA3CF4C262}"/>
          </ac:picMkLst>
        </pc:picChg>
      </pc:sldChg>
      <pc:sldChg chg="addSp modSp new mod setBg">
        <pc:chgData name="Yash Gupta" userId="S::2019btcs088@student.suas.ac.in::de8308f7-a0fa-4ad0-9429-745f9d23b9b3" providerId="AD" clId="Web-{1E53C901-E7A1-AE27-263D-C3BF5D3EFA04}" dt="2021-10-25T05:12:44.118" v="1239" actId="1076"/>
        <pc:sldMkLst>
          <pc:docMk/>
          <pc:sldMk cId="4077535154" sldId="322"/>
        </pc:sldMkLst>
        <pc:spChg chg="mod ord">
          <ac:chgData name="Yash Gupta" userId="S::2019btcs088@student.suas.ac.in::de8308f7-a0fa-4ad0-9429-745f9d23b9b3" providerId="AD" clId="Web-{1E53C901-E7A1-AE27-263D-C3BF5D3EFA04}" dt="2021-10-25T03:31:33.895" v="355"/>
          <ac:spMkLst>
            <pc:docMk/>
            <pc:sldMk cId="4077535154" sldId="322"/>
            <ac:spMk id="2" creationId="{FAC4FEA3-D675-42D4-B96E-B2FACE8AC002}"/>
          </ac:spMkLst>
        </pc:spChg>
        <pc:spChg chg="add">
          <ac:chgData name="Yash Gupta" userId="S::2019btcs088@student.suas.ac.in::de8308f7-a0fa-4ad0-9429-745f9d23b9b3" providerId="AD" clId="Web-{1E53C901-E7A1-AE27-263D-C3BF5D3EFA04}" dt="2021-10-25T03:31:33.895" v="355"/>
          <ac:spMkLst>
            <pc:docMk/>
            <pc:sldMk cId="4077535154" sldId="322"/>
            <ac:spMk id="8" creationId="{AB8C311F-7253-4AED-9701-7FC0708C41C7}"/>
          </ac:spMkLst>
        </pc:spChg>
        <pc:spChg chg="add">
          <ac:chgData name="Yash Gupta" userId="S::2019btcs088@student.suas.ac.in::de8308f7-a0fa-4ad0-9429-745f9d23b9b3" providerId="AD" clId="Web-{1E53C901-E7A1-AE27-263D-C3BF5D3EFA04}" dt="2021-10-25T03:31:33.895" v="355"/>
          <ac:spMkLst>
            <pc:docMk/>
            <pc:sldMk cId="4077535154" sldId="322"/>
            <ac:spMk id="10" creationId="{E2384209-CB15-4CDF-9D31-C44FD9A3F20D}"/>
          </ac:spMkLst>
        </pc:spChg>
        <pc:spChg chg="add">
          <ac:chgData name="Yash Gupta" userId="S::2019btcs088@student.suas.ac.in::de8308f7-a0fa-4ad0-9429-745f9d23b9b3" providerId="AD" clId="Web-{1E53C901-E7A1-AE27-263D-C3BF5D3EFA04}" dt="2021-10-25T03:31:33.895" v="355"/>
          <ac:spMkLst>
            <pc:docMk/>
            <pc:sldMk cId="4077535154" sldId="322"/>
            <ac:spMk id="12" creationId="{2633B3B5-CC90-43F0-8714-D31D1F3F0209}"/>
          </ac:spMkLst>
        </pc:spChg>
        <pc:spChg chg="add">
          <ac:chgData name="Yash Gupta" userId="S::2019btcs088@student.suas.ac.in::de8308f7-a0fa-4ad0-9429-745f9d23b9b3" providerId="AD" clId="Web-{1E53C901-E7A1-AE27-263D-C3BF5D3EFA04}" dt="2021-10-25T03:31:33.895" v="355"/>
          <ac:spMkLst>
            <pc:docMk/>
            <pc:sldMk cId="4077535154" sldId="322"/>
            <ac:spMk id="14" creationId="{A8D57A06-A426-446D-B02C-A2DC6B62E45E}"/>
          </ac:spMkLst>
        </pc:spChg>
        <pc:picChg chg="add mod">
          <ac:chgData name="Yash Gupta" userId="S::2019btcs088@student.suas.ac.in::de8308f7-a0fa-4ad0-9429-745f9d23b9b3" providerId="AD" clId="Web-{1E53C901-E7A1-AE27-263D-C3BF5D3EFA04}" dt="2021-10-25T05:12:42.946" v="1238" actId="1076"/>
          <ac:picMkLst>
            <pc:docMk/>
            <pc:sldMk cId="4077535154" sldId="322"/>
            <ac:picMk id="3" creationId="{9D6DB57E-D6EC-47DA-B84F-997C963AF773}"/>
          </ac:picMkLst>
        </pc:picChg>
        <pc:picChg chg="add mod">
          <ac:chgData name="Yash Gupta" userId="S::2019btcs088@student.suas.ac.in::de8308f7-a0fa-4ad0-9429-745f9d23b9b3" providerId="AD" clId="Web-{1E53C901-E7A1-AE27-263D-C3BF5D3EFA04}" dt="2021-10-25T05:12:44.118" v="1239" actId="1076"/>
          <ac:picMkLst>
            <pc:docMk/>
            <pc:sldMk cId="4077535154" sldId="322"/>
            <ac:picMk id="4" creationId="{C22BFBB2-5C47-4ADA-A779-5A139A772533}"/>
          </ac:picMkLst>
        </pc:picChg>
      </pc:sldChg>
      <pc:sldChg chg="addSp delSp modSp new mod setBg setClrOvrMap">
        <pc:chgData name="Yash Gupta" userId="S::2019btcs088@student.suas.ac.in::de8308f7-a0fa-4ad0-9429-745f9d23b9b3" providerId="AD" clId="Web-{1E53C901-E7A1-AE27-263D-C3BF5D3EFA04}" dt="2021-10-25T05:13:19.916" v="1254" actId="1076"/>
        <pc:sldMkLst>
          <pc:docMk/>
          <pc:sldMk cId="1930976626" sldId="323"/>
        </pc:sldMkLst>
        <pc:spChg chg="mod ord">
          <ac:chgData name="Yash Gupta" userId="S::2019btcs088@student.suas.ac.in::de8308f7-a0fa-4ad0-9429-745f9d23b9b3" providerId="AD" clId="Web-{1E53C901-E7A1-AE27-263D-C3BF5D3EFA04}" dt="2021-10-25T03:32:09.255" v="364"/>
          <ac:spMkLst>
            <pc:docMk/>
            <pc:sldMk cId="1930976626" sldId="323"/>
            <ac:spMk id="2" creationId="{B797F18F-5636-4128-AE03-1A8EE859B80D}"/>
          </ac:spMkLst>
        </pc:spChg>
        <pc:spChg chg="add del">
          <ac:chgData name="Yash Gupta" userId="S::2019btcs088@student.suas.ac.in::de8308f7-a0fa-4ad0-9429-745f9d23b9b3" providerId="AD" clId="Web-{1E53C901-E7A1-AE27-263D-C3BF5D3EFA04}" dt="2021-10-25T03:32:06.755" v="361"/>
          <ac:spMkLst>
            <pc:docMk/>
            <pc:sldMk cId="1930976626" sldId="323"/>
            <ac:spMk id="5" creationId="{AB8C311F-7253-4AED-9701-7FC0708C41C7}"/>
          </ac:spMkLst>
        </pc:spChg>
        <pc:spChg chg="add del">
          <ac:chgData name="Yash Gupta" userId="S::2019btcs088@student.suas.ac.in::de8308f7-a0fa-4ad0-9429-745f9d23b9b3" providerId="AD" clId="Web-{1E53C901-E7A1-AE27-263D-C3BF5D3EFA04}" dt="2021-10-25T03:32:06.755" v="361"/>
          <ac:spMkLst>
            <pc:docMk/>
            <pc:sldMk cId="1930976626" sldId="323"/>
            <ac:spMk id="6" creationId="{E2384209-CB15-4CDF-9D31-C44FD9A3F20D}"/>
          </ac:spMkLst>
        </pc:spChg>
        <pc:spChg chg="add del">
          <ac:chgData name="Yash Gupta" userId="S::2019btcs088@student.suas.ac.in::de8308f7-a0fa-4ad0-9429-745f9d23b9b3" providerId="AD" clId="Web-{1E53C901-E7A1-AE27-263D-C3BF5D3EFA04}" dt="2021-10-25T03:32:06.755" v="361"/>
          <ac:spMkLst>
            <pc:docMk/>
            <pc:sldMk cId="1930976626" sldId="323"/>
            <ac:spMk id="7" creationId="{2633B3B5-CC90-43F0-8714-D31D1F3F0209}"/>
          </ac:spMkLst>
        </pc:spChg>
        <pc:spChg chg="add del">
          <ac:chgData name="Yash Gupta" userId="S::2019btcs088@student.suas.ac.in::de8308f7-a0fa-4ad0-9429-745f9d23b9b3" providerId="AD" clId="Web-{1E53C901-E7A1-AE27-263D-C3BF5D3EFA04}" dt="2021-10-25T03:32:03.208" v="359"/>
          <ac:spMkLst>
            <pc:docMk/>
            <pc:sldMk cId="1930976626" sldId="323"/>
            <ac:spMk id="8" creationId="{AB8C311F-7253-4AED-9701-7FC0708C41C7}"/>
          </ac:spMkLst>
        </pc:spChg>
        <pc:spChg chg="add del">
          <ac:chgData name="Yash Gupta" userId="S::2019btcs088@student.suas.ac.in::de8308f7-a0fa-4ad0-9429-745f9d23b9b3" providerId="AD" clId="Web-{1E53C901-E7A1-AE27-263D-C3BF5D3EFA04}" dt="2021-10-25T03:32:06.755" v="361"/>
          <ac:spMkLst>
            <pc:docMk/>
            <pc:sldMk cId="1930976626" sldId="323"/>
            <ac:spMk id="9" creationId="{A8D57A06-A426-446D-B02C-A2DC6B62E45E}"/>
          </ac:spMkLst>
        </pc:spChg>
        <pc:spChg chg="add del">
          <ac:chgData name="Yash Gupta" userId="S::2019btcs088@student.suas.ac.in::de8308f7-a0fa-4ad0-9429-745f9d23b9b3" providerId="AD" clId="Web-{1E53C901-E7A1-AE27-263D-C3BF5D3EFA04}" dt="2021-10-25T03:32:03.208" v="359"/>
          <ac:spMkLst>
            <pc:docMk/>
            <pc:sldMk cId="1930976626" sldId="323"/>
            <ac:spMk id="10" creationId="{E2384209-CB15-4CDF-9D31-C44FD9A3F20D}"/>
          </ac:spMkLst>
        </pc:spChg>
        <pc:spChg chg="add">
          <ac:chgData name="Yash Gupta" userId="S::2019btcs088@student.suas.ac.in::de8308f7-a0fa-4ad0-9429-745f9d23b9b3" providerId="AD" clId="Web-{1E53C901-E7A1-AE27-263D-C3BF5D3EFA04}" dt="2021-10-25T03:32:09.255" v="364"/>
          <ac:spMkLst>
            <pc:docMk/>
            <pc:sldMk cId="1930976626" sldId="323"/>
            <ac:spMk id="11" creationId="{AB8C311F-7253-4AED-9701-7FC0708C41C7}"/>
          </ac:spMkLst>
        </pc:spChg>
        <pc:spChg chg="add del">
          <ac:chgData name="Yash Gupta" userId="S::2019btcs088@student.suas.ac.in::de8308f7-a0fa-4ad0-9429-745f9d23b9b3" providerId="AD" clId="Web-{1E53C901-E7A1-AE27-263D-C3BF5D3EFA04}" dt="2021-10-25T03:32:03.208" v="359"/>
          <ac:spMkLst>
            <pc:docMk/>
            <pc:sldMk cId="1930976626" sldId="323"/>
            <ac:spMk id="12" creationId="{2633B3B5-CC90-43F0-8714-D31D1F3F0209}"/>
          </ac:spMkLst>
        </pc:spChg>
        <pc:spChg chg="add">
          <ac:chgData name="Yash Gupta" userId="S::2019btcs088@student.suas.ac.in::de8308f7-a0fa-4ad0-9429-745f9d23b9b3" providerId="AD" clId="Web-{1E53C901-E7A1-AE27-263D-C3BF5D3EFA04}" dt="2021-10-25T03:32:09.255" v="364"/>
          <ac:spMkLst>
            <pc:docMk/>
            <pc:sldMk cId="1930976626" sldId="323"/>
            <ac:spMk id="13" creationId="{E2384209-CB15-4CDF-9D31-C44FD9A3F20D}"/>
          </ac:spMkLst>
        </pc:spChg>
        <pc:spChg chg="add del">
          <ac:chgData name="Yash Gupta" userId="S::2019btcs088@student.suas.ac.in::de8308f7-a0fa-4ad0-9429-745f9d23b9b3" providerId="AD" clId="Web-{1E53C901-E7A1-AE27-263D-C3BF5D3EFA04}" dt="2021-10-25T03:32:03.208" v="359"/>
          <ac:spMkLst>
            <pc:docMk/>
            <pc:sldMk cId="1930976626" sldId="323"/>
            <ac:spMk id="14" creationId="{A8D57A06-A426-446D-B02C-A2DC6B62E45E}"/>
          </ac:spMkLst>
        </pc:spChg>
        <pc:spChg chg="add">
          <ac:chgData name="Yash Gupta" userId="S::2019btcs088@student.suas.ac.in::de8308f7-a0fa-4ad0-9429-745f9d23b9b3" providerId="AD" clId="Web-{1E53C901-E7A1-AE27-263D-C3BF5D3EFA04}" dt="2021-10-25T03:32:09.255" v="364"/>
          <ac:spMkLst>
            <pc:docMk/>
            <pc:sldMk cId="1930976626" sldId="323"/>
            <ac:spMk id="15" creationId="{2633B3B5-CC90-43F0-8714-D31D1F3F0209}"/>
          </ac:spMkLst>
        </pc:spChg>
        <pc:spChg chg="add">
          <ac:chgData name="Yash Gupta" userId="S::2019btcs088@student.suas.ac.in::de8308f7-a0fa-4ad0-9429-745f9d23b9b3" providerId="AD" clId="Web-{1E53C901-E7A1-AE27-263D-C3BF5D3EFA04}" dt="2021-10-25T03:32:09.255" v="364"/>
          <ac:spMkLst>
            <pc:docMk/>
            <pc:sldMk cId="1930976626" sldId="323"/>
            <ac:spMk id="16" creationId="{A8D57A06-A426-446D-B02C-A2DC6B62E45E}"/>
          </ac:spMkLst>
        </pc:spChg>
        <pc:picChg chg="add mod">
          <ac:chgData name="Yash Gupta" userId="S::2019btcs088@student.suas.ac.in::de8308f7-a0fa-4ad0-9429-745f9d23b9b3" providerId="AD" clId="Web-{1E53C901-E7A1-AE27-263D-C3BF5D3EFA04}" dt="2021-10-25T05:13:19.916" v="1254" actId="1076"/>
          <ac:picMkLst>
            <pc:docMk/>
            <pc:sldMk cId="1930976626" sldId="323"/>
            <ac:picMk id="3" creationId="{7EFD57F7-1989-476C-86B1-4D8DB75165CA}"/>
          </ac:picMkLst>
        </pc:picChg>
        <pc:picChg chg="add mod">
          <ac:chgData name="Yash Gupta" userId="S::2019btcs088@student.suas.ac.in::de8308f7-a0fa-4ad0-9429-745f9d23b9b3" providerId="AD" clId="Web-{1E53C901-E7A1-AE27-263D-C3BF5D3EFA04}" dt="2021-10-25T05:13:18.869" v="1253" actId="1076"/>
          <ac:picMkLst>
            <pc:docMk/>
            <pc:sldMk cId="1930976626" sldId="323"/>
            <ac:picMk id="4" creationId="{C5C7C591-844C-4480-9118-08BA0B694976}"/>
          </ac:picMkLst>
        </pc:picChg>
      </pc:sldChg>
      <pc:sldChg chg="new del">
        <pc:chgData name="Yash Gupta" userId="S::2019btcs088@student.suas.ac.in::de8308f7-a0fa-4ad0-9429-745f9d23b9b3" providerId="AD" clId="Web-{1E53C901-E7A1-AE27-263D-C3BF5D3EFA04}" dt="2021-10-25T03:34:11.790" v="412"/>
        <pc:sldMkLst>
          <pc:docMk/>
          <pc:sldMk cId="993251951" sldId="324"/>
        </pc:sldMkLst>
      </pc:sldChg>
      <pc:sldChg chg="new del">
        <pc:chgData name="Yash Gupta" userId="S::2019btcs088@student.suas.ac.in::de8308f7-a0fa-4ad0-9429-745f9d23b9b3" providerId="AD" clId="Web-{1E53C901-E7A1-AE27-263D-C3BF5D3EFA04}" dt="2021-10-25T03:34:28.822" v="414"/>
        <pc:sldMkLst>
          <pc:docMk/>
          <pc:sldMk cId="1173926761" sldId="324"/>
        </pc:sldMkLst>
      </pc:sldChg>
      <pc:sldChg chg="addSp modSp add ord replId">
        <pc:chgData name="Yash Gupta" userId="S::2019btcs088@student.suas.ac.in::de8308f7-a0fa-4ad0-9429-745f9d23b9b3" providerId="AD" clId="Web-{1E53C901-E7A1-AE27-263D-C3BF5D3EFA04}" dt="2021-10-25T05:13:49.151" v="1262"/>
        <pc:sldMkLst>
          <pc:docMk/>
          <pc:sldMk cId="3626835493" sldId="324"/>
        </pc:sldMkLst>
        <pc:spChg chg="mod">
          <ac:chgData name="Yash Gupta" userId="S::2019btcs088@student.suas.ac.in::de8308f7-a0fa-4ad0-9429-745f9d23b9b3" providerId="AD" clId="Web-{1E53C901-E7A1-AE27-263D-C3BF5D3EFA04}" dt="2021-10-25T04:18:47.095" v="516" actId="20577"/>
          <ac:spMkLst>
            <pc:docMk/>
            <pc:sldMk cId="3626835493" sldId="324"/>
            <ac:spMk id="3" creationId="{00000000-0000-0000-0000-000000000000}"/>
          </ac:spMkLst>
        </pc:spChg>
        <pc:spChg chg="mod">
          <ac:chgData name="Yash Gupta" userId="S::2019btcs088@student.suas.ac.in::de8308f7-a0fa-4ad0-9429-745f9d23b9b3" providerId="AD" clId="Web-{1E53C901-E7A1-AE27-263D-C3BF5D3EFA04}" dt="2021-10-25T05:01:22.803" v="1200" actId="20577"/>
          <ac:spMkLst>
            <pc:docMk/>
            <pc:sldMk cId="3626835493" sldId="324"/>
            <ac:spMk id="7" creationId="{00000000-0000-0000-0000-000000000000}"/>
          </ac:spMkLst>
        </pc:spChg>
        <pc:picChg chg="add">
          <ac:chgData name="Yash Gupta" userId="S::2019btcs088@student.suas.ac.in::de8308f7-a0fa-4ad0-9429-745f9d23b9b3" providerId="AD" clId="Web-{1E53C901-E7A1-AE27-263D-C3BF5D3EFA04}" dt="2021-10-25T05:13:49.151" v="1262"/>
          <ac:picMkLst>
            <pc:docMk/>
            <pc:sldMk cId="3626835493" sldId="324"/>
            <ac:picMk id="5" creationId="{72005463-E702-4989-BCE2-799DE6D6C75F}"/>
          </ac:picMkLst>
        </pc:picChg>
      </pc:sldChg>
      <pc:sldChg chg="addSp delSp modSp new mod setBg">
        <pc:chgData name="Yash Gupta" userId="S::2019btcs088@student.suas.ac.in::de8308f7-a0fa-4ad0-9429-745f9d23b9b3" providerId="AD" clId="Web-{1E53C901-E7A1-AE27-263D-C3BF5D3EFA04}" dt="2021-10-25T05:12:06.883" v="1227"/>
        <pc:sldMkLst>
          <pc:docMk/>
          <pc:sldMk cId="657014384" sldId="325"/>
        </pc:sldMkLst>
        <pc:spChg chg="mod ord">
          <ac:chgData name="Yash Gupta" userId="S::2019btcs088@student.suas.ac.in::de8308f7-a0fa-4ad0-9429-745f9d23b9b3" providerId="AD" clId="Web-{1E53C901-E7A1-AE27-263D-C3BF5D3EFA04}" dt="2021-10-25T04:15:46.590" v="463"/>
          <ac:spMkLst>
            <pc:docMk/>
            <pc:sldMk cId="657014384" sldId="325"/>
            <ac:spMk id="2" creationId="{EC9B5357-5AF2-45FE-B8E9-998D14B35E67}"/>
          </ac:spMkLst>
        </pc:spChg>
        <pc:spChg chg="add del">
          <ac:chgData name="Yash Gupta" userId="S::2019btcs088@student.suas.ac.in::de8308f7-a0fa-4ad0-9429-745f9d23b9b3" providerId="AD" clId="Web-{1E53C901-E7A1-AE27-263D-C3BF5D3EFA04}" dt="2021-10-25T03:41:52.303" v="454"/>
          <ac:spMkLst>
            <pc:docMk/>
            <pc:sldMk cId="657014384" sldId="325"/>
            <ac:spMk id="9" creationId="{AB8C311F-7253-4AED-9701-7FC0708C41C7}"/>
          </ac:spMkLst>
        </pc:spChg>
        <pc:spChg chg="add del">
          <ac:chgData name="Yash Gupta" userId="S::2019btcs088@student.suas.ac.in::de8308f7-a0fa-4ad0-9429-745f9d23b9b3" providerId="AD" clId="Web-{1E53C901-E7A1-AE27-263D-C3BF5D3EFA04}" dt="2021-10-25T03:41:52.303" v="454"/>
          <ac:spMkLst>
            <pc:docMk/>
            <pc:sldMk cId="657014384" sldId="325"/>
            <ac:spMk id="11" creationId="{E2384209-CB15-4CDF-9D31-C44FD9A3F20D}"/>
          </ac:spMkLst>
        </pc:spChg>
        <pc:spChg chg="add del">
          <ac:chgData name="Yash Gupta" userId="S::2019btcs088@student.suas.ac.in::de8308f7-a0fa-4ad0-9429-745f9d23b9b3" providerId="AD" clId="Web-{1E53C901-E7A1-AE27-263D-C3BF5D3EFA04}" dt="2021-10-25T03:41:52.303" v="454"/>
          <ac:spMkLst>
            <pc:docMk/>
            <pc:sldMk cId="657014384" sldId="325"/>
            <ac:spMk id="13" creationId="{2633B3B5-CC90-43F0-8714-D31D1F3F0209}"/>
          </ac:spMkLst>
        </pc:spChg>
        <pc:spChg chg="add del">
          <ac:chgData name="Yash Gupta" userId="S::2019btcs088@student.suas.ac.in::de8308f7-a0fa-4ad0-9429-745f9d23b9b3" providerId="AD" clId="Web-{1E53C901-E7A1-AE27-263D-C3BF5D3EFA04}" dt="2021-10-25T03:41:52.303" v="454"/>
          <ac:spMkLst>
            <pc:docMk/>
            <pc:sldMk cId="657014384" sldId="325"/>
            <ac:spMk id="15" creationId="{A8D57A06-A426-446D-B02C-A2DC6B62E45E}"/>
          </ac:spMkLst>
        </pc:spChg>
        <pc:spChg chg="add del">
          <ac:chgData name="Yash Gupta" userId="S::2019btcs088@student.suas.ac.in::de8308f7-a0fa-4ad0-9429-745f9d23b9b3" providerId="AD" clId="Web-{1E53C901-E7A1-AE27-263D-C3BF5D3EFA04}" dt="2021-10-25T04:15:46.590" v="463"/>
          <ac:spMkLst>
            <pc:docMk/>
            <pc:sldMk cId="657014384" sldId="325"/>
            <ac:spMk id="20" creationId="{AB8C311F-7253-4AED-9701-7FC0708C41C7}"/>
          </ac:spMkLst>
        </pc:spChg>
        <pc:spChg chg="add del">
          <ac:chgData name="Yash Gupta" userId="S::2019btcs088@student.suas.ac.in::de8308f7-a0fa-4ad0-9429-745f9d23b9b3" providerId="AD" clId="Web-{1E53C901-E7A1-AE27-263D-C3BF5D3EFA04}" dt="2021-10-25T04:15:46.590" v="463"/>
          <ac:spMkLst>
            <pc:docMk/>
            <pc:sldMk cId="657014384" sldId="325"/>
            <ac:spMk id="22" creationId="{E2384209-CB15-4CDF-9D31-C44FD9A3F20D}"/>
          </ac:spMkLst>
        </pc:spChg>
        <pc:spChg chg="add del">
          <ac:chgData name="Yash Gupta" userId="S::2019btcs088@student.suas.ac.in::de8308f7-a0fa-4ad0-9429-745f9d23b9b3" providerId="AD" clId="Web-{1E53C901-E7A1-AE27-263D-C3BF5D3EFA04}" dt="2021-10-25T04:15:46.590" v="463"/>
          <ac:spMkLst>
            <pc:docMk/>
            <pc:sldMk cId="657014384" sldId="325"/>
            <ac:spMk id="24" creationId="{2633B3B5-CC90-43F0-8714-D31D1F3F0209}"/>
          </ac:spMkLst>
        </pc:spChg>
        <pc:spChg chg="add del">
          <ac:chgData name="Yash Gupta" userId="S::2019btcs088@student.suas.ac.in::de8308f7-a0fa-4ad0-9429-745f9d23b9b3" providerId="AD" clId="Web-{1E53C901-E7A1-AE27-263D-C3BF5D3EFA04}" dt="2021-10-25T04:15:46.590" v="463"/>
          <ac:spMkLst>
            <pc:docMk/>
            <pc:sldMk cId="657014384" sldId="325"/>
            <ac:spMk id="26" creationId="{A8D57A06-A426-446D-B02C-A2DC6B62E45E}"/>
          </ac:spMkLst>
        </pc:spChg>
        <pc:spChg chg="add">
          <ac:chgData name="Yash Gupta" userId="S::2019btcs088@student.suas.ac.in::de8308f7-a0fa-4ad0-9429-745f9d23b9b3" providerId="AD" clId="Web-{1E53C901-E7A1-AE27-263D-C3BF5D3EFA04}" dt="2021-10-25T04:15:46.590" v="463"/>
          <ac:spMkLst>
            <pc:docMk/>
            <pc:sldMk cId="657014384" sldId="325"/>
            <ac:spMk id="28" creationId="{F3060C83-F051-4F0E-ABAD-AA0DFC48B218}"/>
          </ac:spMkLst>
        </pc:spChg>
        <pc:spChg chg="add">
          <ac:chgData name="Yash Gupta" userId="S::2019btcs088@student.suas.ac.in::de8308f7-a0fa-4ad0-9429-745f9d23b9b3" providerId="AD" clId="Web-{1E53C901-E7A1-AE27-263D-C3BF5D3EFA04}" dt="2021-10-25T04:15:46.590" v="463"/>
          <ac:spMkLst>
            <pc:docMk/>
            <pc:sldMk cId="657014384" sldId="325"/>
            <ac:spMk id="29" creationId="{83C98ABE-055B-441F-B07E-44F97F083C39}"/>
          </ac:spMkLst>
        </pc:spChg>
        <pc:spChg chg="add">
          <ac:chgData name="Yash Gupta" userId="S::2019btcs088@student.suas.ac.in::de8308f7-a0fa-4ad0-9429-745f9d23b9b3" providerId="AD" clId="Web-{1E53C901-E7A1-AE27-263D-C3BF5D3EFA04}" dt="2021-10-25T04:15:46.590" v="463"/>
          <ac:spMkLst>
            <pc:docMk/>
            <pc:sldMk cId="657014384" sldId="325"/>
            <ac:spMk id="30" creationId="{29FDB030-9B49-4CED-8CCD-4D99382388AC}"/>
          </ac:spMkLst>
        </pc:spChg>
        <pc:spChg chg="add del">
          <ac:chgData name="Yash Gupta" userId="S::2019btcs088@student.suas.ac.in::de8308f7-a0fa-4ad0-9429-745f9d23b9b3" providerId="AD" clId="Web-{1E53C901-E7A1-AE27-263D-C3BF5D3EFA04}" dt="2021-10-25T04:15:44.043" v="460"/>
          <ac:spMkLst>
            <pc:docMk/>
            <pc:sldMk cId="657014384" sldId="325"/>
            <ac:spMk id="31" creationId="{AB8C311F-7253-4AED-9701-7FC0708C41C7}"/>
          </ac:spMkLst>
        </pc:spChg>
        <pc:spChg chg="add">
          <ac:chgData name="Yash Gupta" userId="S::2019btcs088@student.suas.ac.in::de8308f7-a0fa-4ad0-9429-745f9d23b9b3" providerId="AD" clId="Web-{1E53C901-E7A1-AE27-263D-C3BF5D3EFA04}" dt="2021-10-25T04:15:46.590" v="463"/>
          <ac:spMkLst>
            <pc:docMk/>
            <pc:sldMk cId="657014384" sldId="325"/>
            <ac:spMk id="32" creationId="{3783CA14-24A1-485C-8B30-D6A5D87987AD}"/>
          </ac:spMkLst>
        </pc:spChg>
        <pc:spChg chg="add del">
          <ac:chgData name="Yash Gupta" userId="S::2019btcs088@student.suas.ac.in::de8308f7-a0fa-4ad0-9429-745f9d23b9b3" providerId="AD" clId="Web-{1E53C901-E7A1-AE27-263D-C3BF5D3EFA04}" dt="2021-10-25T04:15:44.043" v="460"/>
          <ac:spMkLst>
            <pc:docMk/>
            <pc:sldMk cId="657014384" sldId="325"/>
            <ac:spMk id="33" creationId="{E2384209-CB15-4CDF-9D31-C44FD9A3F20D}"/>
          </ac:spMkLst>
        </pc:spChg>
        <pc:spChg chg="add del">
          <ac:chgData name="Yash Gupta" userId="S::2019btcs088@student.suas.ac.in::de8308f7-a0fa-4ad0-9429-745f9d23b9b3" providerId="AD" clId="Web-{1E53C901-E7A1-AE27-263D-C3BF5D3EFA04}" dt="2021-10-25T04:15:44.043" v="460"/>
          <ac:spMkLst>
            <pc:docMk/>
            <pc:sldMk cId="657014384" sldId="325"/>
            <ac:spMk id="35" creationId="{2633B3B5-CC90-43F0-8714-D31D1F3F0209}"/>
          </ac:spMkLst>
        </pc:spChg>
        <pc:spChg chg="add del">
          <ac:chgData name="Yash Gupta" userId="S::2019btcs088@student.suas.ac.in::de8308f7-a0fa-4ad0-9429-745f9d23b9b3" providerId="AD" clId="Web-{1E53C901-E7A1-AE27-263D-C3BF5D3EFA04}" dt="2021-10-25T04:15:44.043" v="460"/>
          <ac:spMkLst>
            <pc:docMk/>
            <pc:sldMk cId="657014384" sldId="325"/>
            <ac:spMk id="37" creationId="{A8D57A06-A426-446D-B02C-A2DC6B62E45E}"/>
          </ac:spMkLst>
        </pc:spChg>
        <pc:spChg chg="add">
          <ac:chgData name="Yash Gupta" userId="S::2019btcs088@student.suas.ac.in::de8308f7-a0fa-4ad0-9429-745f9d23b9b3" providerId="AD" clId="Web-{1E53C901-E7A1-AE27-263D-C3BF5D3EFA04}" dt="2021-10-25T04:15:46.590" v="463"/>
          <ac:spMkLst>
            <pc:docMk/>
            <pc:sldMk cId="657014384" sldId="325"/>
            <ac:spMk id="39" creationId="{9A97C86A-04D6-40F7-AE84-31AB43E6A846}"/>
          </ac:spMkLst>
        </pc:spChg>
        <pc:spChg chg="add">
          <ac:chgData name="Yash Gupta" userId="S::2019btcs088@student.suas.ac.in::de8308f7-a0fa-4ad0-9429-745f9d23b9b3" providerId="AD" clId="Web-{1E53C901-E7A1-AE27-263D-C3BF5D3EFA04}" dt="2021-10-25T04:15:46.590" v="463"/>
          <ac:spMkLst>
            <pc:docMk/>
            <pc:sldMk cId="657014384" sldId="325"/>
            <ac:spMk id="41" creationId="{FF9F2414-84E8-453E-B1F3-389FDE8192D9}"/>
          </ac:spMkLst>
        </pc:spChg>
        <pc:spChg chg="add">
          <ac:chgData name="Yash Gupta" userId="S::2019btcs088@student.suas.ac.in::de8308f7-a0fa-4ad0-9429-745f9d23b9b3" providerId="AD" clId="Web-{1E53C901-E7A1-AE27-263D-C3BF5D3EFA04}" dt="2021-10-25T04:15:46.590" v="463"/>
          <ac:spMkLst>
            <pc:docMk/>
            <pc:sldMk cId="657014384" sldId="325"/>
            <ac:spMk id="43" creationId="{3ECA69A1-7536-43AC-85EF-C7106179F5ED}"/>
          </ac:spMkLst>
        </pc:spChg>
        <pc:picChg chg="add del mod">
          <ac:chgData name="Yash Gupta" userId="S::2019btcs088@student.suas.ac.in::de8308f7-a0fa-4ad0-9429-745f9d23b9b3" providerId="AD" clId="Web-{1E53C901-E7A1-AE27-263D-C3BF5D3EFA04}" dt="2021-10-25T03:40:28.629" v="448"/>
          <ac:picMkLst>
            <pc:docMk/>
            <pc:sldMk cId="657014384" sldId="325"/>
            <ac:picMk id="3" creationId="{E5C5E3B5-E485-41B2-A5F0-13B75A0FC313}"/>
          </ac:picMkLst>
        </pc:picChg>
        <pc:picChg chg="add mod">
          <ac:chgData name="Yash Gupta" userId="S::2019btcs088@student.suas.ac.in::de8308f7-a0fa-4ad0-9429-745f9d23b9b3" providerId="AD" clId="Web-{1E53C901-E7A1-AE27-263D-C3BF5D3EFA04}" dt="2021-10-25T04:15:46.590" v="463"/>
          <ac:picMkLst>
            <pc:docMk/>
            <pc:sldMk cId="657014384" sldId="325"/>
            <ac:picMk id="3" creationId="{FAB065A0-51E6-418E-A3D7-6F216FD4341E}"/>
          </ac:picMkLst>
        </pc:picChg>
        <pc:picChg chg="add">
          <ac:chgData name="Yash Gupta" userId="S::2019btcs088@student.suas.ac.in::de8308f7-a0fa-4ad0-9429-745f9d23b9b3" providerId="AD" clId="Web-{1E53C901-E7A1-AE27-263D-C3BF5D3EFA04}" dt="2021-10-25T05:12:06.883" v="1227"/>
          <ac:picMkLst>
            <pc:docMk/>
            <pc:sldMk cId="657014384" sldId="325"/>
            <ac:picMk id="4" creationId="{23768802-CFE3-488F-8866-A033CE8BEEB2}"/>
          </ac:picMkLst>
        </pc:picChg>
        <pc:picChg chg="add del mod">
          <ac:chgData name="Yash Gupta" userId="S::2019btcs088@student.suas.ac.in::de8308f7-a0fa-4ad0-9429-745f9d23b9b3" providerId="AD" clId="Web-{1E53C901-E7A1-AE27-263D-C3BF5D3EFA04}" dt="2021-10-25T03:41:30.584" v="452"/>
          <ac:picMkLst>
            <pc:docMk/>
            <pc:sldMk cId="657014384" sldId="325"/>
            <ac:picMk id="4" creationId="{8FD82699-ED96-4C2F-ACBB-DA7B3449C601}"/>
          </ac:picMkLst>
        </pc:picChg>
        <pc:picChg chg="add del mod">
          <ac:chgData name="Yash Gupta" userId="S::2019btcs088@student.suas.ac.in::de8308f7-a0fa-4ad0-9429-745f9d23b9b3" providerId="AD" clId="Web-{1E53C901-E7A1-AE27-263D-C3BF5D3EFA04}" dt="2021-10-25T03:41:56.178" v="455"/>
          <ac:picMkLst>
            <pc:docMk/>
            <pc:sldMk cId="657014384" sldId="325"/>
            <ac:picMk id="5" creationId="{BD658730-C0DD-41AC-90E9-FF0DAB612223}"/>
          </ac:picMkLst>
        </pc:picChg>
      </pc:sldChg>
      <pc:sldChg chg="addSp delSp modSp add replId">
        <pc:chgData name="Yash Gupta" userId="S::2019btcs088@student.suas.ac.in::de8308f7-a0fa-4ad0-9429-745f9d23b9b3" providerId="AD" clId="Web-{1E53C901-E7A1-AE27-263D-C3BF5D3EFA04}" dt="2021-10-25T05:13:31.416" v="1257"/>
        <pc:sldMkLst>
          <pc:docMk/>
          <pc:sldMk cId="3928032788" sldId="326"/>
        </pc:sldMkLst>
        <pc:spChg chg="del mod">
          <ac:chgData name="Yash Gupta" userId="S::2019btcs088@student.suas.ac.in::de8308f7-a0fa-4ad0-9429-745f9d23b9b3" providerId="AD" clId="Web-{1E53C901-E7A1-AE27-263D-C3BF5D3EFA04}" dt="2021-10-25T04:19:52.628" v="526"/>
          <ac:spMkLst>
            <pc:docMk/>
            <pc:sldMk cId="3928032788" sldId="326"/>
            <ac:spMk id="3" creationId="{00000000-0000-0000-0000-000000000000}"/>
          </ac:spMkLst>
        </pc:spChg>
        <pc:spChg chg="add mod">
          <ac:chgData name="Yash Gupta" userId="S::2019btcs088@student.suas.ac.in::de8308f7-a0fa-4ad0-9429-745f9d23b9b3" providerId="AD" clId="Web-{1E53C901-E7A1-AE27-263D-C3BF5D3EFA04}" dt="2021-10-25T05:13:29.010" v="1256" actId="1076"/>
          <ac:spMkLst>
            <pc:docMk/>
            <pc:sldMk cId="3928032788" sldId="326"/>
            <ac:spMk id="5" creationId="{27B53E4D-3697-4255-84EE-3E6BE546D1A9}"/>
          </ac:spMkLst>
        </pc:spChg>
        <pc:spChg chg="mod">
          <ac:chgData name="Yash Gupta" userId="S::2019btcs088@student.suas.ac.in::de8308f7-a0fa-4ad0-9429-745f9d23b9b3" providerId="AD" clId="Web-{1E53C901-E7A1-AE27-263D-C3BF5D3EFA04}" dt="2021-10-25T05:01:17.725" v="1199" actId="20577"/>
          <ac:spMkLst>
            <pc:docMk/>
            <pc:sldMk cId="3928032788" sldId="326"/>
            <ac:spMk id="7" creationId="{00000000-0000-0000-0000-000000000000}"/>
          </ac:spMkLst>
        </pc:spChg>
        <pc:picChg chg="add">
          <ac:chgData name="Yash Gupta" userId="S::2019btcs088@student.suas.ac.in::de8308f7-a0fa-4ad0-9429-745f9d23b9b3" providerId="AD" clId="Web-{1E53C901-E7A1-AE27-263D-C3BF5D3EFA04}" dt="2021-10-25T05:13:31.416" v="1257"/>
          <ac:picMkLst>
            <pc:docMk/>
            <pc:sldMk cId="3928032788" sldId="326"/>
            <ac:picMk id="6" creationId="{69F1C251-0DD7-44F1-AF0A-CF9417ABEFDA}"/>
          </ac:picMkLst>
        </pc:picChg>
      </pc:sldChg>
      <pc:sldChg chg="addSp delSp modSp new">
        <pc:chgData name="Yash Gupta" userId="S::2019btcs088@student.suas.ac.in::de8308f7-a0fa-4ad0-9429-745f9d23b9b3" providerId="AD" clId="Web-{1E53C901-E7A1-AE27-263D-C3BF5D3EFA04}" dt="2021-10-25T05:14:00.995" v="1269" actId="20577"/>
        <pc:sldMkLst>
          <pc:docMk/>
          <pc:sldMk cId="428651550" sldId="327"/>
        </pc:sldMkLst>
        <pc:spChg chg="add del">
          <ac:chgData name="Yash Gupta" userId="S::2019btcs088@student.suas.ac.in::de8308f7-a0fa-4ad0-9429-745f9d23b9b3" providerId="AD" clId="Web-{1E53C901-E7A1-AE27-263D-C3BF5D3EFA04}" dt="2021-10-25T04:27:22.609" v="627"/>
          <ac:spMkLst>
            <pc:docMk/>
            <pc:sldMk cId="428651550" sldId="327"/>
            <ac:spMk id="3" creationId="{E0A2E8AB-EC5F-4ECC-B22F-79E782133FD8}"/>
          </ac:spMkLst>
        </pc:spChg>
        <pc:spChg chg="add mod">
          <ac:chgData name="Yash Gupta" userId="S::2019btcs088@student.suas.ac.in::de8308f7-a0fa-4ad0-9429-745f9d23b9b3" providerId="AD" clId="Web-{1E53C901-E7A1-AE27-263D-C3BF5D3EFA04}" dt="2021-10-25T05:14:00.995" v="1269" actId="20577"/>
          <ac:spMkLst>
            <pc:docMk/>
            <pc:sldMk cId="428651550" sldId="327"/>
            <ac:spMk id="5" creationId="{FA2AA712-900D-4780-A856-6ACA24E44A6A}"/>
          </ac:spMkLst>
        </pc:spChg>
        <pc:spChg chg="add">
          <ac:chgData name="Yash Gupta" userId="S::2019btcs088@student.suas.ac.in::de8308f7-a0fa-4ad0-9429-745f9d23b9b3" providerId="AD" clId="Web-{1E53C901-E7A1-AE27-263D-C3BF5D3EFA04}" dt="2021-10-25T04:28:51.174" v="686"/>
          <ac:spMkLst>
            <pc:docMk/>
            <pc:sldMk cId="428651550" sldId="327"/>
            <ac:spMk id="7" creationId="{F1B9C893-122F-458F-9ECD-5E339DE31F77}"/>
          </ac:spMkLst>
        </pc:spChg>
      </pc:sldChg>
      <pc:sldChg chg="add del replId">
        <pc:chgData name="Yash Gupta" userId="S::2019btcs088@student.suas.ac.in::de8308f7-a0fa-4ad0-9429-745f9d23b9b3" providerId="AD" clId="Web-{1E53C901-E7A1-AE27-263D-C3BF5D3EFA04}" dt="2021-10-25T04:26:50.045" v="624"/>
        <pc:sldMkLst>
          <pc:docMk/>
          <pc:sldMk cId="964121510" sldId="327"/>
        </pc:sldMkLst>
      </pc:sldChg>
      <pc:sldChg chg="addSp delSp modSp new del">
        <pc:chgData name="Yash Gupta" userId="S::2019btcs088@student.suas.ac.in::de8308f7-a0fa-4ad0-9429-745f9d23b9b3" providerId="AD" clId="Web-{1E53C901-E7A1-AE27-263D-C3BF5D3EFA04}" dt="2021-10-25T04:22:32.585" v="536"/>
        <pc:sldMkLst>
          <pc:docMk/>
          <pc:sldMk cId="2748914794" sldId="327"/>
        </pc:sldMkLst>
        <pc:spChg chg="add del mod">
          <ac:chgData name="Yash Gupta" userId="S::2019btcs088@student.suas.ac.in::de8308f7-a0fa-4ad0-9429-745f9d23b9b3" providerId="AD" clId="Web-{1E53C901-E7A1-AE27-263D-C3BF5D3EFA04}" dt="2021-10-25T04:22:29.351" v="535"/>
          <ac:spMkLst>
            <pc:docMk/>
            <pc:sldMk cId="2748914794" sldId="327"/>
            <ac:spMk id="3" creationId="{78691ECA-5932-44F5-ACA5-D1930759B116}"/>
          </ac:spMkLst>
        </pc:spChg>
      </pc:sldChg>
      <pc:sldChg chg="new del ord">
        <pc:chgData name="Yash Gupta" userId="S::2019btcs088@student.suas.ac.in::de8308f7-a0fa-4ad0-9429-745f9d23b9b3" providerId="AD" clId="Web-{1E53C901-E7A1-AE27-263D-C3BF5D3EFA04}" dt="2021-10-25T04:50:34.255" v="999"/>
        <pc:sldMkLst>
          <pc:docMk/>
          <pc:sldMk cId="1420180120" sldId="328"/>
        </pc:sldMkLst>
      </pc:sldChg>
      <pc:sldChg chg="addSp modSp add ord replId">
        <pc:chgData name="Yash Gupta" userId="S::2019btcs088@student.suas.ac.in::de8308f7-a0fa-4ad0-9429-745f9d23b9b3" providerId="AD" clId="Web-{1E53C901-E7A1-AE27-263D-C3BF5D3EFA04}" dt="2021-10-25T05:13:33.994" v="1258"/>
        <pc:sldMkLst>
          <pc:docMk/>
          <pc:sldMk cId="3506375619" sldId="328"/>
        </pc:sldMkLst>
        <pc:spChg chg="mod">
          <ac:chgData name="Yash Gupta" userId="S::2019btcs088@student.suas.ac.in::de8308f7-a0fa-4ad0-9429-745f9d23b9b3" providerId="AD" clId="Web-{1E53C901-E7A1-AE27-263D-C3BF5D3EFA04}" dt="2021-10-25T05:13:24.478" v="1255" actId="14100"/>
          <ac:spMkLst>
            <pc:docMk/>
            <pc:sldMk cId="3506375619" sldId="328"/>
            <ac:spMk id="5" creationId="{27B53E4D-3697-4255-84EE-3E6BE546D1A9}"/>
          </ac:spMkLst>
        </pc:spChg>
        <pc:spChg chg="mod">
          <ac:chgData name="Yash Gupta" userId="S::2019btcs088@student.suas.ac.in::de8308f7-a0fa-4ad0-9429-745f9d23b9b3" providerId="AD" clId="Web-{1E53C901-E7A1-AE27-263D-C3BF5D3EFA04}" dt="2021-10-25T04:50:51.365" v="1004" actId="20577"/>
          <ac:spMkLst>
            <pc:docMk/>
            <pc:sldMk cId="3506375619" sldId="328"/>
            <ac:spMk id="7" creationId="{00000000-0000-0000-0000-000000000000}"/>
          </ac:spMkLst>
        </pc:spChg>
        <pc:picChg chg="add">
          <ac:chgData name="Yash Gupta" userId="S::2019btcs088@student.suas.ac.in::de8308f7-a0fa-4ad0-9429-745f9d23b9b3" providerId="AD" clId="Web-{1E53C901-E7A1-AE27-263D-C3BF5D3EFA04}" dt="2021-10-25T05:13:33.994" v="1258"/>
          <ac:picMkLst>
            <pc:docMk/>
            <pc:sldMk cId="3506375619" sldId="328"/>
            <ac:picMk id="3" creationId="{F91F9462-C4D4-4244-BB95-351D5957E9B5}"/>
          </ac:picMkLst>
        </pc:picChg>
      </pc:sldChg>
      <pc:sldChg chg="new del">
        <pc:chgData name="Yash Gupta" userId="S::2019btcs088@student.suas.ac.in::de8308f7-a0fa-4ad0-9429-745f9d23b9b3" providerId="AD" clId="Web-{1E53C901-E7A1-AE27-263D-C3BF5D3EFA04}" dt="2021-10-25T04:53:10.212" v="1048"/>
        <pc:sldMkLst>
          <pc:docMk/>
          <pc:sldMk cId="1355875757" sldId="329"/>
        </pc:sldMkLst>
      </pc:sldChg>
      <pc:sldChg chg="new del">
        <pc:chgData name="Yash Gupta" userId="S::2019btcs088@student.suas.ac.in::de8308f7-a0fa-4ad0-9429-745f9d23b9b3" providerId="AD" clId="Web-{1E53C901-E7A1-AE27-263D-C3BF5D3EFA04}" dt="2021-10-25T04:52:38.039" v="1044"/>
        <pc:sldMkLst>
          <pc:docMk/>
          <pc:sldMk cId="2240821733" sldId="329"/>
        </pc:sldMkLst>
      </pc:sldChg>
      <pc:sldChg chg="addSp delSp modSp add replId">
        <pc:chgData name="Yash Gupta" userId="S::2019btcs088@student.suas.ac.in::de8308f7-a0fa-4ad0-9429-745f9d23b9b3" providerId="AD" clId="Web-{1E53C901-E7A1-AE27-263D-C3BF5D3EFA04}" dt="2021-10-25T05:00:41.443" v="1197" actId="20577"/>
        <pc:sldMkLst>
          <pc:docMk/>
          <pc:sldMk cId="3376694489" sldId="329"/>
        </pc:sldMkLst>
        <pc:spChg chg="add mod">
          <ac:chgData name="Yash Gupta" userId="S::2019btcs088@student.suas.ac.in::de8308f7-a0fa-4ad0-9429-745f9d23b9b3" providerId="AD" clId="Web-{1E53C901-E7A1-AE27-263D-C3BF5D3EFA04}" dt="2021-10-25T05:00:41.443" v="1197" actId="20577"/>
          <ac:spMkLst>
            <pc:docMk/>
            <pc:sldMk cId="3376694489" sldId="329"/>
            <ac:spMk id="2" creationId="{3462FB5D-CD51-4AB8-A79C-8A87259B18CB}"/>
          </ac:spMkLst>
        </pc:spChg>
        <pc:spChg chg="add del">
          <ac:chgData name="Yash Gupta" userId="S::2019btcs088@student.suas.ac.in::de8308f7-a0fa-4ad0-9429-745f9d23b9b3" providerId="AD" clId="Web-{1E53C901-E7A1-AE27-263D-C3BF5D3EFA04}" dt="2021-10-25T04:59:18.659" v="1158"/>
          <ac:spMkLst>
            <pc:docMk/>
            <pc:sldMk cId="3376694489" sldId="329"/>
            <ac:spMk id="3" creationId="{C47E13CD-A969-4A6A-B42C-0FA7559DB19F}"/>
          </ac:spMkLst>
        </pc:spChg>
        <pc:spChg chg="mod">
          <ac:chgData name="Yash Gupta" userId="S::2019btcs088@student.suas.ac.in::de8308f7-a0fa-4ad0-9429-745f9d23b9b3" providerId="AD" clId="Web-{1E53C901-E7A1-AE27-263D-C3BF5D3EFA04}" dt="2021-10-25T04:59:40.113" v="1175" actId="1076"/>
          <ac:spMkLst>
            <pc:docMk/>
            <pc:sldMk cId="3376694489" sldId="329"/>
            <ac:spMk id="5" creationId="{00000000-0000-0000-0000-000000000000}"/>
          </ac:spMkLst>
        </pc:spChg>
        <pc:spChg chg="mod">
          <ac:chgData name="Yash Gupta" userId="S::2019btcs088@student.suas.ac.in::de8308f7-a0fa-4ad0-9429-745f9d23b9b3" providerId="AD" clId="Web-{1E53C901-E7A1-AE27-263D-C3BF5D3EFA04}" dt="2021-10-25T04:57:37.985" v="1112" actId="20577"/>
          <ac:spMkLst>
            <pc:docMk/>
            <pc:sldMk cId="3376694489" sldId="329"/>
            <ac:spMk id="7" creationId="{00000000-0000-0000-0000-000000000000}"/>
          </ac:spMkLst>
        </pc:spChg>
        <pc:spChg chg="mod">
          <ac:chgData name="Yash Gupta" userId="S::2019btcs088@student.suas.ac.in::de8308f7-a0fa-4ad0-9429-745f9d23b9b3" providerId="AD" clId="Web-{1E53C901-E7A1-AE27-263D-C3BF5D3EFA04}" dt="2021-10-25T04:59:43.738" v="1176" actId="1076"/>
          <ac:spMkLst>
            <pc:docMk/>
            <pc:sldMk cId="3376694489" sldId="329"/>
            <ac:spMk id="14" creationId="{00000000-0000-0000-0000-000000000000}"/>
          </ac:spMkLst>
        </pc:spChg>
        <pc:spChg chg="del mod">
          <ac:chgData name="Yash Gupta" userId="S::2019btcs088@student.suas.ac.in::de8308f7-a0fa-4ad0-9429-745f9d23b9b3" providerId="AD" clId="Web-{1E53C901-E7A1-AE27-263D-C3BF5D3EFA04}" dt="2021-10-25T04:56:28.577" v="1096"/>
          <ac:spMkLst>
            <pc:docMk/>
            <pc:sldMk cId="3376694489" sldId="329"/>
            <ac:spMk id="15" creationId="{00000000-0000-0000-0000-000000000000}"/>
          </ac:spMkLst>
        </pc:spChg>
        <pc:cxnChg chg="mod">
          <ac:chgData name="Yash Gupta" userId="S::2019btcs088@student.suas.ac.in::de8308f7-a0fa-4ad0-9429-745f9d23b9b3" providerId="AD" clId="Web-{1E53C901-E7A1-AE27-263D-C3BF5D3EFA04}" dt="2021-10-25T04:57:02.859" v="1103" actId="1076"/>
          <ac:cxnSpMkLst>
            <pc:docMk/>
            <pc:sldMk cId="3376694489" sldId="329"/>
            <ac:cxnSpMk id="30" creationId="{00000000-0000-0000-0000-000000000000}"/>
          </ac:cxnSpMkLst>
        </pc:cxnChg>
        <pc:cxnChg chg="mod">
          <ac:chgData name="Yash Gupta" userId="S::2019btcs088@student.suas.ac.in::de8308f7-a0fa-4ad0-9429-745f9d23b9b3" providerId="AD" clId="Web-{1E53C901-E7A1-AE27-263D-C3BF5D3EFA04}" dt="2021-10-25T04:57:23.797" v="1106" actId="14100"/>
          <ac:cxnSpMkLst>
            <pc:docMk/>
            <pc:sldMk cId="3376694489" sldId="329"/>
            <ac:cxnSpMk id="32" creationId="{00000000-0000-0000-0000-000000000000}"/>
          </ac:cxnSpMkLst>
        </pc:cxnChg>
        <pc:cxnChg chg="mod">
          <ac:chgData name="Yash Gupta" userId="S::2019btcs088@student.suas.ac.in::de8308f7-a0fa-4ad0-9429-745f9d23b9b3" providerId="AD" clId="Web-{1E53C901-E7A1-AE27-263D-C3BF5D3EFA04}" dt="2021-10-25T04:56:45.983" v="1100" actId="1076"/>
          <ac:cxnSpMkLst>
            <pc:docMk/>
            <pc:sldMk cId="3376694489" sldId="329"/>
            <ac:cxnSpMk id="36" creationId="{00000000-0000-0000-0000-000000000000}"/>
          </ac:cxnSpMkLst>
        </pc:cxnChg>
        <pc:cxnChg chg="mod">
          <ac:chgData name="Yash Gupta" userId="S::2019btcs088@student.suas.ac.in::de8308f7-a0fa-4ad0-9429-745f9d23b9b3" providerId="AD" clId="Web-{1E53C901-E7A1-AE27-263D-C3BF5D3EFA04}" dt="2021-10-25T04:57:10.593" v="1105" actId="1076"/>
          <ac:cxnSpMkLst>
            <pc:docMk/>
            <pc:sldMk cId="3376694489" sldId="329"/>
            <ac:cxnSpMk id="37" creationId="{00000000-0000-0000-0000-000000000000}"/>
          </ac:cxnSpMkLst>
        </pc:cxnChg>
      </pc:sldChg>
      <pc:sldChg chg="new del">
        <pc:chgData name="Yash Gupta" userId="S::2019btcs088@student.suas.ac.in::de8308f7-a0fa-4ad0-9429-745f9d23b9b3" providerId="AD" clId="Web-{1E53C901-E7A1-AE27-263D-C3BF5D3EFA04}" dt="2021-10-25T04:52:53.055" v="1046"/>
        <pc:sldMkLst>
          <pc:docMk/>
          <pc:sldMk cId="3938649877" sldId="329"/>
        </pc:sldMkLst>
      </pc:sldChg>
    </pc:docChg>
  </pc:docChgLst>
  <pc:docChgLst>
    <pc:chgData name="Yash Gupta" userId="S::2019btcs088@student.suas.ac.in::de8308f7-a0fa-4ad0-9429-745f9d23b9b3" providerId="AD" clId="Web-{8AD51529-5C9F-5A2F-D77E-D0D156DB5E88}"/>
    <pc:docChg chg="modSld">
      <pc:chgData name="Yash Gupta" userId="S::2019btcs088@student.suas.ac.in::de8308f7-a0fa-4ad0-9429-745f9d23b9b3" providerId="AD" clId="Web-{8AD51529-5C9F-5A2F-D77E-D0D156DB5E88}" dt="2021-10-25T05:19:31.552" v="7" actId="20577"/>
      <pc:docMkLst>
        <pc:docMk/>
      </pc:docMkLst>
      <pc:sldChg chg="modSp">
        <pc:chgData name="Yash Gupta" userId="S::2019btcs088@student.suas.ac.in::de8308f7-a0fa-4ad0-9429-745f9d23b9b3" providerId="AD" clId="Web-{8AD51529-5C9F-5A2F-D77E-D0D156DB5E88}" dt="2021-10-25T05:19:23.630" v="6" actId="1076"/>
        <pc:sldMkLst>
          <pc:docMk/>
          <pc:sldMk cId="1765275220" sldId="272"/>
        </pc:sldMkLst>
        <pc:spChg chg="mod">
          <ac:chgData name="Yash Gupta" userId="S::2019btcs088@student.suas.ac.in::de8308f7-a0fa-4ad0-9429-745f9d23b9b3" providerId="AD" clId="Web-{8AD51529-5C9F-5A2F-D77E-D0D156DB5E88}" dt="2021-10-25T05:19:23.630" v="6" actId="1076"/>
          <ac:spMkLst>
            <pc:docMk/>
            <pc:sldMk cId="1765275220" sldId="272"/>
            <ac:spMk id="7" creationId="{7D6CAD9B-6A65-49E1-9F56-067D39FDD65E}"/>
          </ac:spMkLst>
        </pc:spChg>
      </pc:sldChg>
      <pc:sldChg chg="modSp">
        <pc:chgData name="Yash Gupta" userId="S::2019btcs088@student.suas.ac.in::de8308f7-a0fa-4ad0-9429-745f9d23b9b3" providerId="AD" clId="Web-{8AD51529-5C9F-5A2F-D77E-D0D156DB5E88}" dt="2021-10-25T05:19:31.552" v="7" actId="20577"/>
        <pc:sldMkLst>
          <pc:docMk/>
          <pc:sldMk cId="2900441840" sldId="304"/>
        </pc:sldMkLst>
        <pc:spChg chg="mod">
          <ac:chgData name="Yash Gupta" userId="S::2019btcs088@student.suas.ac.in::de8308f7-a0fa-4ad0-9429-745f9d23b9b3" providerId="AD" clId="Web-{8AD51529-5C9F-5A2F-D77E-D0D156DB5E88}" dt="2021-10-25T05:19:31.552" v="7" actId="20577"/>
          <ac:spMkLst>
            <pc:docMk/>
            <pc:sldMk cId="2900441840" sldId="304"/>
            <ac:spMk id="17" creationId="{763A16D0-48C3-425F-90A2-9A5E88244E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AF0BA-C731-4688-AEF4-0A7B086E8731}" type="datetimeFigureOut">
              <a:rPr lang="en-IN" smtClean="0"/>
              <a:t>24-10-2021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88E3B-8B1E-4678-83D8-23D7A8A816A1}" type="slidenum">
              <a:rPr lang="en-IN" smtClean="0"/>
              <a:t>‹#›</a:t>
            </a:fld>
            <a:endParaRPr lang="en-IN"/>
          </a:p>
        </p:txBody>
      </p:sp>
    </p:spTree>
    <p:extLst>
      <p:ext uri="{BB962C8B-B14F-4D97-AF65-F5344CB8AC3E}">
        <p14:creationId xmlns:p14="http://schemas.microsoft.com/office/powerpoint/2010/main" val="2211306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0E88E3B-8B1E-4678-83D8-23D7A8A816A1}" type="slidenum">
              <a:rPr lang="en-IN" smtClean="0"/>
              <a:t>1</a:t>
            </a:fld>
            <a:endParaRPr lang="en-IN"/>
          </a:p>
        </p:txBody>
      </p:sp>
    </p:spTree>
    <p:extLst>
      <p:ext uri="{BB962C8B-B14F-4D97-AF65-F5344CB8AC3E}">
        <p14:creationId xmlns:p14="http://schemas.microsoft.com/office/powerpoint/2010/main" val="288438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DataScience</a:t>
            </a:r>
            <a:r>
              <a:rPr lang="en-US"/>
              <a:t> that Industry Needs MLOps - Enterprise AI </a:t>
            </a:r>
          </a:p>
          <a:p>
            <a:r>
              <a:rPr lang="en-US"/>
              <a:t>With massive investments in data science teams, platforms, and infrastructure, the number of AI projects is dramatically increasing — along with the number of missed opportunities. Unfortunately, most projects are not showing the value that business leaders expect and are introducing new risks that need to be managed. Solution to the above problem statement is MLOps. MLOps delivers the capabilities that Data Science &amp; IT Ops teams need to work together to deploy, monitor &amp; manage machine learning models in production and to govern their use in production environments.</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10</a:t>
            </a:fld>
            <a:endParaRPr lang="en-IN"/>
          </a:p>
        </p:txBody>
      </p:sp>
    </p:spTree>
    <p:extLst>
      <p:ext uri="{BB962C8B-B14F-4D97-AF65-F5344CB8AC3E}">
        <p14:creationId xmlns:p14="http://schemas.microsoft.com/office/powerpoint/2010/main" val="3372942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DataScience</a:t>
            </a:r>
            <a:r>
              <a:rPr lang="en-US"/>
              <a:t> that Industry Needs MLOps - Enterprise AI </a:t>
            </a:r>
          </a:p>
          <a:p>
            <a:r>
              <a:rPr lang="en-US"/>
              <a:t>With massive investments in data science teams, platforms, and infrastructure, the number of AI projects is dramatically increasing — along with the number of missed opportunities. Unfortunately, most projects are not showing the value that business leaders expect and are introducing new risks that need to be managed. Solution to the above problem statement is MLOps. MLOps delivers the capabilities that Data Science &amp; IT Ops teams need to work together to deploy, monitor &amp; manage machine learning models in production and to govern their use in production environments.</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11</a:t>
            </a:fld>
            <a:endParaRPr lang="en-IN"/>
          </a:p>
        </p:txBody>
      </p:sp>
    </p:spTree>
    <p:extLst>
      <p:ext uri="{BB962C8B-B14F-4D97-AF65-F5344CB8AC3E}">
        <p14:creationId xmlns:p14="http://schemas.microsoft.com/office/powerpoint/2010/main" val="302586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clearly understand the idea behind </a:t>
            </a:r>
            <a:r>
              <a:rPr lang="en-US" err="1"/>
              <a:t>MLops</a:t>
            </a:r>
            <a:r>
              <a:rPr lang="en-US"/>
              <a:t>? First I like to tell how this terms is created?</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12</a:t>
            </a:fld>
            <a:endParaRPr lang="en-IN"/>
          </a:p>
        </p:txBody>
      </p:sp>
    </p:spTree>
    <p:extLst>
      <p:ext uri="{BB962C8B-B14F-4D97-AF65-F5344CB8AC3E}">
        <p14:creationId xmlns:p14="http://schemas.microsoft.com/office/powerpoint/2010/main" val="3049606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do we mean by DevOps?</a:t>
            </a:r>
          </a:p>
          <a:p>
            <a:r>
              <a:rPr lang="en-US"/>
              <a:t>How it was introduced in market?</a:t>
            </a:r>
          </a:p>
          <a:p>
            <a:r>
              <a:rPr lang="en-US"/>
              <a:t>DevOps lifecycle.</a:t>
            </a:r>
          </a:p>
        </p:txBody>
      </p:sp>
      <p:sp>
        <p:nvSpPr>
          <p:cNvPr id="4" name="Slide Number Placeholder 3"/>
          <p:cNvSpPr>
            <a:spLocks noGrp="1"/>
          </p:cNvSpPr>
          <p:nvPr>
            <p:ph type="sldNum" sz="quarter" idx="10"/>
          </p:nvPr>
        </p:nvSpPr>
        <p:spPr/>
        <p:txBody>
          <a:bodyPr/>
          <a:lstStyle/>
          <a:p>
            <a:fld id="{70E88E3B-8B1E-4678-83D8-23D7A8A816A1}" type="slidenum">
              <a:rPr lang="en-IN" smtClean="0"/>
              <a:t>13</a:t>
            </a:fld>
            <a:endParaRPr lang="en-IN"/>
          </a:p>
        </p:txBody>
      </p:sp>
    </p:spTree>
    <p:extLst>
      <p:ext uri="{BB962C8B-B14F-4D97-AF65-F5344CB8AC3E}">
        <p14:creationId xmlns:p14="http://schemas.microsoft.com/office/powerpoint/2010/main" val="243070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do we mean by DevOps?</a:t>
            </a:r>
          </a:p>
          <a:p>
            <a:r>
              <a:rPr lang="en-US"/>
              <a:t>How it was introduced in market?</a:t>
            </a:r>
          </a:p>
          <a:p>
            <a:r>
              <a:rPr lang="en-US"/>
              <a:t>DevOps lifecycle.</a:t>
            </a:r>
          </a:p>
        </p:txBody>
      </p:sp>
      <p:sp>
        <p:nvSpPr>
          <p:cNvPr id="4" name="Slide Number Placeholder 3"/>
          <p:cNvSpPr>
            <a:spLocks noGrp="1"/>
          </p:cNvSpPr>
          <p:nvPr>
            <p:ph type="sldNum" sz="quarter" idx="10"/>
          </p:nvPr>
        </p:nvSpPr>
        <p:spPr/>
        <p:txBody>
          <a:bodyPr/>
          <a:lstStyle/>
          <a:p>
            <a:fld id="{70E88E3B-8B1E-4678-83D8-23D7A8A816A1}" type="slidenum">
              <a:rPr lang="en-IN" smtClean="0"/>
              <a:t>14</a:t>
            </a:fld>
            <a:endParaRPr lang="en-IN"/>
          </a:p>
        </p:txBody>
      </p:sp>
    </p:spTree>
    <p:extLst>
      <p:ext uri="{BB962C8B-B14F-4D97-AF65-F5344CB8AC3E}">
        <p14:creationId xmlns:p14="http://schemas.microsoft.com/office/powerpoint/2010/main" val="1534683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core behind ML?</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15</a:t>
            </a:fld>
            <a:endParaRPr lang="en-IN"/>
          </a:p>
        </p:txBody>
      </p:sp>
    </p:spTree>
    <p:extLst>
      <p:ext uri="{BB962C8B-B14F-4D97-AF65-F5344CB8AC3E}">
        <p14:creationId xmlns:p14="http://schemas.microsoft.com/office/powerpoint/2010/main" val="2258127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16</a:t>
            </a:fld>
            <a:endParaRPr lang="en-IN"/>
          </a:p>
        </p:txBody>
      </p:sp>
    </p:spTree>
    <p:extLst>
      <p:ext uri="{BB962C8B-B14F-4D97-AF65-F5344CB8AC3E}">
        <p14:creationId xmlns:p14="http://schemas.microsoft.com/office/powerpoint/2010/main" val="1748518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0E88E3B-8B1E-4678-83D8-23D7A8A816A1}" type="slidenum">
              <a:rPr lang="en-IN" smtClean="0"/>
              <a:t>17</a:t>
            </a:fld>
            <a:endParaRPr lang="en-IN"/>
          </a:p>
        </p:txBody>
      </p:sp>
    </p:spTree>
    <p:extLst>
      <p:ext uri="{BB962C8B-B14F-4D97-AF65-F5344CB8AC3E}">
        <p14:creationId xmlns:p14="http://schemas.microsoft.com/office/powerpoint/2010/main" val="3616362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9 Jan 2020, RBI done some amendment to the PML rules launching concept of a) digital KYC b) Equivalent e-document</a:t>
            </a:r>
          </a:p>
          <a:p>
            <a:r>
              <a:rPr lang="en-US"/>
              <a:t>In India, Electronic Know Your Customer or Electronic Know your Client or </a:t>
            </a:r>
            <a:r>
              <a:rPr lang="en-US" b="1"/>
              <a:t>eKYC</a:t>
            </a:r>
            <a:r>
              <a:rPr lang="en-US"/>
              <a:t> is a process, wherein the customer's identity and address are verified electronically through Aadhaar authentication. Aadhaar is India's national biometric </a:t>
            </a:r>
            <a:r>
              <a:rPr lang="en-US" err="1"/>
              <a:t>eID</a:t>
            </a:r>
            <a:r>
              <a:rPr lang="en-US"/>
              <a:t> scheme.</a:t>
            </a:r>
          </a:p>
          <a:p>
            <a:r>
              <a:rPr lang="en-IN" b="1"/>
              <a:t>facial biometrics</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18</a:t>
            </a:fld>
            <a:endParaRPr lang="en-IN"/>
          </a:p>
        </p:txBody>
      </p:sp>
    </p:spTree>
    <p:extLst>
      <p:ext uri="{BB962C8B-B14F-4D97-AF65-F5344CB8AC3E}">
        <p14:creationId xmlns:p14="http://schemas.microsoft.com/office/powerpoint/2010/main" val="3416537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High Level Automation</a:t>
            </a:r>
            <a:br>
              <a:rPr lang="en-US"/>
            </a:br>
            <a:r>
              <a:rPr lang="en-US"/>
              <a:t>The first new item here is a feature store. This is a database specifically for ML features. We do a variety of operations when training models such as scaling, feature engineering, encoding and mathematical transformations. Many of these features are not useful for typical analysis so a feature store allows us to store this and access it more easily.</a:t>
            </a:r>
          </a:p>
          <a:p>
            <a:r>
              <a:rPr lang="en-US"/>
              <a:t>On the left side, we have orchestrated experiments. This is the concept of automation many operations in the Data Science work flow.</a:t>
            </a:r>
          </a:p>
          <a:p>
            <a:r>
              <a:rPr lang="en-US"/>
              <a:t>The red square in the bottom left is the creation of a pipeline. This is another automation. When we deploy as pipeline, we are deploying the model and the transformations required to generate predictions from the model. </a:t>
            </a:r>
          </a:p>
          <a:p>
            <a:r>
              <a:rPr lang="en-US"/>
              <a:t> Many validation steps can also be automated.</a:t>
            </a:r>
          </a:p>
          <a:p>
            <a:r>
              <a:rPr lang="en-US"/>
              <a:t> We also allow continuous monitoring and retraining by collecting new data and storing it in the feature store.</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19</a:t>
            </a:fld>
            <a:endParaRPr lang="en-IN"/>
          </a:p>
        </p:txBody>
      </p:sp>
    </p:spTree>
    <p:extLst>
      <p:ext uri="{BB962C8B-B14F-4D97-AF65-F5344CB8AC3E}">
        <p14:creationId xmlns:p14="http://schemas.microsoft.com/office/powerpoint/2010/main" val="86218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0E88E3B-8B1E-4678-83D8-23D7A8A816A1}" type="slidenum">
              <a:rPr lang="en-IN" smtClean="0"/>
              <a:t>2</a:t>
            </a:fld>
            <a:endParaRPr lang="en-IN"/>
          </a:p>
        </p:txBody>
      </p:sp>
    </p:spTree>
    <p:extLst>
      <p:ext uri="{BB962C8B-B14F-4D97-AF65-F5344CB8AC3E}">
        <p14:creationId xmlns:p14="http://schemas.microsoft.com/office/powerpoint/2010/main" val="2393239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High Level Automation</a:t>
            </a:r>
            <a:br>
              <a:rPr lang="en-US"/>
            </a:br>
            <a:r>
              <a:rPr lang="en-US"/>
              <a:t>The first new item here is a feature store. This is a database specifically for ML features. We do a variety of operations when training models such as scaling, feature engineering, encoding and mathematical transformations. Many of these features are not useful for typical analysis so a feature store allows us to store this and access it more easily.</a:t>
            </a:r>
          </a:p>
          <a:p>
            <a:r>
              <a:rPr lang="en-US"/>
              <a:t>On the left side, we have orchestrated experiments. This is the concept of automation many operations in the Data Science work flow.</a:t>
            </a:r>
          </a:p>
          <a:p>
            <a:r>
              <a:rPr lang="en-US"/>
              <a:t>The red square in the bottom left is the creation of a pipeline. This is another automation. When we deploy as pipeline, we are deploying the model and the transformations required to generate predictions from the model. </a:t>
            </a:r>
          </a:p>
          <a:p>
            <a:r>
              <a:rPr lang="en-US"/>
              <a:t> Many validation steps can also be automated.</a:t>
            </a:r>
          </a:p>
          <a:p>
            <a:r>
              <a:rPr lang="en-US"/>
              <a:t> We also allow continuous monitoring and retraining by collecting new data and storing it in the feature store.</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20</a:t>
            </a:fld>
            <a:endParaRPr lang="en-IN"/>
          </a:p>
        </p:txBody>
      </p:sp>
    </p:spTree>
    <p:extLst>
      <p:ext uri="{BB962C8B-B14F-4D97-AF65-F5344CB8AC3E}">
        <p14:creationId xmlns:p14="http://schemas.microsoft.com/office/powerpoint/2010/main" val="1034705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23</a:t>
            </a:fld>
            <a:endParaRPr lang="en-IN"/>
          </a:p>
        </p:txBody>
      </p:sp>
    </p:spTree>
    <p:extLst>
      <p:ext uri="{BB962C8B-B14F-4D97-AF65-F5344CB8AC3E}">
        <p14:creationId xmlns:p14="http://schemas.microsoft.com/office/powerpoint/2010/main" val="1166335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25</a:t>
            </a:fld>
            <a:endParaRPr lang="en-IN"/>
          </a:p>
        </p:txBody>
      </p:sp>
    </p:spTree>
    <p:extLst>
      <p:ext uri="{BB962C8B-B14F-4D97-AF65-F5344CB8AC3E}">
        <p14:creationId xmlns:p14="http://schemas.microsoft.com/office/powerpoint/2010/main" val="685465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29</a:t>
            </a:fld>
            <a:endParaRPr lang="en-IN"/>
          </a:p>
        </p:txBody>
      </p:sp>
    </p:spTree>
    <p:extLst>
      <p:ext uri="{BB962C8B-B14F-4D97-AF65-F5344CB8AC3E}">
        <p14:creationId xmlns:p14="http://schemas.microsoft.com/office/powerpoint/2010/main" val="724618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31</a:t>
            </a:fld>
            <a:endParaRPr lang="en-IN"/>
          </a:p>
        </p:txBody>
      </p:sp>
    </p:spTree>
    <p:extLst>
      <p:ext uri="{BB962C8B-B14F-4D97-AF65-F5344CB8AC3E}">
        <p14:creationId xmlns:p14="http://schemas.microsoft.com/office/powerpoint/2010/main" val="704769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33</a:t>
            </a:fld>
            <a:endParaRPr lang="en-IN"/>
          </a:p>
        </p:txBody>
      </p:sp>
    </p:spTree>
    <p:extLst>
      <p:ext uri="{BB962C8B-B14F-4D97-AF65-F5344CB8AC3E}">
        <p14:creationId xmlns:p14="http://schemas.microsoft.com/office/powerpoint/2010/main" val="2969232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37</a:t>
            </a:fld>
            <a:endParaRPr lang="en-IN"/>
          </a:p>
        </p:txBody>
      </p:sp>
    </p:spTree>
    <p:extLst>
      <p:ext uri="{BB962C8B-B14F-4D97-AF65-F5344CB8AC3E}">
        <p14:creationId xmlns:p14="http://schemas.microsoft.com/office/powerpoint/2010/main" val="2704933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39</a:t>
            </a:fld>
            <a:endParaRPr lang="en-IN"/>
          </a:p>
        </p:txBody>
      </p:sp>
    </p:spTree>
    <p:extLst>
      <p:ext uri="{BB962C8B-B14F-4D97-AF65-F5344CB8AC3E}">
        <p14:creationId xmlns:p14="http://schemas.microsoft.com/office/powerpoint/2010/main" val="819337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40</a:t>
            </a:fld>
            <a:endParaRPr lang="en-IN"/>
          </a:p>
        </p:txBody>
      </p:sp>
    </p:spTree>
    <p:extLst>
      <p:ext uri="{BB962C8B-B14F-4D97-AF65-F5344CB8AC3E}">
        <p14:creationId xmlns:p14="http://schemas.microsoft.com/office/powerpoint/2010/main" val="992834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41</a:t>
            </a:fld>
            <a:endParaRPr lang="en-IN"/>
          </a:p>
        </p:txBody>
      </p:sp>
    </p:spTree>
    <p:extLst>
      <p:ext uri="{BB962C8B-B14F-4D97-AF65-F5344CB8AC3E}">
        <p14:creationId xmlns:p14="http://schemas.microsoft.com/office/powerpoint/2010/main" val="266821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0E88E3B-8B1E-4678-83D8-23D7A8A816A1}" type="slidenum">
              <a:rPr lang="en-IN" smtClean="0"/>
              <a:t>3</a:t>
            </a:fld>
            <a:endParaRPr lang="en-IN"/>
          </a:p>
        </p:txBody>
      </p:sp>
    </p:spTree>
    <p:extLst>
      <p:ext uri="{BB962C8B-B14F-4D97-AF65-F5344CB8AC3E}">
        <p14:creationId xmlns:p14="http://schemas.microsoft.com/office/powerpoint/2010/main" val="1703401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43</a:t>
            </a:fld>
            <a:endParaRPr lang="en-IN"/>
          </a:p>
        </p:txBody>
      </p:sp>
    </p:spTree>
    <p:extLst>
      <p:ext uri="{BB962C8B-B14F-4D97-AF65-F5344CB8AC3E}">
        <p14:creationId xmlns:p14="http://schemas.microsoft.com/office/powerpoint/2010/main" val="37411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sym typeface="Wingdings" panose="05000000000000000000" pitchFamily="2" charset="2"/>
              </a:rPr>
              <a:t>  </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4</a:t>
            </a:fld>
            <a:endParaRPr lang="en-IN"/>
          </a:p>
        </p:txBody>
      </p:sp>
    </p:spTree>
    <p:extLst>
      <p:ext uri="{BB962C8B-B14F-4D97-AF65-F5344CB8AC3E}">
        <p14:creationId xmlns:p14="http://schemas.microsoft.com/office/powerpoint/2010/main" val="269089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 will explain what we are going to discuss as project presentation.</a:t>
            </a:r>
            <a:br>
              <a:rPr lang="en-US"/>
            </a:br>
            <a:r>
              <a:rPr lang="en-US"/>
              <a:t>Why companies start thinking other than just ML?</a:t>
            </a:r>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5</a:t>
            </a:fld>
            <a:endParaRPr lang="en-IN"/>
          </a:p>
        </p:txBody>
      </p:sp>
    </p:spTree>
    <p:extLst>
      <p:ext uri="{BB962C8B-B14F-4D97-AF65-F5344CB8AC3E}">
        <p14:creationId xmlns:p14="http://schemas.microsoft.com/office/powerpoint/2010/main" val="92346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6</a:t>
            </a:fld>
            <a:endParaRPr lang="en-IN"/>
          </a:p>
        </p:txBody>
      </p:sp>
    </p:spTree>
    <p:extLst>
      <p:ext uri="{BB962C8B-B14F-4D97-AF65-F5344CB8AC3E}">
        <p14:creationId xmlns:p14="http://schemas.microsoft.com/office/powerpoint/2010/main" val="28357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Pre-Covid vs Post-Covid</a:t>
            </a:r>
          </a:p>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7</a:t>
            </a:fld>
            <a:endParaRPr lang="en-IN"/>
          </a:p>
        </p:txBody>
      </p:sp>
    </p:spTree>
    <p:extLst>
      <p:ext uri="{BB962C8B-B14F-4D97-AF65-F5344CB8AC3E}">
        <p14:creationId xmlns:p14="http://schemas.microsoft.com/office/powerpoint/2010/main" val="1236978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Before Covid-19 around 90% are never implemented. Means Never gets  Deployed in Real World.</a:t>
            </a:r>
            <a:br>
              <a:rPr lang="en-US"/>
            </a:br>
            <a:r>
              <a:rPr lang="en-US"/>
              <a:t>The percentage of AI models created but never put into production in large enterprises has been estimated to be as much as 90% or more. </a:t>
            </a:r>
            <a:endParaRPr lang="en-IN"/>
          </a:p>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8</a:t>
            </a:fld>
            <a:endParaRPr lang="en-IN"/>
          </a:p>
        </p:txBody>
      </p:sp>
    </p:spTree>
    <p:extLst>
      <p:ext uri="{BB962C8B-B14F-4D97-AF65-F5344CB8AC3E}">
        <p14:creationId xmlns:p14="http://schemas.microsoft.com/office/powerpoint/2010/main" val="245030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Before Covid-19 around 90% are never implemented. Means Never gets  Deployed in Real World.</a:t>
            </a:r>
            <a:br>
              <a:rPr lang="en-US"/>
            </a:br>
            <a:r>
              <a:rPr lang="en-US"/>
              <a:t>The percentage of AI models created but never put into production in large enterprises has been estimated to be as much as 90% or more. </a:t>
            </a:r>
            <a:endParaRPr lang="en-IN"/>
          </a:p>
          <a:p>
            <a:endParaRPr lang="en-IN"/>
          </a:p>
        </p:txBody>
      </p:sp>
      <p:sp>
        <p:nvSpPr>
          <p:cNvPr id="4" name="Slide Number Placeholder 3"/>
          <p:cNvSpPr>
            <a:spLocks noGrp="1"/>
          </p:cNvSpPr>
          <p:nvPr>
            <p:ph type="sldNum" sz="quarter" idx="10"/>
          </p:nvPr>
        </p:nvSpPr>
        <p:spPr/>
        <p:txBody>
          <a:bodyPr/>
          <a:lstStyle/>
          <a:p>
            <a:fld id="{70E88E3B-8B1E-4678-83D8-23D7A8A816A1}" type="slidenum">
              <a:rPr lang="en-IN" smtClean="0"/>
              <a:t>9</a:t>
            </a:fld>
            <a:endParaRPr lang="en-IN"/>
          </a:p>
        </p:txBody>
      </p:sp>
    </p:spTree>
    <p:extLst>
      <p:ext uri="{BB962C8B-B14F-4D97-AF65-F5344CB8AC3E}">
        <p14:creationId xmlns:p14="http://schemas.microsoft.com/office/powerpoint/2010/main" val="16648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0E2C19-E794-4B91-9380-C939AF378D7E}" type="datetime1">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200347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F97B9CD-585E-4660-AEBA-27C685B6D0F1}" type="datetime1">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48187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606A22-8390-4D8B-AC3B-6BA2649FB2D9}" type="datetime1">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312188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F9EBE7-99E7-47C1-B5B8-48130D3EAFE7}" type="datetime1">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73858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50C56-2896-4AF0-967A-CD3DA7FB0BC4}" type="datetime1">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357825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78DCDB-D7FE-48FD-BCA1-A5FEF1889659}" type="datetime1">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60339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B6D3CB3-A3DE-4CBF-96F4-39AC437AC595}" type="datetime1">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73807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2477F5F-7EEA-4C1C-86F4-533EFA2C633A}" type="datetime1">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22369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86330-1118-4EE0-9B13-3934B4892A8E}" type="datetime1">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259206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8F7B6C-E8E4-4620-A97F-D17010284024}" type="datetime1">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402346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84CCE5-BD76-4B8C-B04C-AA0ED42E0325}" type="datetime1">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59449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57B42-E489-4561-9EE2-7AE04BBA369C}" type="datetime1">
              <a:rPr lang="en-IN" smtClean="0"/>
              <a:t>24-10-2021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7E00-36CB-45B2-99EC-B9DE4D5B6FAF}" type="slidenum">
              <a:rPr lang="en-IN" smtClean="0"/>
              <a:t>‹#›</a:t>
            </a:fld>
            <a:endParaRPr lang="en-IN"/>
          </a:p>
        </p:txBody>
      </p:sp>
    </p:spTree>
    <p:extLst>
      <p:ext uri="{BB962C8B-B14F-4D97-AF65-F5344CB8AC3E}">
        <p14:creationId xmlns:p14="http://schemas.microsoft.com/office/powerpoint/2010/main" val="78809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1.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7173" y="5511801"/>
            <a:ext cx="12199173" cy="1346200"/>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a:t>
            </a:fld>
            <a:endParaRPr lang="en-IN">
              <a:solidFill>
                <a:schemeClr val="bg1"/>
              </a:solidFill>
            </a:endParaRPr>
          </a:p>
        </p:txBody>
      </p:sp>
      <p:sp>
        <p:nvSpPr>
          <p:cNvPr id="8" name="Title 1">
            <a:extLst>
              <a:ext uri="{FF2B5EF4-FFF2-40B4-BE49-F238E27FC236}">
                <a16:creationId xmlns:a16="http://schemas.microsoft.com/office/drawing/2014/main" id="{01129796-49E0-4AE1-BF37-78A46FEB5265}"/>
              </a:ext>
            </a:extLst>
          </p:cNvPr>
          <p:cNvSpPr>
            <a:spLocks noGrp="1"/>
          </p:cNvSpPr>
          <p:nvPr/>
        </p:nvSpPr>
        <p:spPr>
          <a:xfrm>
            <a:off x="1689652" y="1212652"/>
            <a:ext cx="9144000" cy="16835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a:latin typeface="Arial Black"/>
                <a:cs typeface="Times New Roman"/>
              </a:rPr>
              <a:t>SCHOOL OF COMPUTER SCIENCE &amp; INFORMATION TECHNOLOGY</a:t>
            </a:r>
            <a:br>
              <a:rPr lang="en-IN" sz="3200" b="1">
                <a:latin typeface="Times New Roman"/>
                <a:cs typeface="Times New Roman"/>
              </a:rPr>
            </a:br>
            <a:endParaRPr lang="en-IN" sz="3200" b="1">
              <a:latin typeface="Times New Roman"/>
              <a:cs typeface="Times New Roman"/>
            </a:endParaRPr>
          </a:p>
        </p:txBody>
      </p:sp>
      <p:sp>
        <p:nvSpPr>
          <p:cNvPr id="9" name="Subtitle 2">
            <a:extLst>
              <a:ext uri="{FF2B5EF4-FFF2-40B4-BE49-F238E27FC236}">
                <a16:creationId xmlns:a16="http://schemas.microsoft.com/office/drawing/2014/main" id="{2D8DBF55-2EE1-4CEC-9D53-B430657E5D42}"/>
              </a:ext>
            </a:extLst>
          </p:cNvPr>
          <p:cNvSpPr>
            <a:spLocks noGrp="1"/>
          </p:cNvSpPr>
          <p:nvPr/>
        </p:nvSpPr>
        <p:spPr>
          <a:xfrm>
            <a:off x="1457740" y="2856604"/>
            <a:ext cx="9607826" cy="266078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a:solidFill>
                  <a:schemeClr val="bg2">
                    <a:lumMod val="25000"/>
                  </a:schemeClr>
                </a:solidFill>
                <a:latin typeface="Bahnschrift"/>
                <a:cs typeface="Times New Roman"/>
              </a:rPr>
              <a:t>Name of the student:- </a:t>
            </a:r>
            <a:r>
              <a:rPr lang="en-IN" sz="1800" b="1">
                <a:solidFill>
                  <a:schemeClr val="bg2">
                    <a:lumMod val="25000"/>
                  </a:schemeClr>
                </a:solidFill>
                <a:latin typeface="Bahnschrift"/>
                <a:cs typeface="Times New Roman"/>
              </a:rPr>
              <a:t>YASH GUPTA</a:t>
            </a:r>
            <a:br>
              <a:rPr lang="en-IN" sz="1800">
                <a:solidFill>
                  <a:schemeClr val="bg2">
                    <a:lumMod val="25000"/>
                  </a:schemeClr>
                </a:solidFill>
                <a:latin typeface="Bahnschrift"/>
                <a:cs typeface="Times New Roman" panose="02020603050405020304" pitchFamily="18" charset="0"/>
              </a:rPr>
            </a:br>
            <a:r>
              <a:rPr lang="en-IN" sz="1800">
                <a:solidFill>
                  <a:schemeClr val="bg2">
                    <a:lumMod val="25000"/>
                  </a:schemeClr>
                </a:solidFill>
                <a:latin typeface="Bahnschrift"/>
                <a:cs typeface="Times New Roman"/>
              </a:rPr>
              <a:t>Faculty Mentor:- </a:t>
            </a:r>
            <a:r>
              <a:rPr lang="en-IN" sz="1800" b="1">
                <a:solidFill>
                  <a:schemeClr val="bg2">
                    <a:lumMod val="25000"/>
                  </a:schemeClr>
                </a:solidFill>
                <a:latin typeface="Bahnschrift"/>
                <a:cs typeface="Times New Roman"/>
              </a:rPr>
              <a:t>NEHA SHARMA MAM</a:t>
            </a:r>
            <a:br>
              <a:rPr lang="en-IN" sz="1800">
                <a:solidFill>
                  <a:schemeClr val="bg2">
                    <a:lumMod val="25000"/>
                  </a:schemeClr>
                </a:solidFill>
                <a:latin typeface="Bahnschrift"/>
                <a:cs typeface="Times New Roman" panose="02020603050405020304" pitchFamily="18" charset="0"/>
              </a:rPr>
            </a:br>
            <a:r>
              <a:rPr lang="en-IN" sz="1800">
                <a:solidFill>
                  <a:schemeClr val="bg2">
                    <a:lumMod val="25000"/>
                  </a:schemeClr>
                </a:solidFill>
                <a:latin typeface="Bahnschrift"/>
                <a:cs typeface="Times New Roman"/>
              </a:rPr>
              <a:t>Industry Mentor:- </a:t>
            </a:r>
            <a:r>
              <a:rPr lang="en-IN" sz="1800" b="1">
                <a:solidFill>
                  <a:schemeClr val="bg2">
                    <a:lumMod val="25000"/>
                  </a:schemeClr>
                </a:solidFill>
                <a:latin typeface="Bahnschrift"/>
                <a:cs typeface="Times New Roman"/>
              </a:rPr>
              <a:t>VIMAL DAGA SIR</a:t>
            </a:r>
            <a:r>
              <a:rPr lang="en-IN" sz="1800">
                <a:solidFill>
                  <a:schemeClr val="bg2">
                    <a:lumMod val="25000"/>
                  </a:schemeClr>
                </a:solidFill>
                <a:latin typeface="Bahnschrift"/>
                <a:cs typeface="Times New Roman"/>
              </a:rPr>
              <a:t> </a:t>
            </a:r>
            <a:br>
              <a:rPr lang="en-IN" sz="1800">
                <a:solidFill>
                  <a:schemeClr val="bg2">
                    <a:lumMod val="25000"/>
                  </a:schemeClr>
                </a:solidFill>
                <a:latin typeface="Bahnschrift"/>
                <a:cs typeface="Times New Roman" panose="02020603050405020304" pitchFamily="18" charset="0"/>
              </a:rPr>
            </a:br>
            <a:r>
              <a:rPr lang="en-IN" sz="1800">
                <a:solidFill>
                  <a:schemeClr val="bg2">
                    <a:lumMod val="25000"/>
                  </a:schemeClr>
                </a:solidFill>
                <a:latin typeface="Bahnschrift"/>
                <a:cs typeface="Times New Roman"/>
              </a:rPr>
              <a:t>Name of the company:- </a:t>
            </a:r>
            <a:r>
              <a:rPr lang="en-IN" sz="1800" b="1">
                <a:solidFill>
                  <a:schemeClr val="bg2">
                    <a:lumMod val="25000"/>
                  </a:schemeClr>
                </a:solidFill>
                <a:latin typeface="Bahnschrift"/>
                <a:cs typeface="Times New Roman"/>
              </a:rPr>
              <a:t>REDHAT PUNE, (APAC)</a:t>
            </a:r>
            <a:br>
              <a:rPr lang="en-IN" sz="1800">
                <a:solidFill>
                  <a:schemeClr val="bg2">
                    <a:lumMod val="25000"/>
                  </a:schemeClr>
                </a:solidFill>
                <a:latin typeface="Bahnschrift"/>
                <a:cs typeface="Times New Roman" panose="02020603050405020304" pitchFamily="18" charset="0"/>
              </a:rPr>
            </a:br>
            <a:r>
              <a:rPr lang="en-IN" sz="1800">
                <a:solidFill>
                  <a:schemeClr val="bg2">
                    <a:lumMod val="25000"/>
                  </a:schemeClr>
                </a:solidFill>
                <a:latin typeface="Bahnschrift"/>
                <a:cs typeface="Times New Roman"/>
              </a:rPr>
              <a:t>Date of Internship:- </a:t>
            </a:r>
            <a:r>
              <a:rPr lang="en-IN" sz="1800" b="1">
                <a:solidFill>
                  <a:schemeClr val="bg2">
                    <a:lumMod val="25000"/>
                  </a:schemeClr>
                </a:solidFill>
                <a:latin typeface="Bahnschrift"/>
                <a:cs typeface="Times New Roman"/>
              </a:rPr>
              <a:t>02</a:t>
            </a:r>
            <a:r>
              <a:rPr lang="en-IN" sz="1800" b="1" baseline="30000">
                <a:solidFill>
                  <a:schemeClr val="bg2">
                    <a:lumMod val="25000"/>
                  </a:schemeClr>
                </a:solidFill>
                <a:latin typeface="Bahnschrift"/>
                <a:cs typeface="Times New Roman"/>
              </a:rPr>
              <a:t>nd</a:t>
            </a:r>
            <a:r>
              <a:rPr lang="en-IN" sz="1800" b="1">
                <a:solidFill>
                  <a:schemeClr val="bg2">
                    <a:lumMod val="25000"/>
                  </a:schemeClr>
                </a:solidFill>
                <a:latin typeface="Bahnschrift"/>
                <a:cs typeface="Times New Roman"/>
              </a:rPr>
              <a:t> August, 2021</a:t>
            </a:r>
            <a:r>
              <a:rPr lang="en-IN" sz="1800" b="1">
                <a:solidFill>
                  <a:schemeClr val="bg2">
                    <a:lumMod val="25000"/>
                  </a:schemeClr>
                </a:solidFill>
                <a:latin typeface="Bahnschrift"/>
                <a:cs typeface="Arial"/>
              </a:rPr>
              <a:t>– </a:t>
            </a:r>
            <a:r>
              <a:rPr lang="en-IN" sz="1800" b="1">
                <a:solidFill>
                  <a:schemeClr val="bg2">
                    <a:lumMod val="25000"/>
                  </a:schemeClr>
                </a:solidFill>
                <a:latin typeface="Bahnschrift"/>
                <a:cs typeface="Times New Roman"/>
              </a:rPr>
              <a:t>01</a:t>
            </a:r>
            <a:r>
              <a:rPr lang="en-IN" sz="1800" b="1" baseline="30000">
                <a:solidFill>
                  <a:schemeClr val="bg2">
                    <a:lumMod val="25000"/>
                  </a:schemeClr>
                </a:solidFill>
                <a:latin typeface="Bahnschrift"/>
                <a:cs typeface="Times New Roman"/>
              </a:rPr>
              <a:t>st</a:t>
            </a:r>
            <a:r>
              <a:rPr lang="en-IN" sz="1800" b="1">
                <a:solidFill>
                  <a:schemeClr val="bg2">
                    <a:lumMod val="25000"/>
                  </a:schemeClr>
                </a:solidFill>
                <a:latin typeface="Bahnschrift"/>
                <a:cs typeface="Times New Roman"/>
              </a:rPr>
              <a:t> October, 2021</a:t>
            </a:r>
            <a:r>
              <a:rPr lang="en-IN" sz="1800" b="1">
                <a:solidFill>
                  <a:schemeClr val="bg2">
                    <a:lumMod val="25000"/>
                  </a:schemeClr>
                </a:solidFill>
                <a:latin typeface="Bahnschrift"/>
                <a:cs typeface="Arial"/>
              </a:rPr>
              <a:t> </a:t>
            </a:r>
            <a:endParaRPr lang="en-IN" sz="1800" b="1">
              <a:solidFill>
                <a:schemeClr val="bg2">
                  <a:lumMod val="25000"/>
                </a:schemeClr>
              </a:solidFill>
              <a:latin typeface="Bahnschrift"/>
              <a:cs typeface="Calibri"/>
            </a:endParaRPr>
          </a:p>
          <a:p>
            <a:pPr algn="l"/>
            <a:r>
              <a:rPr lang="en-IN" sz="1800">
                <a:solidFill>
                  <a:schemeClr val="bg2">
                    <a:lumMod val="25000"/>
                  </a:schemeClr>
                </a:solidFill>
                <a:latin typeface="Bahnschrift"/>
                <a:cs typeface="Times New Roman"/>
              </a:rPr>
              <a:t>Title:- </a:t>
            </a:r>
            <a:r>
              <a:rPr lang="en-IN" sz="1800" b="1">
                <a:solidFill>
                  <a:schemeClr val="bg2">
                    <a:lumMod val="25000"/>
                  </a:schemeClr>
                </a:solidFill>
                <a:latin typeface="Bahnschrift"/>
                <a:ea typeface="+mn-lt"/>
                <a:cs typeface="+mn-lt"/>
              </a:rPr>
              <a:t>Develop own </a:t>
            </a:r>
            <a:r>
              <a:rPr lang="en-IN" sz="1800" b="1" err="1">
                <a:solidFill>
                  <a:schemeClr val="bg2">
                    <a:lumMod val="25000"/>
                  </a:schemeClr>
                </a:solidFill>
                <a:latin typeface="Bahnschrift"/>
                <a:ea typeface="+mn-lt"/>
                <a:cs typeface="+mn-lt"/>
              </a:rPr>
              <a:t>MLOps</a:t>
            </a:r>
            <a:r>
              <a:rPr lang="en-IN" sz="1800" b="1">
                <a:solidFill>
                  <a:schemeClr val="bg2">
                    <a:lumMod val="25000"/>
                  </a:schemeClr>
                </a:solidFill>
                <a:latin typeface="Bahnschrift"/>
                <a:ea typeface="+mn-lt"/>
                <a:cs typeface="+mn-lt"/>
              </a:rPr>
              <a:t> Platform - Applying Machine Learning / Deep Learning techniques to Business Operations Using DevOps</a:t>
            </a:r>
            <a:endParaRPr lang="en-IN" sz="1800" b="1">
              <a:solidFill>
                <a:schemeClr val="bg2">
                  <a:lumMod val="25000"/>
                </a:schemeClr>
              </a:solidFill>
              <a:latin typeface="Bahnschrift"/>
              <a:cs typeface="Calibri"/>
            </a:endParaRPr>
          </a:p>
        </p:txBody>
      </p:sp>
      <p:pic>
        <p:nvPicPr>
          <p:cNvPr id="2" name="Picture 1" descr="Logo">
            <a:extLst>
              <a:ext uri="{FF2B5EF4-FFF2-40B4-BE49-F238E27FC236}">
                <a16:creationId xmlns:a16="http://schemas.microsoft.com/office/drawing/2014/main" id="{09978E8E-B763-4C1D-A1C9-72D801F68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391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endParaRPr lang="en-US" sz="59500" b="0" cap="none" spc="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397500"/>
            <a:ext cx="12192000" cy="14605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027316" y="2464995"/>
            <a:ext cx="4596836" cy="923330"/>
          </a:xfrm>
          <a:prstGeom prst="rect">
            <a:avLst/>
          </a:prstGeom>
          <a:noFill/>
          <a:ln>
            <a:noFill/>
          </a:ln>
        </p:spPr>
        <p:txBody>
          <a:bodyPr wrap="none" lIns="91440" tIns="45720" rIns="91440" bIns="45720" anchor="t">
            <a:spAutoFit/>
          </a:bodyPr>
          <a:lstStyle/>
          <a:p>
            <a:pPr algn="ctr"/>
            <a:r>
              <a:rPr lang="en-US" sz="5400" b="1">
                <a:ln w="0"/>
                <a:latin typeface="Avant_G-Bold"/>
              </a:rPr>
              <a:t>SOLUTION is ….</a:t>
            </a:r>
            <a:endParaRPr lang="en-US" sz="5400" b="1" cap="none" spc="0">
              <a:ln w="0"/>
              <a:latin typeface="Avant_G-Bold"/>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10</a:t>
            </a:fld>
            <a:endParaRPr lang="en-IN">
              <a:solidFill>
                <a:schemeClr val="bg1"/>
              </a:solidFill>
            </a:endParaRPr>
          </a:p>
        </p:txBody>
      </p:sp>
      <p:sp>
        <p:nvSpPr>
          <p:cNvPr id="9" name="Isosceles Triangle 8">
            <a:extLst>
              <a:ext uri="{FF2B5EF4-FFF2-40B4-BE49-F238E27FC236}">
                <a16:creationId xmlns:a16="http://schemas.microsoft.com/office/drawing/2014/main" id="{48A2643D-391C-45C8-AD10-DFB9D5857325}"/>
              </a:ext>
            </a:extLst>
          </p:cNvPr>
          <p:cNvSpPr/>
          <p:nvPr/>
        </p:nvSpPr>
        <p:spPr>
          <a:xfrm>
            <a:off x="5461176" y="46189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
            <a:extLst>
              <a:ext uri="{FF2B5EF4-FFF2-40B4-BE49-F238E27FC236}">
                <a16:creationId xmlns:a16="http://schemas.microsoft.com/office/drawing/2014/main" id="{A6DB8895-F18F-4DC4-B50D-80DA685C7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796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endParaRPr lang="en-US" sz="59500" b="0" cap="none" spc="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397500"/>
            <a:ext cx="12192000" cy="14605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258210" y="2415299"/>
            <a:ext cx="5278047" cy="1200329"/>
          </a:xfrm>
          <a:prstGeom prst="rect">
            <a:avLst/>
          </a:prstGeom>
          <a:noFill/>
          <a:ln>
            <a:noFill/>
          </a:ln>
        </p:spPr>
        <p:txBody>
          <a:bodyPr wrap="none" lIns="91440" tIns="45720" rIns="91440" bIns="45720" anchor="t">
            <a:spAutoFit/>
          </a:bodyPr>
          <a:lstStyle/>
          <a:p>
            <a:pPr algn="ctr"/>
            <a:r>
              <a:rPr lang="en-US" sz="7200" b="1">
                <a:ln w="0"/>
                <a:solidFill>
                  <a:schemeClr val="bg2">
                    <a:lumMod val="50000"/>
                  </a:schemeClr>
                </a:solidFill>
                <a:latin typeface="Avant_G-Bold"/>
              </a:rPr>
              <a:t>ML </a:t>
            </a:r>
            <a:r>
              <a:rPr lang="en-US" sz="6000" b="1">
                <a:ln w="0"/>
                <a:solidFill>
                  <a:schemeClr val="bg2">
                    <a:lumMod val="50000"/>
                  </a:schemeClr>
                </a:solidFill>
                <a:latin typeface="Avant_G-Bold"/>
              </a:rPr>
              <a:t>+ </a:t>
            </a:r>
            <a:r>
              <a:rPr lang="en-US" sz="7200" b="1">
                <a:ln w="0"/>
                <a:solidFill>
                  <a:schemeClr val="bg2">
                    <a:lumMod val="50000"/>
                  </a:schemeClr>
                </a:solidFill>
                <a:latin typeface="Avant_G-Bold"/>
              </a:rPr>
              <a:t>D</a:t>
            </a:r>
            <a:r>
              <a:rPr lang="en-US" sz="7200">
                <a:ln w="0"/>
                <a:solidFill>
                  <a:schemeClr val="bg2">
                    <a:lumMod val="50000"/>
                  </a:schemeClr>
                </a:solidFill>
                <a:latin typeface="Avant_G-Bold"/>
              </a:rPr>
              <a:t>ev</a:t>
            </a:r>
            <a:r>
              <a:rPr lang="en-US" sz="7200" b="1">
                <a:ln w="0"/>
                <a:solidFill>
                  <a:schemeClr val="bg2">
                    <a:lumMod val="50000"/>
                  </a:schemeClr>
                </a:solidFill>
                <a:latin typeface="Avant_G-Bold"/>
              </a:rPr>
              <a:t>O</a:t>
            </a:r>
            <a:r>
              <a:rPr lang="en-US" sz="7200">
                <a:ln w="0"/>
                <a:solidFill>
                  <a:schemeClr val="bg2">
                    <a:lumMod val="50000"/>
                  </a:schemeClr>
                </a:solidFill>
                <a:latin typeface="Avant_G-Bold"/>
              </a:rPr>
              <a:t>ps </a:t>
            </a:r>
            <a:endParaRPr lang="en-US" sz="7200" b="0" cap="none" spc="0">
              <a:ln w="0"/>
              <a:solidFill>
                <a:schemeClr val="bg2">
                  <a:lumMod val="50000"/>
                </a:schemeClr>
              </a:solidFill>
              <a:latin typeface="Avant_G-Bold"/>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11</a:t>
            </a:fld>
            <a:endParaRPr lang="en-IN">
              <a:solidFill>
                <a:schemeClr val="bg1"/>
              </a:solidFill>
            </a:endParaRPr>
          </a:p>
        </p:txBody>
      </p:sp>
      <p:sp>
        <p:nvSpPr>
          <p:cNvPr id="9" name="Isosceles Triangle 8">
            <a:extLst>
              <a:ext uri="{FF2B5EF4-FFF2-40B4-BE49-F238E27FC236}">
                <a16:creationId xmlns:a16="http://schemas.microsoft.com/office/drawing/2014/main" id="{48A2643D-391C-45C8-AD10-DFB9D5857325}"/>
              </a:ext>
            </a:extLst>
          </p:cNvPr>
          <p:cNvSpPr/>
          <p:nvPr/>
        </p:nvSpPr>
        <p:spPr>
          <a:xfrm>
            <a:off x="5461176" y="46189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
            <a:extLst>
              <a:ext uri="{FF2B5EF4-FFF2-40B4-BE49-F238E27FC236}">
                <a16:creationId xmlns:a16="http://schemas.microsoft.com/office/drawing/2014/main" id="{E8EBF9BE-06A2-447E-BD67-4058A2195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4131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a:ln w="0">
                  <a:solidFill>
                    <a:schemeClr val="bg1">
                      <a:lumMod val="50000"/>
                    </a:schemeClr>
                  </a:solidFill>
                </a:ln>
                <a:solidFill>
                  <a:schemeClr val="bg1">
                    <a:lumMod val="85000"/>
                  </a:schemeClr>
                </a:solidFill>
                <a:latin typeface="Avant_G-Bold" panose="020B0500000000000000" pitchFamily="34" charset="0"/>
              </a:rPr>
              <a:t>2</a:t>
            </a:r>
            <a:endParaRPr lang="en-US" sz="59500" b="0" cap="none" spc="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199803" y="2481560"/>
            <a:ext cx="5792420" cy="923330"/>
          </a:xfrm>
          <a:prstGeom prst="rect">
            <a:avLst/>
          </a:prstGeom>
          <a:noFill/>
          <a:ln>
            <a:noFill/>
          </a:ln>
        </p:spPr>
        <p:txBody>
          <a:bodyPr wrap="none" lIns="91440" tIns="45720" rIns="91440" bIns="45720" anchor="t">
            <a:spAutoFit/>
          </a:bodyPr>
          <a:lstStyle/>
          <a:p>
            <a:pPr algn="ctr"/>
            <a:r>
              <a:rPr lang="en-US" sz="5400" b="0" cap="none" spc="0">
                <a:ln w="0"/>
                <a:latin typeface="Avant_G-Bold"/>
              </a:rPr>
              <a:t>WHAT IS “</a:t>
            </a:r>
            <a:r>
              <a:rPr lang="en-US" sz="5400">
                <a:ln w="0"/>
                <a:latin typeface="Avant_G-Bold"/>
              </a:rPr>
              <a:t>MLOPS</a:t>
            </a:r>
            <a:r>
              <a:rPr lang="en-US" sz="5400" b="0" cap="none" spc="0">
                <a:ln w="0"/>
                <a:latin typeface="Avant_G-Bold"/>
              </a:rPr>
              <a:t>”?</a:t>
            </a: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12</a:t>
            </a:fld>
            <a:endParaRPr lang="en-IN">
              <a:solidFill>
                <a:schemeClr val="bg1"/>
              </a:solidFill>
            </a:endParaRPr>
          </a:p>
        </p:txBody>
      </p:sp>
      <p:sp>
        <p:nvSpPr>
          <p:cNvPr id="9" name="Isosceles Triangle 8">
            <a:extLst>
              <a:ext uri="{FF2B5EF4-FFF2-40B4-BE49-F238E27FC236}">
                <a16:creationId xmlns:a16="http://schemas.microsoft.com/office/drawing/2014/main" id="{48A2643D-391C-45C8-AD10-DFB9D5857325}"/>
              </a:ext>
            </a:extLst>
          </p:cNvPr>
          <p:cNvSpPr/>
          <p:nvPr/>
        </p:nvSpPr>
        <p:spPr>
          <a:xfrm>
            <a:off x="5521413"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Logo">
            <a:extLst>
              <a:ext uri="{FF2B5EF4-FFF2-40B4-BE49-F238E27FC236}">
                <a16:creationId xmlns:a16="http://schemas.microsoft.com/office/drawing/2014/main" id="{6EF476A4-047C-4B94-9182-63A6AB65F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610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13</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3" name="TextBox 12"/>
          <p:cNvSpPr txBox="1"/>
          <p:nvPr/>
        </p:nvSpPr>
        <p:spPr>
          <a:xfrm>
            <a:off x="6678806" y="1474935"/>
            <a:ext cx="5245540" cy="3970318"/>
          </a:xfrm>
          <a:prstGeom prst="rect">
            <a:avLst/>
          </a:prstGeom>
          <a:pattFill prst="pct10">
            <a:fgClr>
              <a:schemeClr val="accent1"/>
            </a:fgClr>
            <a:bgClr>
              <a:schemeClr val="bg1"/>
            </a:bgClr>
          </a:pattFill>
        </p:spPr>
        <p:txBody>
          <a:bodyPr wrap="square" rtlCol="0">
            <a:spAutoFit/>
          </a:bodyPr>
          <a:lstStyle/>
          <a:p>
            <a:r>
              <a:rPr lang="en-US" sz="2000" b="1" i="0">
                <a:effectLst/>
                <a:latin typeface="Bahnschrift Light" panose="020B0502040204020203" pitchFamily="34" charset="0"/>
              </a:rPr>
              <a:t>DevOps</a:t>
            </a:r>
            <a:r>
              <a:rPr lang="en-US" sz="1600" b="0" i="0">
                <a:effectLst/>
                <a:latin typeface="Bahnschrift Light" panose="020B0502040204020203" pitchFamily="34" charset="0"/>
              </a:rPr>
              <a:t> is a set of practices that combines</a:t>
            </a:r>
            <a:r>
              <a:rPr lang="en-US" sz="1600" b="1" i="0">
                <a:effectLst/>
                <a:latin typeface="Bahnschrift Light" panose="020B0502040204020203" pitchFamily="34" charset="0"/>
              </a:rPr>
              <a:t> software development </a:t>
            </a:r>
            <a:r>
              <a:rPr lang="en-US" sz="1600" b="0" i="0">
                <a:effectLst/>
                <a:latin typeface="Bahnschrift Light" panose="020B0502040204020203" pitchFamily="34" charset="0"/>
              </a:rPr>
              <a:t>and </a:t>
            </a:r>
            <a:r>
              <a:rPr lang="en-US" sz="1600" b="1" i="0">
                <a:effectLst/>
                <a:latin typeface="Bahnschrift Light" panose="020B0502040204020203" pitchFamily="34" charset="0"/>
              </a:rPr>
              <a:t>IT operations</a:t>
            </a:r>
            <a:r>
              <a:rPr lang="en-US" sz="1600" b="0" i="0">
                <a:effectLst/>
                <a:latin typeface="Bahnschrift Light" panose="020B0502040204020203" pitchFamily="34" charset="0"/>
              </a:rPr>
              <a:t>. </a:t>
            </a:r>
            <a:br>
              <a:rPr lang="en-US" sz="1600" b="0" i="0">
                <a:effectLst/>
                <a:latin typeface="Bahnschrift Light" panose="020B0502040204020203" pitchFamily="34" charset="0"/>
              </a:rPr>
            </a:br>
            <a:r>
              <a:rPr lang="en-US" sz="1600" b="0" i="0">
                <a:effectLst/>
                <a:latin typeface="Bahnschrift Light" panose="020B0502040204020203" pitchFamily="34" charset="0"/>
              </a:rPr>
              <a:t>It was introduced in market to </a:t>
            </a:r>
            <a:r>
              <a:rPr lang="en-US" sz="1600" b="1" i="0">
                <a:effectLst/>
                <a:latin typeface="Bahnschrift Light" panose="020B0502040204020203" pitchFamily="34" charset="0"/>
              </a:rPr>
              <a:t>remove </a:t>
            </a:r>
            <a:r>
              <a:rPr lang="en-US" sz="1600" i="0">
                <a:effectLst/>
                <a:latin typeface="Bahnschrift Light" panose="020B0502040204020203" pitchFamily="34" charset="0"/>
              </a:rPr>
              <a:t>the </a:t>
            </a:r>
            <a:r>
              <a:rPr lang="en-US" sz="2000" b="1" i="0">
                <a:effectLst/>
                <a:latin typeface="Bahnschrift Light" panose="020B0502040204020203" pitchFamily="34" charset="0"/>
              </a:rPr>
              <a:t>SILOS </a:t>
            </a:r>
            <a:r>
              <a:rPr lang="en-US" sz="1600" i="0">
                <a:effectLst/>
                <a:latin typeface="Bahnschrift Light" panose="020B0502040204020203" pitchFamily="34" charset="0"/>
              </a:rPr>
              <a:t>between the </a:t>
            </a:r>
            <a:r>
              <a:rPr lang="en-US" sz="1600" b="1" i="0">
                <a:effectLst/>
                <a:latin typeface="Bahnschrift Light" panose="020B0502040204020203" pitchFamily="34" charset="0"/>
              </a:rPr>
              <a:t>Developer </a:t>
            </a:r>
            <a:r>
              <a:rPr lang="en-US" sz="1600" i="0">
                <a:effectLst/>
                <a:latin typeface="Bahnschrift Light" panose="020B0502040204020203" pitchFamily="34" charset="0"/>
              </a:rPr>
              <a:t>&amp; </a:t>
            </a:r>
            <a:r>
              <a:rPr lang="en-US" sz="1600" b="1" i="0">
                <a:effectLst/>
                <a:latin typeface="Bahnschrift Light" panose="020B0502040204020203" pitchFamily="34" charset="0"/>
              </a:rPr>
              <a:t>Operation </a:t>
            </a:r>
            <a:r>
              <a:rPr lang="en-US" sz="1600" i="0">
                <a:effectLst/>
                <a:latin typeface="Bahnschrift Light" panose="020B0502040204020203" pitchFamily="34" charset="0"/>
              </a:rPr>
              <a:t>guy.</a:t>
            </a:r>
            <a:br>
              <a:rPr lang="en-US" sz="1600" i="0">
                <a:effectLst/>
                <a:latin typeface="Bahnschrift Light" panose="020B0502040204020203" pitchFamily="34" charset="0"/>
              </a:rPr>
            </a:br>
            <a:r>
              <a:rPr lang="en-US" sz="1600" i="0">
                <a:effectLst/>
                <a:latin typeface="Bahnschrift Light" panose="020B0502040204020203" pitchFamily="34" charset="0"/>
              </a:rPr>
              <a:t>It consists of a Standard </a:t>
            </a:r>
            <a:r>
              <a:rPr lang="en-US" sz="1600" b="1" i="0">
                <a:effectLst/>
                <a:latin typeface="Bahnschrift Light" panose="020B0502040204020203" pitchFamily="34" charset="0"/>
              </a:rPr>
              <a:t>DevOps Cycle i.e.</a:t>
            </a:r>
            <a:endParaRPr lang="en-US" sz="2000" b="0" i="0">
              <a:effectLst/>
              <a:latin typeface="Bahnschrift Light" panose="020B0502040204020203" pitchFamily="34" charset="0"/>
            </a:endParaRP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PLAN.</a:t>
            </a: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CODE &lt;/&gt;</a:t>
            </a: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BUILD</a:t>
            </a: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TEST</a:t>
            </a: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RELEASE</a:t>
            </a: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DEPLOY </a:t>
            </a: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OPERATE </a:t>
            </a:r>
          </a:p>
          <a:p>
            <a:pPr marL="285750" indent="-285750">
              <a:buFont typeface="Wingdings" panose="05000000000000000000" pitchFamily="2" charset="2"/>
              <a:buChar char="§"/>
            </a:pPr>
            <a:r>
              <a:rPr lang="en-US" b="1">
                <a:solidFill>
                  <a:schemeClr val="bg2">
                    <a:lumMod val="25000"/>
                  </a:schemeClr>
                </a:solidFill>
                <a:latin typeface="Bahnschrift Light" panose="020B0502040204020203" pitchFamily="34" charset="0"/>
              </a:rPr>
              <a:t>MONITOR</a:t>
            </a:r>
          </a:p>
          <a:p>
            <a:r>
              <a:rPr lang="en-US" sz="1600" b="1">
                <a:latin typeface="Bahnschrift Light" panose="020B0502040204020203" pitchFamily="34" charset="0"/>
              </a:rPr>
              <a:t>      </a:t>
            </a:r>
            <a:endParaRPr lang="en-IN" sz="1600">
              <a:latin typeface="AvantGarde Bk BT" panose="020B0402020202020204" pitchFamily="34" charset="0"/>
            </a:endParaRPr>
          </a:p>
        </p:txBody>
      </p:sp>
      <p:sp>
        <p:nvSpPr>
          <p:cNvPr id="14" name="TextBox 13"/>
          <p:cNvSpPr txBox="1"/>
          <p:nvPr/>
        </p:nvSpPr>
        <p:spPr>
          <a:xfrm>
            <a:off x="791539" y="2470616"/>
            <a:ext cx="4468153" cy="2369880"/>
          </a:xfrm>
          <a:prstGeom prst="rect">
            <a:avLst/>
          </a:prstGeom>
          <a:noFill/>
        </p:spPr>
        <p:txBody>
          <a:bodyPr wrap="square" rtlCol="0">
            <a:spAutoFit/>
          </a:bodyPr>
          <a:lstStyle/>
          <a:p>
            <a:r>
              <a:rPr lang="en-IN" sz="4400">
                <a:solidFill>
                  <a:schemeClr val="bg1"/>
                </a:solidFill>
                <a:latin typeface="Avant_G-Bold" panose="020B0500000000000000" pitchFamily="34" charset="0"/>
              </a:rPr>
              <a:t>WHAT DO WE MEAN BY </a:t>
            </a:r>
            <a:r>
              <a:rPr lang="en-IN" sz="6000">
                <a:solidFill>
                  <a:schemeClr val="bg1"/>
                </a:solidFill>
                <a:latin typeface="Avant_G-Bold" panose="020B0500000000000000" pitchFamily="34" charset="0"/>
              </a:rPr>
              <a:t>“Dev</a:t>
            </a:r>
            <a:r>
              <a:rPr lang="en-IN" sz="6000" u="dotted">
                <a:solidFill>
                  <a:schemeClr val="bg1"/>
                </a:solidFill>
                <a:uFill>
                  <a:solidFill>
                    <a:schemeClr val="bg1">
                      <a:lumMod val="85000"/>
                    </a:schemeClr>
                  </a:solidFill>
                </a:uFill>
                <a:latin typeface="Avant_G-Bold" panose="020B0500000000000000" pitchFamily="34" charset="0"/>
              </a:rPr>
              <a:t>Ops</a:t>
            </a:r>
            <a:r>
              <a:rPr lang="en-IN" sz="6000">
                <a:solidFill>
                  <a:schemeClr val="bg1"/>
                </a:solidFill>
                <a:latin typeface="Avant_G-Bold" panose="020B0500000000000000" pitchFamily="34" charset="0"/>
              </a:rPr>
              <a:t>”</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4A25B5F1-E4AC-436A-9194-C0FEF2728EF2}"/>
              </a:ext>
            </a:extLst>
          </p:cNvPr>
          <p:cNvSpPr/>
          <p:nvPr/>
        </p:nvSpPr>
        <p:spPr>
          <a:xfrm rot="5400000">
            <a:off x="5885920" y="3231860"/>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045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14</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791539" y="2470616"/>
            <a:ext cx="4468153" cy="1754326"/>
          </a:xfrm>
          <a:prstGeom prst="rect">
            <a:avLst/>
          </a:prstGeom>
          <a:noFill/>
        </p:spPr>
        <p:txBody>
          <a:bodyPr wrap="square" rtlCol="0">
            <a:spAutoFit/>
          </a:bodyPr>
          <a:lstStyle/>
          <a:p>
            <a:r>
              <a:rPr lang="en-IN" sz="4800">
                <a:solidFill>
                  <a:schemeClr val="bg1"/>
                </a:solidFill>
                <a:latin typeface="Avant_G-Bold" panose="020B0500000000000000" pitchFamily="34" charset="0"/>
              </a:rPr>
              <a:t>Role of  </a:t>
            </a:r>
            <a:r>
              <a:rPr lang="en-IN" sz="6000">
                <a:solidFill>
                  <a:schemeClr val="bg1"/>
                </a:solidFill>
                <a:latin typeface="Avant_G-Bold" panose="020B0500000000000000" pitchFamily="34" charset="0"/>
              </a:rPr>
              <a:t>“</a:t>
            </a:r>
            <a:r>
              <a:rPr lang="en-IN" sz="6000" u="dotted">
                <a:solidFill>
                  <a:schemeClr val="bg1"/>
                </a:solidFill>
                <a:uFill>
                  <a:solidFill>
                    <a:schemeClr val="bg1">
                      <a:lumMod val="85000"/>
                    </a:schemeClr>
                  </a:solidFill>
                </a:uFill>
                <a:latin typeface="Avant_G-Bold" panose="020B0500000000000000" pitchFamily="34" charset="0"/>
              </a:rPr>
              <a:t>CI+CD</a:t>
            </a:r>
            <a:r>
              <a:rPr lang="en-IN" sz="6000">
                <a:solidFill>
                  <a:schemeClr val="bg1"/>
                </a:solidFill>
                <a:latin typeface="Avant_G-Bold" panose="020B0500000000000000" pitchFamily="34" charset="0"/>
              </a:rPr>
              <a:t>”</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4A25B5F1-E4AC-436A-9194-C0FEF2728EF2}"/>
              </a:ext>
            </a:extLst>
          </p:cNvPr>
          <p:cNvSpPr/>
          <p:nvPr/>
        </p:nvSpPr>
        <p:spPr>
          <a:xfrm rot="5400000">
            <a:off x="5885920" y="3231860"/>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B2B58DB-68F6-4DF4-8AEB-7A6918018943}"/>
              </a:ext>
            </a:extLst>
          </p:cNvPr>
          <p:cNvPicPr>
            <a:picLocks noChangeAspect="1"/>
          </p:cNvPicPr>
          <p:nvPr/>
        </p:nvPicPr>
        <p:blipFill>
          <a:blip r:embed="rId3"/>
          <a:stretch>
            <a:fillRect/>
          </a:stretch>
        </p:blipFill>
        <p:spPr>
          <a:xfrm>
            <a:off x="6892119" y="2013283"/>
            <a:ext cx="5070489" cy="2668992"/>
          </a:xfrm>
          <a:prstGeom prst="rect">
            <a:avLst/>
          </a:prstGeom>
        </p:spPr>
      </p:pic>
    </p:spTree>
    <p:extLst>
      <p:ext uri="{BB962C8B-B14F-4D97-AF65-F5344CB8AC3E}">
        <p14:creationId xmlns:p14="http://schemas.microsoft.com/office/powerpoint/2010/main" val="3408380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15</a:t>
            </a:fld>
            <a:endParaRPr lang="en-IN">
              <a:solidFill>
                <a:schemeClr val="tx1"/>
              </a:solidFill>
            </a:endParaRPr>
          </a:p>
        </p:txBody>
      </p:sp>
      <p:sp>
        <p:nvSpPr>
          <p:cNvPr id="11" name="Oval 10"/>
          <p:cNvSpPr/>
          <p:nvPr/>
        </p:nvSpPr>
        <p:spPr>
          <a:xfrm>
            <a:off x="5581462"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221990" y="2300254"/>
            <a:ext cx="3579558" cy="2677656"/>
          </a:xfrm>
          <a:prstGeom prst="rect">
            <a:avLst/>
          </a:prstGeom>
          <a:noFill/>
        </p:spPr>
        <p:txBody>
          <a:bodyPr wrap="square" rtlCol="0">
            <a:spAutoFit/>
          </a:bodyPr>
          <a:lstStyle/>
          <a:p>
            <a:r>
              <a:rPr lang="en-IN" sz="3600">
                <a:solidFill>
                  <a:schemeClr val="bg1"/>
                </a:solidFill>
                <a:latin typeface="Avant_G-Bold" panose="020B0500000000000000" pitchFamily="34" charset="0"/>
              </a:rPr>
              <a:t>WHAT DO WE MEAN BY </a:t>
            </a:r>
          </a:p>
          <a:p>
            <a:r>
              <a:rPr lang="en-IN" sz="4800" u="dash">
                <a:solidFill>
                  <a:schemeClr val="bg1"/>
                </a:solidFill>
                <a:uFill>
                  <a:solidFill>
                    <a:schemeClr val="bg1">
                      <a:lumMod val="85000"/>
                    </a:schemeClr>
                  </a:solidFill>
                </a:uFill>
                <a:latin typeface="Avant_G-Bold" panose="020B0500000000000000" pitchFamily="34" charset="0"/>
              </a:rPr>
              <a:t>Mac</a:t>
            </a:r>
            <a:r>
              <a:rPr lang="en-IN" sz="4800">
                <a:solidFill>
                  <a:schemeClr val="bg1"/>
                </a:solidFill>
                <a:uFill>
                  <a:solidFill>
                    <a:schemeClr val="bg1">
                      <a:lumMod val="85000"/>
                    </a:schemeClr>
                  </a:solidFill>
                </a:uFill>
                <a:latin typeface="Avant_G-Bold" panose="020B0500000000000000" pitchFamily="34" charset="0"/>
              </a:rPr>
              <a:t>hine</a:t>
            </a:r>
            <a:br>
              <a:rPr lang="en-IN" sz="4800" u="dash">
                <a:solidFill>
                  <a:schemeClr val="bg1"/>
                </a:solidFill>
                <a:uFill>
                  <a:solidFill>
                    <a:schemeClr val="bg1">
                      <a:lumMod val="85000"/>
                    </a:schemeClr>
                  </a:solidFill>
                </a:uFill>
                <a:latin typeface="Avant_G-Bold" panose="020B0500000000000000" pitchFamily="34" charset="0"/>
              </a:rPr>
            </a:br>
            <a:r>
              <a:rPr lang="en-IN" sz="4800" u="dash">
                <a:solidFill>
                  <a:schemeClr val="bg1"/>
                </a:solidFill>
                <a:uFill>
                  <a:solidFill>
                    <a:schemeClr val="bg1">
                      <a:lumMod val="85000"/>
                    </a:schemeClr>
                  </a:solidFill>
                </a:uFill>
                <a:latin typeface="Avant_G-Bold" panose="020B0500000000000000" pitchFamily="34" charset="0"/>
              </a:rPr>
              <a:t>Lear</a:t>
            </a:r>
            <a:r>
              <a:rPr lang="en-IN" sz="4800">
                <a:solidFill>
                  <a:schemeClr val="bg1"/>
                </a:solidFill>
                <a:uFill>
                  <a:solidFill>
                    <a:schemeClr val="bg1">
                      <a:lumMod val="85000"/>
                    </a:schemeClr>
                  </a:solidFill>
                </a:uFill>
                <a:latin typeface="Avant_G-Bold" panose="020B0500000000000000" pitchFamily="34" charset="0"/>
              </a:rPr>
              <a:t>ning</a:t>
            </a:r>
            <a:r>
              <a:rPr lang="en-IN" sz="4800">
                <a:solidFill>
                  <a:schemeClr val="bg1"/>
                </a:solidFill>
                <a:latin typeface="Avant_G-Bold" panose="020B0500000000000000" pitchFamily="34" charset="0"/>
              </a:rPr>
              <a:t>?</a:t>
            </a:r>
          </a:p>
        </p:txBody>
      </p:sp>
      <p:sp>
        <p:nvSpPr>
          <p:cNvPr id="19" name="TextBox 18"/>
          <p:cNvSpPr txBox="1"/>
          <p:nvPr/>
        </p:nvSpPr>
        <p:spPr>
          <a:xfrm>
            <a:off x="6997052" y="2199149"/>
            <a:ext cx="4568699" cy="1938992"/>
          </a:xfrm>
          <a:prstGeom prst="rect">
            <a:avLst/>
          </a:prstGeom>
          <a:noFill/>
        </p:spPr>
        <p:txBody>
          <a:bodyPr wrap="square" rtlCol="0">
            <a:spAutoFit/>
          </a:bodyPr>
          <a:lstStyle/>
          <a:p>
            <a:r>
              <a:rPr lang="en-US" sz="2400" b="1" i="0">
                <a:solidFill>
                  <a:schemeClr val="bg2">
                    <a:lumMod val="25000"/>
                  </a:schemeClr>
                </a:solidFill>
                <a:effectLst/>
                <a:latin typeface="Bahnschrift Light" panose="020B0502040204020203" pitchFamily="34" charset="0"/>
              </a:rPr>
              <a:t>Machine learning </a:t>
            </a:r>
            <a:r>
              <a:rPr lang="en-US" b="0" i="0">
                <a:solidFill>
                  <a:schemeClr val="bg2">
                    <a:lumMod val="25000"/>
                  </a:schemeClr>
                </a:solidFill>
                <a:effectLst/>
                <a:latin typeface="Bahnschrift Light" panose="020B0502040204020203" pitchFamily="34" charset="0"/>
              </a:rPr>
              <a:t>is a branch of </a:t>
            </a:r>
            <a:r>
              <a:rPr lang="en-US" b="1" i="0" u="none" strike="noStrike">
                <a:solidFill>
                  <a:schemeClr val="bg2">
                    <a:lumMod val="25000"/>
                  </a:schemeClr>
                </a:solidFill>
                <a:effectLst/>
                <a:latin typeface="Bahnschrift Light" panose="020B0502040204020203" pitchFamily="34" charset="0"/>
                <a:hlinkClick r:id="rId3" tooltip="what-is-artificial-intelligence">
                  <a:extLst>
                    <a:ext uri="{A12FA001-AC4F-418D-AE19-62706E023703}">
                      <ahyp:hlinkClr xmlns:ahyp="http://schemas.microsoft.com/office/drawing/2018/hyperlinkcolor" val="tx"/>
                    </a:ext>
                  </a:extLst>
                </a:hlinkClick>
              </a:rPr>
              <a:t>artificial intelligence (AI)</a:t>
            </a:r>
            <a:r>
              <a:rPr lang="en-US" b="1" i="0">
                <a:solidFill>
                  <a:schemeClr val="bg2">
                    <a:lumMod val="25000"/>
                  </a:schemeClr>
                </a:solidFill>
                <a:effectLst/>
                <a:latin typeface="Bahnschrift Light" panose="020B0502040204020203" pitchFamily="34" charset="0"/>
              </a:rPr>
              <a:t> </a:t>
            </a:r>
            <a:r>
              <a:rPr lang="en-US" b="0" i="0">
                <a:solidFill>
                  <a:schemeClr val="bg2">
                    <a:lumMod val="25000"/>
                  </a:schemeClr>
                </a:solidFill>
                <a:effectLst/>
                <a:latin typeface="Bahnschrift Light" panose="020B0502040204020203" pitchFamily="34" charset="0"/>
              </a:rPr>
              <a:t>and </a:t>
            </a:r>
            <a:r>
              <a:rPr lang="en-US" b="1" i="0">
                <a:solidFill>
                  <a:schemeClr val="bg2">
                    <a:lumMod val="25000"/>
                  </a:schemeClr>
                </a:solidFill>
                <a:effectLst/>
                <a:latin typeface="Bahnschrift Light" panose="020B0502040204020203" pitchFamily="34" charset="0"/>
              </a:rPr>
              <a:t>computer science </a:t>
            </a:r>
            <a:r>
              <a:rPr lang="en-US" b="0" i="0">
                <a:solidFill>
                  <a:schemeClr val="bg2">
                    <a:lumMod val="25000"/>
                  </a:schemeClr>
                </a:solidFill>
                <a:effectLst/>
                <a:latin typeface="Bahnschrift Light" panose="020B0502040204020203" pitchFamily="34" charset="0"/>
              </a:rPr>
              <a:t>which focuses on the use of data and algorithms to imitate the way that </a:t>
            </a:r>
            <a:r>
              <a:rPr lang="en-US" sz="2400" b="1" i="0">
                <a:solidFill>
                  <a:schemeClr val="bg2">
                    <a:lumMod val="25000"/>
                  </a:schemeClr>
                </a:solidFill>
                <a:effectLst/>
                <a:latin typeface="Bahnschrift Light" panose="020B0502040204020203" pitchFamily="34" charset="0"/>
              </a:rPr>
              <a:t>humans learn</a:t>
            </a:r>
            <a:r>
              <a:rPr lang="en-US" b="0" i="0">
                <a:solidFill>
                  <a:schemeClr val="bg2">
                    <a:lumMod val="25000"/>
                  </a:schemeClr>
                </a:solidFill>
                <a:effectLst/>
                <a:latin typeface="Bahnschrift Light" panose="020B0502040204020203" pitchFamily="34" charset="0"/>
              </a:rPr>
              <a:t>, gradually improving its accuracy.</a:t>
            </a:r>
            <a:endParaRPr lang="en-IN">
              <a:solidFill>
                <a:schemeClr val="bg2">
                  <a:lumMod val="25000"/>
                </a:schemeClr>
              </a:solidFill>
              <a:latin typeface="Bahnschrift Light" panose="020B0502040204020203" pitchFamily="34" charset="0"/>
            </a:endParaRPr>
          </a:p>
        </p:txBody>
      </p:sp>
      <p:sp>
        <p:nvSpPr>
          <p:cNvPr id="20" name="Rectangle 19"/>
          <p:cNvSpPr/>
          <p:nvPr/>
        </p:nvSpPr>
        <p:spPr>
          <a:xfrm>
            <a:off x="6495010" y="1657632"/>
            <a:ext cx="622285" cy="1569660"/>
          </a:xfrm>
          <a:prstGeom prst="rect">
            <a:avLst/>
          </a:prstGeom>
          <a:noFill/>
        </p:spPr>
        <p:txBody>
          <a:bodyPr wrap="none" lIns="91440" tIns="45720" rIns="91440" bIns="45720">
            <a:spAutoFit/>
          </a:bodyPr>
          <a:lstStyle/>
          <a:p>
            <a:pPr algn="ctr"/>
            <a:r>
              <a:rPr lang="en-US" sz="960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2" name="Rectangle 21"/>
          <p:cNvSpPr/>
          <p:nvPr/>
        </p:nvSpPr>
        <p:spPr>
          <a:xfrm flipV="1">
            <a:off x="7988315" y="3260485"/>
            <a:ext cx="622285" cy="1569660"/>
          </a:xfrm>
          <a:prstGeom prst="rect">
            <a:avLst/>
          </a:prstGeom>
          <a:noFill/>
        </p:spPr>
        <p:txBody>
          <a:bodyPr wrap="none" lIns="91440" tIns="45720" rIns="91440" bIns="45720">
            <a:spAutoFit/>
          </a:bodyPr>
          <a:lstStyle/>
          <a:p>
            <a:pPr algn="ctr"/>
            <a:r>
              <a:rPr lang="en-US" sz="960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1" name="Half Frame 20"/>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3" name="Half Frame 22"/>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 name="Isosceles Triangle 1"/>
          <p:cNvSpPr/>
          <p:nvPr/>
        </p:nvSpPr>
        <p:spPr>
          <a:xfrm rot="2288951">
            <a:off x="6351690" y="4941216"/>
            <a:ext cx="1990725" cy="145760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347E432F-F863-4B95-866A-16EC4BC76F0F}"/>
              </a:ext>
            </a:extLst>
          </p:cNvPr>
          <p:cNvSpPr/>
          <p:nvPr/>
        </p:nvSpPr>
        <p:spPr>
          <a:xfrm rot="5400000">
            <a:off x="5949472" y="3267687"/>
            <a:ext cx="420159" cy="322630"/>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85661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8"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xfrm>
            <a:off x="2996815" y="6289992"/>
            <a:ext cx="2743200" cy="365125"/>
          </a:xfrm>
          <a:ln>
            <a:noFill/>
          </a:ln>
        </p:spPr>
        <p:txBody>
          <a:bodyPr/>
          <a:lstStyle/>
          <a:p>
            <a:fld id="{64817E00-36CB-45B2-99EC-B9DE4D5B6FAF}" type="slidenum">
              <a:rPr lang="en-IN" smtClean="0">
                <a:solidFill>
                  <a:schemeClr val="bg1"/>
                </a:solidFill>
              </a:rPr>
              <a:t>16</a:t>
            </a:fld>
            <a:endParaRPr lang="en-IN">
              <a:solidFill>
                <a:schemeClr val="bg1"/>
              </a:solidFill>
            </a:endParaRPr>
          </a:p>
        </p:txBody>
      </p:sp>
      <p:sp>
        <p:nvSpPr>
          <p:cNvPr id="11" name="Oval 10"/>
          <p:cNvSpPr/>
          <p:nvPr/>
        </p:nvSpPr>
        <p:spPr>
          <a:xfrm>
            <a:off x="5581462" y="2891069"/>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3B3838"/>
              </a:solidFill>
            </a:endParaRPr>
          </a:p>
        </p:txBody>
      </p:sp>
      <p:sp>
        <p:nvSpPr>
          <p:cNvPr id="14" name="TextBox 13"/>
          <p:cNvSpPr txBox="1"/>
          <p:nvPr/>
        </p:nvSpPr>
        <p:spPr>
          <a:xfrm>
            <a:off x="158858" y="339835"/>
            <a:ext cx="6396658" cy="707886"/>
          </a:xfrm>
          <a:prstGeom prst="rect">
            <a:avLst/>
          </a:prstGeom>
          <a:noFill/>
        </p:spPr>
        <p:txBody>
          <a:bodyPr wrap="square" lIns="91440" tIns="45720" rIns="91440" bIns="45720" rtlCol="0" anchor="t">
            <a:spAutoFit/>
          </a:bodyPr>
          <a:lstStyle/>
          <a:p>
            <a:r>
              <a:rPr lang="en-IN" sz="2800">
                <a:solidFill>
                  <a:schemeClr val="bg1"/>
                </a:solidFill>
                <a:latin typeface="Avant_G-Bold"/>
              </a:rPr>
              <a:t>Combining </a:t>
            </a:r>
            <a:r>
              <a:rPr lang="en-IN" sz="4000">
                <a:solidFill>
                  <a:schemeClr val="bg1"/>
                </a:solidFill>
                <a:latin typeface="Avant_G-Bold"/>
              </a:rPr>
              <a:t>Machine Learning </a:t>
            </a:r>
          </a:p>
        </p:txBody>
      </p:sp>
      <p:sp>
        <p:nvSpPr>
          <p:cNvPr id="16" name="Half Frame 15"/>
          <p:cNvSpPr/>
          <p:nvPr/>
        </p:nvSpPr>
        <p:spPr>
          <a:xfrm>
            <a:off x="81596" y="339114"/>
            <a:ext cx="4933950" cy="381000"/>
          </a:xfrm>
          <a:prstGeom prst="halfFram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17" name="Half Frame 16"/>
          <p:cNvSpPr/>
          <p:nvPr/>
        </p:nvSpPr>
        <p:spPr>
          <a:xfrm rot="10800000">
            <a:off x="1285710" y="717395"/>
            <a:ext cx="4933950" cy="381000"/>
          </a:xfrm>
          <a:prstGeom prst="halfFram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p:cNvSpPr/>
          <p:nvPr/>
        </p:nvSpPr>
        <p:spPr>
          <a:xfrm>
            <a:off x="412900" y="1215269"/>
            <a:ext cx="622285" cy="1569660"/>
          </a:xfrm>
          <a:prstGeom prst="rect">
            <a:avLst/>
          </a:prstGeom>
          <a:noFill/>
        </p:spPr>
        <p:txBody>
          <a:bodyPr wrap="none" lIns="91440" tIns="45720" rIns="91440" bIns="45720">
            <a:spAutoFit/>
          </a:bodyPr>
          <a:lstStyle/>
          <a:p>
            <a:pPr algn="ctr"/>
            <a:r>
              <a:rPr lang="en-US" sz="9600">
                <a:ln w="0"/>
                <a:solidFill>
                  <a:schemeClr val="bg1"/>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2" name="Rectangle 21"/>
          <p:cNvSpPr/>
          <p:nvPr/>
        </p:nvSpPr>
        <p:spPr>
          <a:xfrm flipV="1">
            <a:off x="5298751" y="4882575"/>
            <a:ext cx="622285" cy="1569660"/>
          </a:xfrm>
          <a:prstGeom prst="rect">
            <a:avLst/>
          </a:prstGeom>
          <a:noFill/>
        </p:spPr>
        <p:txBody>
          <a:bodyPr wrap="none" lIns="91440" tIns="45720" rIns="91440" bIns="45720">
            <a:spAutoFit/>
          </a:bodyPr>
          <a:lstStyle/>
          <a:p>
            <a:pPr algn="ctr"/>
            <a:r>
              <a:rPr lang="en-US" sz="9600">
                <a:ln w="0"/>
                <a:solidFill>
                  <a:schemeClr val="bg1"/>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15" name="TextBox 14"/>
          <p:cNvSpPr txBox="1"/>
          <p:nvPr/>
        </p:nvSpPr>
        <p:spPr>
          <a:xfrm>
            <a:off x="6248056" y="398234"/>
            <a:ext cx="5477253" cy="707886"/>
          </a:xfrm>
          <a:prstGeom prst="rect">
            <a:avLst/>
          </a:prstGeom>
          <a:noFill/>
        </p:spPr>
        <p:txBody>
          <a:bodyPr wrap="square" rtlCol="0">
            <a:spAutoFit/>
          </a:bodyPr>
          <a:lstStyle/>
          <a:p>
            <a:r>
              <a:rPr lang="en-IN" sz="3600">
                <a:latin typeface="Avant_G-Bold" panose="020B0500000000000000" pitchFamily="34" charset="0"/>
              </a:rPr>
              <a:t>+ DevOps  &gt;&gt;&gt; </a:t>
            </a:r>
            <a:r>
              <a:rPr lang="en-IN" sz="4000">
                <a:latin typeface="Avant_G-Bold" panose="020B0500000000000000" pitchFamily="34" charset="0"/>
              </a:rPr>
              <a:t>MLOps</a:t>
            </a:r>
            <a:endParaRPr lang="en-IN" sz="3600">
              <a:latin typeface="Avant_G-Bold" panose="020B0500000000000000" pitchFamily="34" charset="0"/>
            </a:endParaRPr>
          </a:p>
        </p:txBody>
      </p:sp>
      <p:pic>
        <p:nvPicPr>
          <p:cNvPr id="6" name="Picture 5">
            <a:extLst>
              <a:ext uri="{FF2B5EF4-FFF2-40B4-BE49-F238E27FC236}">
                <a16:creationId xmlns:a16="http://schemas.microsoft.com/office/drawing/2014/main" id="{A61D5698-82F6-4DD8-86EE-3E436F0383C7}"/>
              </a:ext>
            </a:extLst>
          </p:cNvPr>
          <p:cNvPicPr>
            <a:picLocks noChangeAspect="1"/>
          </p:cNvPicPr>
          <p:nvPr/>
        </p:nvPicPr>
        <p:blipFill>
          <a:blip r:embed="rId3"/>
          <a:stretch>
            <a:fillRect/>
          </a:stretch>
        </p:blipFill>
        <p:spPr>
          <a:xfrm>
            <a:off x="529839" y="2183102"/>
            <a:ext cx="4933951" cy="3220173"/>
          </a:xfrm>
          <a:prstGeom prst="rect">
            <a:avLst/>
          </a:prstGeom>
          <a:ln w="38100" cap="sq">
            <a:solidFill>
              <a:schemeClr val="accent4"/>
            </a:solidFill>
            <a:prstDash val="sysDash"/>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FEF8B1B6-1FC7-46DD-BFE2-830AE20BEB7D}"/>
              </a:ext>
            </a:extLst>
          </p:cNvPr>
          <p:cNvSpPr txBox="1"/>
          <p:nvPr/>
        </p:nvSpPr>
        <p:spPr>
          <a:xfrm>
            <a:off x="5886757" y="2916197"/>
            <a:ext cx="824948" cy="830997"/>
          </a:xfrm>
          <a:prstGeom prst="rect">
            <a:avLst/>
          </a:prstGeom>
          <a:noFill/>
        </p:spPr>
        <p:txBody>
          <a:bodyPr wrap="square" rtlCol="0">
            <a:spAutoFit/>
          </a:bodyPr>
          <a:lstStyle/>
          <a:p>
            <a:r>
              <a:rPr lang="en-US" sz="4800">
                <a:solidFill>
                  <a:schemeClr val="accent4"/>
                </a:solidFill>
              </a:rPr>
              <a:t>+</a:t>
            </a:r>
            <a:endParaRPr lang="en-IN" sz="4800">
              <a:solidFill>
                <a:schemeClr val="accent4"/>
              </a:solidFill>
            </a:endParaRPr>
          </a:p>
        </p:txBody>
      </p:sp>
      <p:pic>
        <p:nvPicPr>
          <p:cNvPr id="9" name="Picture 8">
            <a:extLst>
              <a:ext uri="{FF2B5EF4-FFF2-40B4-BE49-F238E27FC236}">
                <a16:creationId xmlns:a16="http://schemas.microsoft.com/office/drawing/2014/main" id="{42C25160-F816-437A-A90C-8EFD67E3317F}"/>
              </a:ext>
            </a:extLst>
          </p:cNvPr>
          <p:cNvPicPr>
            <a:picLocks noChangeAspect="1"/>
          </p:cNvPicPr>
          <p:nvPr/>
        </p:nvPicPr>
        <p:blipFill>
          <a:blip r:embed="rId4"/>
          <a:stretch>
            <a:fillRect/>
          </a:stretch>
        </p:blipFill>
        <p:spPr>
          <a:xfrm>
            <a:off x="6927905" y="2139046"/>
            <a:ext cx="5010974" cy="3264229"/>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48302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a:ln w="0">
                  <a:solidFill>
                    <a:schemeClr val="bg1">
                      <a:lumMod val="50000"/>
                    </a:schemeClr>
                  </a:solidFill>
                </a:ln>
                <a:solidFill>
                  <a:schemeClr val="bg1">
                    <a:lumMod val="85000"/>
                  </a:schemeClr>
                </a:solidFill>
                <a:latin typeface="Avant_G-Bold" panose="020B0500000000000000" pitchFamily="34" charset="0"/>
              </a:rPr>
              <a:t>3</a:t>
            </a:r>
            <a:endParaRPr lang="en-US" sz="59500" b="0" cap="none" spc="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2086166" y="2481560"/>
            <a:ext cx="8019696" cy="923330"/>
          </a:xfrm>
          <a:prstGeom prst="rect">
            <a:avLst/>
          </a:prstGeom>
          <a:noFill/>
          <a:ln>
            <a:noFill/>
          </a:ln>
        </p:spPr>
        <p:txBody>
          <a:bodyPr wrap="none" lIns="91440" tIns="45720" rIns="91440" bIns="45720" anchor="t">
            <a:spAutoFit/>
          </a:bodyPr>
          <a:lstStyle/>
          <a:p>
            <a:pPr algn="ctr"/>
            <a:r>
              <a:rPr lang="en-US" sz="5400">
                <a:ln w="0"/>
                <a:latin typeface="Avant_G-Bold"/>
              </a:rPr>
              <a:t>HOW TO PERFORM </a:t>
            </a:r>
            <a:r>
              <a:rPr lang="en-US" sz="5400" b="1">
                <a:ln w="0"/>
                <a:latin typeface="Avant_G-Bold"/>
              </a:rPr>
              <a:t>MLO</a:t>
            </a:r>
            <a:r>
              <a:rPr lang="en-US" sz="5400">
                <a:ln w="0"/>
                <a:latin typeface="Avant_G-Bold"/>
              </a:rPr>
              <a:t>ps?</a:t>
            </a:r>
            <a:endParaRPr lang="en-US" sz="5400" b="0" cap="none" spc="0">
              <a:ln w="0"/>
              <a:solidFill>
                <a:schemeClr val="tx1"/>
              </a:solidFill>
              <a:latin typeface="Avant_G-Bold"/>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t>17</a:t>
            </a:fld>
            <a:endParaRPr lang="en-IN"/>
          </a:p>
        </p:txBody>
      </p:sp>
      <p:sp>
        <p:nvSpPr>
          <p:cNvPr id="8" name="Isosceles Triangle 7">
            <a:extLst>
              <a:ext uri="{FF2B5EF4-FFF2-40B4-BE49-F238E27FC236}">
                <a16:creationId xmlns:a16="http://schemas.microsoft.com/office/drawing/2014/main" id="{E0FBA2A6-3351-4C05-A69A-4C277E482F16}"/>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Logo">
            <a:extLst>
              <a:ext uri="{FF2B5EF4-FFF2-40B4-BE49-F238E27FC236}">
                <a16:creationId xmlns:a16="http://schemas.microsoft.com/office/drawing/2014/main" id="{3CB4BB4A-C78C-470C-9C49-7904F6203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292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18</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736877" y="2710274"/>
            <a:ext cx="4626608" cy="1754326"/>
          </a:xfrm>
          <a:prstGeom prst="rect">
            <a:avLst/>
          </a:prstGeom>
          <a:noFill/>
        </p:spPr>
        <p:txBody>
          <a:bodyPr wrap="square" lIns="91440" tIns="45720" rIns="91440" bIns="45720" rtlCol="0" anchor="t">
            <a:spAutoFit/>
          </a:bodyPr>
          <a:lstStyle/>
          <a:p>
            <a:r>
              <a:rPr lang="en-US" sz="5400">
                <a:solidFill>
                  <a:schemeClr val="bg1"/>
                </a:solidFill>
                <a:latin typeface="Avant_G-Bold"/>
              </a:rPr>
              <a:t>L</a:t>
            </a:r>
            <a:r>
              <a:rPr lang="en-IN" sz="5400">
                <a:solidFill>
                  <a:schemeClr val="bg1"/>
                </a:solidFill>
                <a:latin typeface="Avant_G-Bold"/>
              </a:rPr>
              <a:t>evel 0: </a:t>
            </a:r>
            <a:r>
              <a:rPr lang="en-IN" sz="5400" b="1">
                <a:solidFill>
                  <a:schemeClr val="bg1"/>
                </a:solidFill>
                <a:latin typeface="Avant_G-Bold"/>
              </a:rPr>
              <a:t>N</a:t>
            </a:r>
            <a:r>
              <a:rPr lang="en-IN" sz="5400">
                <a:solidFill>
                  <a:schemeClr val="bg1"/>
                </a:solidFill>
                <a:latin typeface="Avant_G-Bold"/>
              </a:rPr>
              <a:t>O </a:t>
            </a:r>
            <a:r>
              <a:rPr lang="en-IN" sz="5400" b="1">
                <a:solidFill>
                  <a:schemeClr val="bg1"/>
                </a:solidFill>
                <a:latin typeface="Avant_G-Bold"/>
              </a:rPr>
              <a:t>A</a:t>
            </a:r>
            <a:r>
              <a:rPr lang="en-IN" sz="5400">
                <a:solidFill>
                  <a:schemeClr val="bg1"/>
                </a:solidFill>
                <a:latin typeface="Avant_G-Bold"/>
              </a:rPr>
              <a:t>utomation</a:t>
            </a:r>
            <a:endParaRPr lang="en-IN" sz="7200">
              <a:solidFill>
                <a:schemeClr val="bg1"/>
              </a:solidFill>
              <a:latin typeface="Avant_G-Bold"/>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827190" y="377817"/>
            <a:ext cx="1357899" cy="613048"/>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8D55B1B-285D-438F-B6BB-2E4CEE665D77}"/>
              </a:ext>
            </a:extLst>
          </p:cNvPr>
          <p:cNvPicPr>
            <a:picLocks noChangeAspect="1"/>
          </p:cNvPicPr>
          <p:nvPr/>
        </p:nvPicPr>
        <p:blipFill>
          <a:blip r:embed="rId3"/>
          <a:stretch>
            <a:fillRect/>
          </a:stretch>
        </p:blipFill>
        <p:spPr>
          <a:xfrm>
            <a:off x="7246296" y="1077111"/>
            <a:ext cx="4208827" cy="4599913"/>
          </a:xfrm>
          <a:prstGeom prst="rect">
            <a:avLst/>
          </a:prstGeom>
          <a:ln w="38100" cap="sq">
            <a:solidFill>
              <a:schemeClr val="bg2">
                <a:lumMod val="75000"/>
              </a:schemeClr>
            </a:solidFill>
            <a:prstDash val="sysDash"/>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1250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19</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736877" y="2929146"/>
            <a:ext cx="4626608" cy="923330"/>
          </a:xfrm>
          <a:prstGeom prst="rect">
            <a:avLst/>
          </a:prstGeom>
          <a:noFill/>
        </p:spPr>
        <p:txBody>
          <a:bodyPr wrap="square" rtlCol="0">
            <a:spAutoFit/>
          </a:bodyPr>
          <a:lstStyle/>
          <a:p>
            <a:r>
              <a:rPr lang="en-US" sz="5400">
                <a:solidFill>
                  <a:schemeClr val="bg1"/>
                </a:solidFill>
                <a:latin typeface="Avant_G-Bold" panose="020B0500000000000000" pitchFamily="34" charset="0"/>
              </a:rPr>
              <a:t>L</a:t>
            </a:r>
            <a:r>
              <a:rPr lang="en-IN" sz="5400">
                <a:solidFill>
                  <a:schemeClr val="bg1"/>
                </a:solidFill>
                <a:latin typeface="Avant_G-Bold" panose="020B0500000000000000" pitchFamily="34" charset="0"/>
              </a:rPr>
              <a:t>evel 1: MLOps</a:t>
            </a:r>
            <a:endParaRPr lang="en-IN" sz="720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827190" y="377817"/>
            <a:ext cx="1357899" cy="613048"/>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ACE9CE2-4C84-4C83-9CBF-FB7C81C29CC5}"/>
              </a:ext>
            </a:extLst>
          </p:cNvPr>
          <p:cNvPicPr>
            <a:picLocks noChangeAspect="1"/>
          </p:cNvPicPr>
          <p:nvPr/>
        </p:nvPicPr>
        <p:blipFill>
          <a:blip r:embed="rId3"/>
          <a:stretch>
            <a:fillRect/>
          </a:stretch>
        </p:blipFill>
        <p:spPr>
          <a:xfrm>
            <a:off x="6673235" y="1015294"/>
            <a:ext cx="5328265" cy="5143707"/>
          </a:xfrm>
          <a:prstGeom prst="rect">
            <a:avLst/>
          </a:prstGeom>
          <a:ln w="38100" cap="sq">
            <a:solidFill>
              <a:schemeClr val="bg2">
                <a:lumMod val="75000"/>
              </a:schemeClr>
            </a:solidFill>
            <a:prstDash val="sysDash"/>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9011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75" y="5524091"/>
            <a:ext cx="12199173" cy="1379628"/>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2</a:t>
            </a:fld>
            <a:endParaRPr lang="en-IN">
              <a:solidFill>
                <a:schemeClr val="bg1"/>
              </a:solidFill>
            </a:endParaRPr>
          </a:p>
        </p:txBody>
      </p:sp>
      <p:pic>
        <p:nvPicPr>
          <p:cNvPr id="6" name="Graphic 5" descr="User">
            <a:extLst>
              <a:ext uri="{FF2B5EF4-FFF2-40B4-BE49-F238E27FC236}">
                <a16:creationId xmlns:a16="http://schemas.microsoft.com/office/drawing/2014/main" id="{638CF725-96BF-41E8-800C-F6332E6205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100" y="1165089"/>
            <a:ext cx="3784600" cy="3784600"/>
          </a:xfrm>
          <a:prstGeom prst="rect">
            <a:avLst/>
          </a:prstGeom>
        </p:spPr>
      </p:pic>
      <p:sp>
        <p:nvSpPr>
          <p:cNvPr id="8" name="TextBox 7">
            <a:extLst>
              <a:ext uri="{FF2B5EF4-FFF2-40B4-BE49-F238E27FC236}">
                <a16:creationId xmlns:a16="http://schemas.microsoft.com/office/drawing/2014/main" id="{088E1875-735B-441C-B10E-D16214B186AE}"/>
              </a:ext>
            </a:extLst>
          </p:cNvPr>
          <p:cNvSpPr txBox="1"/>
          <p:nvPr/>
        </p:nvSpPr>
        <p:spPr>
          <a:xfrm>
            <a:off x="7438071" y="523937"/>
            <a:ext cx="2741084" cy="646331"/>
          </a:xfrm>
          <a:prstGeom prst="rect">
            <a:avLst/>
          </a:prstGeom>
          <a:noFill/>
        </p:spPr>
        <p:txBody>
          <a:bodyPr wrap="square" lIns="91440" tIns="45720" rIns="91440" bIns="45720" rtlCol="0" anchor="t">
            <a:spAutoFit/>
          </a:bodyPr>
          <a:lstStyle/>
          <a:p>
            <a:r>
              <a:rPr lang="en-US" sz="3600" b="1">
                <a:latin typeface="Arial Black"/>
              </a:rPr>
              <a:t>$ whoami</a:t>
            </a:r>
            <a:endParaRPr lang="en-IN" sz="3600" b="1">
              <a:latin typeface="Arial Black"/>
            </a:endParaRPr>
          </a:p>
        </p:txBody>
      </p:sp>
      <p:sp>
        <p:nvSpPr>
          <p:cNvPr id="9" name="TextBox 8">
            <a:extLst>
              <a:ext uri="{FF2B5EF4-FFF2-40B4-BE49-F238E27FC236}">
                <a16:creationId xmlns:a16="http://schemas.microsoft.com/office/drawing/2014/main" id="{07FB9BE8-4937-4F43-8A4F-1FDB90A420E8}"/>
              </a:ext>
            </a:extLst>
          </p:cNvPr>
          <p:cNvSpPr txBox="1"/>
          <p:nvPr/>
        </p:nvSpPr>
        <p:spPr>
          <a:xfrm>
            <a:off x="5460114" y="1333910"/>
            <a:ext cx="6515985" cy="5693866"/>
          </a:xfrm>
          <a:prstGeom prst="rect">
            <a:avLst/>
          </a:prstGeom>
          <a:noFill/>
        </p:spPr>
        <p:txBody>
          <a:bodyPr wrap="square" lIns="91440" tIns="45720" rIns="91440" bIns="45720" rtlCol="0" anchor="t">
            <a:spAutoFit/>
          </a:bodyPr>
          <a:lstStyle/>
          <a:p>
            <a:pPr marL="457200" indent="-457200">
              <a:buFont typeface="Wingdings" panose="05000000000000000000" pitchFamily="2" charset="2"/>
              <a:buChar char="§"/>
            </a:pPr>
            <a:r>
              <a:rPr lang="en-US" sz="2800">
                <a:solidFill>
                  <a:schemeClr val="tx1">
                    <a:lumMod val="65000"/>
                    <a:lumOff val="35000"/>
                  </a:schemeClr>
                </a:solidFill>
                <a:latin typeface="Bahnschrift (light)"/>
              </a:rPr>
              <a:t>Student of B.TECH </a:t>
            </a:r>
            <a:r>
              <a:rPr lang="en-US" sz="2800" b="1">
                <a:solidFill>
                  <a:schemeClr val="tx1">
                    <a:lumMod val="65000"/>
                    <a:lumOff val="35000"/>
                  </a:schemeClr>
                </a:solidFill>
                <a:latin typeface="Bahnschrift (light)"/>
              </a:rPr>
              <a:t>3</a:t>
            </a:r>
            <a:r>
              <a:rPr lang="en-US" sz="2800" b="1" baseline="30000">
                <a:solidFill>
                  <a:schemeClr val="tx1">
                    <a:lumMod val="65000"/>
                    <a:lumOff val="35000"/>
                  </a:schemeClr>
                </a:solidFill>
                <a:latin typeface="Bahnschrift (light)"/>
              </a:rPr>
              <a:t>rd</a:t>
            </a:r>
            <a:r>
              <a:rPr lang="en-US" sz="2800" b="1">
                <a:solidFill>
                  <a:schemeClr val="tx1">
                    <a:lumMod val="65000"/>
                    <a:lumOff val="35000"/>
                  </a:schemeClr>
                </a:solidFill>
                <a:latin typeface="Bahnschrift (light)"/>
              </a:rPr>
              <a:t> Year </a:t>
            </a:r>
          </a:p>
          <a:p>
            <a:pPr marL="457200" indent="-457200">
              <a:buFont typeface="Wingdings" panose="05000000000000000000" pitchFamily="2" charset="2"/>
              <a:buChar char="§"/>
            </a:pPr>
            <a:r>
              <a:rPr lang="en-US" sz="2800">
                <a:solidFill>
                  <a:schemeClr val="tx1">
                    <a:lumMod val="65000"/>
                    <a:lumOff val="35000"/>
                  </a:schemeClr>
                </a:solidFill>
                <a:latin typeface="Bahnschrift (light)"/>
              </a:rPr>
              <a:t>Studying </a:t>
            </a:r>
            <a:r>
              <a:rPr lang="en-US" sz="2800" b="1">
                <a:solidFill>
                  <a:schemeClr val="tx1">
                    <a:lumMod val="65000"/>
                    <a:lumOff val="35000"/>
                  </a:schemeClr>
                </a:solidFill>
                <a:latin typeface="Bahnschrift (light)"/>
              </a:rPr>
              <a:t>CS&amp;IT</a:t>
            </a:r>
          </a:p>
          <a:p>
            <a:pPr marL="457200" indent="-457200">
              <a:buFont typeface="Wingdings" panose="05000000000000000000" pitchFamily="2" charset="2"/>
              <a:buChar char="§"/>
            </a:pPr>
            <a:r>
              <a:rPr lang="en-US" sz="2800">
                <a:solidFill>
                  <a:schemeClr val="tx1">
                    <a:lumMod val="65000"/>
                    <a:lumOff val="35000"/>
                  </a:schemeClr>
                </a:solidFill>
                <a:latin typeface="Bahnschrift (light)"/>
              </a:rPr>
              <a:t>Qualified </a:t>
            </a:r>
            <a:r>
              <a:rPr lang="en-US" sz="2800" b="1" i="0">
                <a:solidFill>
                  <a:schemeClr val="tx1">
                    <a:lumMod val="65000"/>
                    <a:lumOff val="35000"/>
                  </a:schemeClr>
                </a:solidFill>
                <a:effectLst/>
                <a:latin typeface="Bahnschrift (light)"/>
              </a:rPr>
              <a:t>RH294, DO180 </a:t>
            </a:r>
            <a:r>
              <a:rPr lang="en-US" sz="2800" i="0">
                <a:solidFill>
                  <a:schemeClr val="tx1">
                    <a:lumMod val="65000"/>
                    <a:lumOff val="35000"/>
                  </a:schemeClr>
                </a:solidFill>
                <a:effectLst/>
                <a:latin typeface="Bahnschrift (light)"/>
              </a:rPr>
              <a:t>in</a:t>
            </a:r>
            <a:r>
              <a:rPr lang="en-US" sz="2800" b="1" i="0">
                <a:solidFill>
                  <a:schemeClr val="tx1">
                    <a:lumMod val="65000"/>
                    <a:lumOff val="35000"/>
                  </a:schemeClr>
                </a:solidFill>
                <a:effectLst/>
                <a:latin typeface="Bahnschrift (light)"/>
              </a:rPr>
              <a:t> single attempt.</a:t>
            </a:r>
          </a:p>
          <a:p>
            <a:pPr marL="457200" indent="-457200">
              <a:buFont typeface="Wingdings" panose="05000000000000000000" pitchFamily="2" charset="2"/>
              <a:buChar char="§"/>
            </a:pPr>
            <a:r>
              <a:rPr lang="en-US" sz="2800">
                <a:solidFill>
                  <a:schemeClr val="tx1">
                    <a:lumMod val="65000"/>
                    <a:lumOff val="35000"/>
                  </a:schemeClr>
                </a:solidFill>
                <a:latin typeface="Bahnschrift (light)"/>
              </a:rPr>
              <a:t>Interned as </a:t>
            </a:r>
            <a:r>
              <a:rPr lang="en-US" sz="2800" b="1">
                <a:ea typeface="+mn-lt"/>
                <a:cs typeface="+mn-lt"/>
              </a:rPr>
              <a:t> </a:t>
            </a:r>
            <a:r>
              <a:rPr lang="en-US" sz="2800" b="1">
                <a:solidFill>
                  <a:schemeClr val="tx1">
                    <a:lumMod val="65000"/>
                    <a:lumOff val="35000"/>
                  </a:schemeClr>
                </a:solidFill>
                <a:latin typeface="Bahnschrift (light)"/>
              </a:rPr>
              <a:t>Multi-Hybrid Cloud Engineer </a:t>
            </a:r>
            <a:r>
              <a:rPr lang="en-US" sz="2800">
                <a:solidFill>
                  <a:schemeClr val="tx1">
                    <a:lumMod val="65000"/>
                    <a:lumOff val="35000"/>
                  </a:schemeClr>
                </a:solidFill>
                <a:latin typeface="Bahnschrift (light)"/>
              </a:rPr>
              <a:t>at</a:t>
            </a:r>
            <a:r>
              <a:rPr lang="en-US" sz="2800" b="1">
                <a:solidFill>
                  <a:schemeClr val="tx1">
                    <a:lumMod val="65000"/>
                    <a:lumOff val="35000"/>
                  </a:schemeClr>
                </a:solidFill>
                <a:latin typeface="Bahnschrift (light)"/>
              </a:rPr>
              <a:t> LW Informatics, Jaipur(Rajasthan)</a:t>
            </a:r>
          </a:p>
          <a:p>
            <a:pPr marL="457200" indent="-457200">
              <a:buFont typeface="Wingdings" panose="05000000000000000000" pitchFamily="2" charset="2"/>
              <a:buChar char="§"/>
            </a:pPr>
            <a:r>
              <a:rPr lang="en-US" sz="2800">
                <a:solidFill>
                  <a:schemeClr val="tx1">
                    <a:lumMod val="65000"/>
                    <a:lumOff val="35000"/>
                  </a:schemeClr>
                </a:solidFill>
                <a:latin typeface="Bahnschrift (light)"/>
              </a:rPr>
              <a:t>Interned as </a:t>
            </a:r>
            <a:r>
              <a:rPr lang="en-US" sz="2800" b="1">
                <a:solidFill>
                  <a:schemeClr val="tx1">
                    <a:lumMod val="65000"/>
                    <a:lumOff val="35000"/>
                  </a:schemeClr>
                </a:solidFill>
                <a:latin typeface="Bahnschrift (light)"/>
              </a:rPr>
              <a:t>MLOps Engineer </a:t>
            </a:r>
            <a:r>
              <a:rPr lang="en-US" sz="2800">
                <a:solidFill>
                  <a:schemeClr val="tx1">
                    <a:lumMod val="65000"/>
                    <a:lumOff val="35000"/>
                  </a:schemeClr>
                </a:solidFill>
                <a:latin typeface="Bahnschrift (light)"/>
              </a:rPr>
              <a:t>at </a:t>
            </a:r>
            <a:r>
              <a:rPr lang="en-US" sz="2800" b="1">
                <a:solidFill>
                  <a:schemeClr val="tx1">
                    <a:lumMod val="65000"/>
                    <a:lumOff val="35000"/>
                  </a:schemeClr>
                </a:solidFill>
                <a:latin typeface="Bahnschrift (light)"/>
              </a:rPr>
              <a:t>Redhat Pune, India(APAC)</a:t>
            </a:r>
            <a:endParaRPr lang="en-US" sz="2800" b="1">
              <a:solidFill>
                <a:schemeClr val="tx1">
                  <a:lumMod val="65000"/>
                  <a:lumOff val="35000"/>
                </a:schemeClr>
              </a:solidFill>
              <a:latin typeface="Bahnschrift (light)"/>
              <a:ea typeface="+mn-lt"/>
              <a:cs typeface="+mn-lt"/>
            </a:endParaRPr>
          </a:p>
          <a:p>
            <a:pPr marL="457200" indent="-457200">
              <a:buFont typeface="&quot;Wingdings&quot;,Sans-Serif" panose="05000000000000000000" pitchFamily="2" charset="2"/>
              <a:buChar char="§"/>
            </a:pPr>
            <a:endParaRPr lang="en-US" sz="2800" b="1">
              <a:solidFill>
                <a:schemeClr val="tx1">
                  <a:lumMod val="65000"/>
                  <a:lumOff val="35000"/>
                </a:schemeClr>
              </a:solidFill>
              <a:latin typeface="Bahnschrift (light)"/>
              <a:ea typeface="+mn-lt"/>
              <a:cs typeface="+mn-lt"/>
            </a:endParaRPr>
          </a:p>
          <a:p>
            <a:pPr marL="457200" indent="-457200">
              <a:buFont typeface="Wingdings" panose="05000000000000000000" pitchFamily="2" charset="2"/>
              <a:buChar char="§"/>
            </a:pPr>
            <a:endParaRPr lang="en-US" sz="2800" b="1">
              <a:solidFill>
                <a:schemeClr val="tx1">
                  <a:lumMod val="65000"/>
                  <a:lumOff val="35000"/>
                </a:schemeClr>
              </a:solidFill>
              <a:latin typeface="Bahnschrift (light)"/>
              <a:cs typeface="Calibri" panose="020F0502020204030204"/>
            </a:endParaRPr>
          </a:p>
          <a:p>
            <a:pPr marL="457200" indent="-457200">
              <a:buFont typeface="Wingdings" panose="05000000000000000000" pitchFamily="2" charset="2"/>
              <a:buChar char="§"/>
            </a:pPr>
            <a:endParaRPr lang="en-US" sz="2800" b="1">
              <a:solidFill>
                <a:schemeClr val="tx1">
                  <a:lumMod val="65000"/>
                  <a:lumOff val="35000"/>
                </a:schemeClr>
              </a:solidFill>
              <a:latin typeface="Bahnschrift (light)"/>
              <a:ea typeface="+mn-lt"/>
              <a:cs typeface="+mn-lt"/>
            </a:endParaRPr>
          </a:p>
          <a:p>
            <a:pPr marL="457200" indent="-457200">
              <a:buFont typeface="Wingdings" panose="05000000000000000000" pitchFamily="2" charset="2"/>
              <a:buChar char="§"/>
            </a:pPr>
            <a:endParaRPr lang="en-US" sz="2800" b="1">
              <a:solidFill>
                <a:schemeClr val="tx1">
                  <a:lumMod val="65000"/>
                  <a:lumOff val="35000"/>
                </a:schemeClr>
              </a:solidFill>
              <a:latin typeface="Bahnschrift (light)"/>
            </a:endParaRPr>
          </a:p>
        </p:txBody>
      </p:sp>
      <p:pic>
        <p:nvPicPr>
          <p:cNvPr id="2" name="Picture 1" descr="Logo">
            <a:extLst>
              <a:ext uri="{FF2B5EF4-FFF2-40B4-BE49-F238E27FC236}">
                <a16:creationId xmlns:a16="http://schemas.microsoft.com/office/drawing/2014/main" id="{15382029-085C-4686-AF2E-006947F20E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419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20</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537148" y="2755167"/>
            <a:ext cx="4815902" cy="923330"/>
          </a:xfrm>
          <a:prstGeom prst="rect">
            <a:avLst/>
          </a:prstGeom>
          <a:noFill/>
        </p:spPr>
        <p:txBody>
          <a:bodyPr wrap="square" rtlCol="0">
            <a:spAutoFit/>
          </a:bodyPr>
          <a:lstStyle/>
          <a:p>
            <a:r>
              <a:rPr lang="en-IN" sz="5400" b="1">
                <a:solidFill>
                  <a:schemeClr val="bg1"/>
                </a:solidFill>
                <a:latin typeface="Avant_G-Bold" panose="020B0500000000000000" pitchFamily="34" charset="0"/>
              </a:rPr>
              <a:t>MLO</a:t>
            </a:r>
            <a:r>
              <a:rPr lang="en-IN" sz="5400">
                <a:solidFill>
                  <a:schemeClr val="bg1"/>
                </a:solidFill>
                <a:latin typeface="Avant_G-Bold" panose="020B0500000000000000" pitchFamily="34" charset="0"/>
              </a:rPr>
              <a:t>ps Lifecycle</a:t>
            </a:r>
            <a:endParaRPr lang="en-IN" sz="720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827190" y="377817"/>
            <a:ext cx="1357899" cy="613048"/>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2ADB546-5B5F-4F0D-92AA-931F050D9417}"/>
              </a:ext>
            </a:extLst>
          </p:cNvPr>
          <p:cNvPicPr>
            <a:picLocks noChangeAspect="1"/>
          </p:cNvPicPr>
          <p:nvPr/>
        </p:nvPicPr>
        <p:blipFill>
          <a:blip r:embed="rId3"/>
          <a:stretch>
            <a:fillRect/>
          </a:stretch>
        </p:blipFill>
        <p:spPr>
          <a:xfrm>
            <a:off x="6680076" y="1178053"/>
            <a:ext cx="5296926" cy="4727448"/>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1222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a:ln w="0">
                  <a:solidFill>
                    <a:schemeClr val="bg1">
                      <a:lumMod val="50000"/>
                    </a:schemeClr>
                  </a:solidFill>
                </a:ln>
                <a:solidFill>
                  <a:schemeClr val="bg1">
                    <a:lumMod val="85000"/>
                  </a:schemeClr>
                </a:solidFill>
                <a:latin typeface="Avant_G-Bold" panose="020B0500000000000000" pitchFamily="34" charset="0"/>
              </a:rPr>
              <a:t>4</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1889677" y="2481560"/>
            <a:ext cx="8412688" cy="923330"/>
          </a:xfrm>
          <a:prstGeom prst="rect">
            <a:avLst/>
          </a:prstGeom>
          <a:noFill/>
          <a:ln>
            <a:noFill/>
          </a:ln>
        </p:spPr>
        <p:txBody>
          <a:bodyPr wrap="none" lIns="91440" tIns="45720" rIns="91440" bIns="45720">
            <a:spAutoFit/>
          </a:bodyPr>
          <a:lstStyle/>
          <a:p>
            <a:pPr algn="ctr"/>
            <a:r>
              <a:rPr lang="en-US" sz="5400">
                <a:ln w="0"/>
                <a:latin typeface="Avant_G-Bold" panose="020B0500000000000000" pitchFamily="34" charset="0"/>
              </a:rPr>
              <a:t>IMPLEMENTATION OF MLOps</a:t>
            </a:r>
            <a:endParaRPr lang="en-US" sz="5400" b="0" cap="none" spc="0">
              <a:ln w="0"/>
              <a:solidFill>
                <a:schemeClr val="tx1"/>
              </a:solidFill>
              <a:latin typeface="Avant_G-Bold" panose="020B0500000000000000" pitchFamily="34" charset="0"/>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t>21</a:t>
            </a:fld>
            <a:endParaRPr lang="en-IN"/>
          </a:p>
        </p:txBody>
      </p:sp>
      <p:sp>
        <p:nvSpPr>
          <p:cNvPr id="8" name="Isosceles Triangle 7">
            <a:extLst>
              <a:ext uri="{FF2B5EF4-FFF2-40B4-BE49-F238E27FC236}">
                <a16:creationId xmlns:a16="http://schemas.microsoft.com/office/drawing/2014/main" id="{E0FBA2A6-3351-4C05-A69A-4C277E482F16}"/>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Logo">
            <a:extLst>
              <a:ext uri="{FF2B5EF4-FFF2-40B4-BE49-F238E27FC236}">
                <a16:creationId xmlns:a16="http://schemas.microsoft.com/office/drawing/2014/main" id="{C7E8822E-E90A-4B9E-B73F-159EF831B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4022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EC9B5357-5AF2-45FE-B8E9-998D14B35E67}"/>
              </a:ext>
            </a:extLst>
          </p:cNvPr>
          <p:cNvSpPr>
            <a:spLocks noGrp="1"/>
          </p:cNvSpPr>
          <p:nvPr>
            <p:ph type="sldNum" sz="quarter" idx="12"/>
          </p:nvPr>
        </p:nvSpPr>
        <p:spPr>
          <a:xfrm>
            <a:off x="8805333" y="6356350"/>
            <a:ext cx="2743200" cy="365125"/>
          </a:xfrm>
        </p:spPr>
        <p:txBody>
          <a:bodyPr>
            <a:normAutofit/>
          </a:bodyPr>
          <a:lstStyle/>
          <a:p>
            <a:pPr>
              <a:spcAft>
                <a:spcPts val="600"/>
              </a:spcAft>
            </a:pPr>
            <a:fld id="{64817E00-36CB-45B2-99EC-B9DE4D5B6FAF}" type="slidenum">
              <a:rPr lang="en-IN"/>
              <a:pPr>
                <a:spcAft>
                  <a:spcPts val="600"/>
                </a:spcAft>
              </a:pPr>
              <a:t>22</a:t>
            </a:fld>
            <a:endParaRPr lang="en-IN"/>
          </a:p>
        </p:txBody>
      </p:sp>
      <p:sp>
        <p:nvSpPr>
          <p:cNvPr id="41" name="Isosceles Triangle 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 schematic&#10;&#10;Description automatically generated">
            <a:extLst>
              <a:ext uri="{FF2B5EF4-FFF2-40B4-BE49-F238E27FC236}">
                <a16:creationId xmlns:a16="http://schemas.microsoft.com/office/drawing/2014/main" id="{FAB065A0-51E6-418E-A3D7-6F216FD4341E}"/>
              </a:ext>
            </a:extLst>
          </p:cNvPr>
          <p:cNvPicPr>
            <a:picLocks noChangeAspect="1"/>
          </p:cNvPicPr>
          <p:nvPr/>
        </p:nvPicPr>
        <p:blipFill>
          <a:blip r:embed="rId2"/>
          <a:stretch>
            <a:fillRect/>
          </a:stretch>
        </p:blipFill>
        <p:spPr>
          <a:xfrm>
            <a:off x="643467" y="770890"/>
            <a:ext cx="10905066" cy="5316218"/>
          </a:xfrm>
          <a:prstGeom prst="rect">
            <a:avLst/>
          </a:prstGeom>
          <a:ln>
            <a:noFill/>
          </a:ln>
        </p:spPr>
      </p:pic>
      <p:sp>
        <p:nvSpPr>
          <p:cNvPr id="43" name="Isosceles Triangle 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
            <a:extLst>
              <a:ext uri="{FF2B5EF4-FFF2-40B4-BE49-F238E27FC236}">
                <a16:creationId xmlns:a16="http://schemas.microsoft.com/office/drawing/2014/main" id="{23768802-CFE3-488F-8866-A033CE8BE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01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23</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317508" y="1943716"/>
            <a:ext cx="3528164" cy="2800767"/>
          </a:xfrm>
          <a:prstGeom prst="rect">
            <a:avLst/>
          </a:prstGeom>
          <a:noFill/>
        </p:spPr>
        <p:txBody>
          <a:bodyPr wrap="square" rtlCol="0">
            <a:spAutoFit/>
          </a:bodyPr>
          <a:lstStyle/>
          <a:p>
            <a:r>
              <a:rPr lang="en-US" sz="4000">
                <a:solidFill>
                  <a:schemeClr val="bg1"/>
                </a:solidFill>
                <a:latin typeface="Avant_G-Bold" panose="020B0500000000000000" pitchFamily="34" charset="0"/>
              </a:rPr>
              <a:t>F</a:t>
            </a:r>
            <a:r>
              <a:rPr lang="en-IN" sz="4000">
                <a:solidFill>
                  <a:schemeClr val="bg1"/>
                </a:solidFill>
                <a:latin typeface="Avant_G-Bold" panose="020B0500000000000000" pitchFamily="34" charset="0"/>
              </a:rPr>
              <a:t>or </a:t>
            </a:r>
            <a:br>
              <a:rPr lang="en-IN" sz="5400">
                <a:solidFill>
                  <a:schemeClr val="bg1"/>
                </a:solidFill>
                <a:latin typeface="Avant_G-Bold" panose="020B0500000000000000" pitchFamily="34" charset="0"/>
              </a:rPr>
            </a:br>
            <a:r>
              <a:rPr lang="en-IN" sz="4400" b="1">
                <a:solidFill>
                  <a:schemeClr val="bg1"/>
                </a:solidFill>
                <a:latin typeface="Avant_G-Bold" panose="020B0500000000000000" pitchFamily="34" charset="0"/>
              </a:rPr>
              <a:t>S</a:t>
            </a:r>
            <a:r>
              <a:rPr lang="en-IN" sz="4400">
                <a:solidFill>
                  <a:schemeClr val="bg1"/>
                </a:solidFill>
                <a:latin typeface="Avant_G-Bold" panose="020B0500000000000000" pitchFamily="34" charset="0"/>
              </a:rPr>
              <a:t>ource </a:t>
            </a:r>
            <a:br>
              <a:rPr lang="en-IN" sz="4400">
                <a:solidFill>
                  <a:schemeClr val="bg1"/>
                </a:solidFill>
                <a:latin typeface="Avant_G-Bold" panose="020B0500000000000000" pitchFamily="34" charset="0"/>
              </a:rPr>
            </a:br>
            <a:r>
              <a:rPr lang="en-IN" sz="4400" b="1">
                <a:solidFill>
                  <a:schemeClr val="bg1"/>
                </a:solidFill>
                <a:latin typeface="Avant_G-Bold" panose="020B0500000000000000" pitchFamily="34" charset="0"/>
              </a:rPr>
              <a:t>Code &lt;/&gt;</a:t>
            </a:r>
          </a:p>
          <a:p>
            <a:r>
              <a:rPr lang="en-IN" sz="4800" b="1">
                <a:solidFill>
                  <a:schemeClr val="bg1"/>
                </a:solidFill>
                <a:latin typeface="Avant_G-Bold" panose="020B0500000000000000" pitchFamily="34" charset="0"/>
              </a:rPr>
              <a:t>M</a:t>
            </a:r>
            <a:r>
              <a:rPr lang="en-IN" sz="4400">
                <a:solidFill>
                  <a:schemeClr val="bg1"/>
                </a:solidFill>
                <a:latin typeface="Avant_G-Bold" panose="020B0500000000000000" pitchFamily="34" charset="0"/>
              </a:rPr>
              <a:t>anagement</a:t>
            </a:r>
            <a:endParaRPr lang="en-IN" sz="720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60442"/>
            <a:ext cx="5075198" cy="2550858"/>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E713589-9CD4-447A-BB38-A671B3E7A220}"/>
              </a:ext>
            </a:extLst>
          </p:cNvPr>
          <p:cNvSpPr txBox="1"/>
          <p:nvPr/>
        </p:nvSpPr>
        <p:spPr>
          <a:xfrm>
            <a:off x="6559912" y="1515129"/>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Tools we used are</a:t>
            </a:r>
            <a:endParaRPr lang="en-IN" sz="2800" b="1">
              <a:solidFill>
                <a:schemeClr val="tx1">
                  <a:lumMod val="75000"/>
                  <a:lumOff val="25000"/>
                </a:schemeClr>
              </a:solidFill>
              <a:latin typeface="Bahnschrift Light" panose="020B0502040204020203" pitchFamily="34" charset="0"/>
            </a:endParaRPr>
          </a:p>
        </p:txBody>
      </p:sp>
      <p:sp>
        <p:nvSpPr>
          <p:cNvPr id="20" name="TextBox 19">
            <a:extLst>
              <a:ext uri="{FF2B5EF4-FFF2-40B4-BE49-F238E27FC236}">
                <a16:creationId xmlns:a16="http://schemas.microsoft.com/office/drawing/2014/main" id="{198E6199-91C1-4ECD-9DEE-742F7A117DC8}"/>
              </a:ext>
            </a:extLst>
          </p:cNvPr>
          <p:cNvSpPr txBox="1"/>
          <p:nvPr/>
        </p:nvSpPr>
        <p:spPr>
          <a:xfrm>
            <a:off x="7387911" y="2263709"/>
            <a:ext cx="4680264" cy="1323439"/>
          </a:xfrm>
          <a:prstGeom prst="rect">
            <a:avLst/>
          </a:prstGeom>
          <a:noFill/>
        </p:spPr>
        <p:txBody>
          <a:bodyPr wrap="square" rtlCol="0">
            <a:spAutoFit/>
          </a:bodyPr>
          <a:lstStyle/>
          <a:p>
            <a:pPr marL="571500" indent="-571500">
              <a:buFont typeface="Wingdings" panose="05000000000000000000" pitchFamily="2" charset="2"/>
              <a:buChar char="q"/>
            </a:pPr>
            <a:r>
              <a:rPr lang="en-US" sz="4000" b="1">
                <a:solidFill>
                  <a:srgbClr val="FF5050"/>
                </a:solidFill>
                <a:latin typeface="Tw Cen MT Condensed" panose="020B0606020104020203" pitchFamily="34" charset="0"/>
              </a:rPr>
              <a:t>G</a:t>
            </a:r>
            <a:r>
              <a:rPr lang="en-IN" sz="4000" b="1">
                <a:solidFill>
                  <a:srgbClr val="FF5050"/>
                </a:solidFill>
                <a:latin typeface="Tw Cen MT Condensed" panose="020B0606020104020203" pitchFamily="34" charset="0"/>
              </a:rPr>
              <a:t>it </a:t>
            </a:r>
          </a:p>
          <a:p>
            <a:pPr marL="571500" indent="-571500">
              <a:buFont typeface="Wingdings" panose="05000000000000000000" pitchFamily="2" charset="2"/>
              <a:buChar char="q"/>
            </a:pPr>
            <a:r>
              <a:rPr lang="en-IN" sz="4000" b="1">
                <a:solidFill>
                  <a:srgbClr val="FF5050"/>
                </a:solidFill>
                <a:latin typeface="Tw Cen MT Condensed" panose="020B0606020104020203" pitchFamily="34" charset="0"/>
              </a:rPr>
              <a:t>GitHub as SCM-Server</a:t>
            </a:r>
            <a:endParaRPr lang="en-IN" sz="2400">
              <a:latin typeface="Bahnschrift Light" panose="020B0502040204020203" pitchFamily="34" charset="0"/>
            </a:endParaRPr>
          </a:p>
        </p:txBody>
      </p:sp>
      <p:pic>
        <p:nvPicPr>
          <p:cNvPr id="3" name="Picture 2">
            <a:extLst>
              <a:ext uri="{FF2B5EF4-FFF2-40B4-BE49-F238E27FC236}">
                <a16:creationId xmlns:a16="http://schemas.microsoft.com/office/drawing/2014/main" id="{1FFA6CA8-BE39-4D6D-AF42-3DC7DD1C87F6}"/>
              </a:ext>
            </a:extLst>
          </p:cNvPr>
          <p:cNvPicPr>
            <a:picLocks noChangeAspect="1"/>
          </p:cNvPicPr>
          <p:nvPr/>
        </p:nvPicPr>
        <p:blipFill>
          <a:blip r:embed="rId3"/>
          <a:stretch>
            <a:fillRect/>
          </a:stretch>
        </p:blipFill>
        <p:spPr>
          <a:xfrm>
            <a:off x="7004393" y="4368405"/>
            <a:ext cx="2366462" cy="1112266"/>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FF45E88-D4A7-4C38-BEF1-CEC0882D6145}"/>
              </a:ext>
            </a:extLst>
          </p:cNvPr>
          <p:cNvPicPr>
            <a:picLocks noChangeAspect="1"/>
          </p:cNvPicPr>
          <p:nvPr/>
        </p:nvPicPr>
        <p:blipFill>
          <a:blip r:embed="rId4"/>
          <a:stretch>
            <a:fillRect/>
          </a:stretch>
        </p:blipFill>
        <p:spPr>
          <a:xfrm>
            <a:off x="9900551" y="4073169"/>
            <a:ext cx="1929861" cy="1845342"/>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id="{6B6C3532-9B7D-43BB-B060-67713082EBEB}"/>
              </a:ext>
            </a:extLst>
          </p:cNvPr>
          <p:cNvSpPr txBox="1"/>
          <p:nvPr/>
        </p:nvSpPr>
        <p:spPr>
          <a:xfrm>
            <a:off x="6559912" y="601281"/>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ML Developer-Side</a:t>
            </a:r>
            <a:endParaRPr lang="en-IN" sz="2800" b="1">
              <a:solidFill>
                <a:schemeClr val="tx1">
                  <a:lumMod val="75000"/>
                  <a:lumOff val="25000"/>
                </a:schemeClr>
              </a:solidFill>
              <a:latin typeface="Bahnschrift Light" panose="020B0502040204020203" pitchFamily="34" charset="0"/>
            </a:endParaRPr>
          </a:p>
        </p:txBody>
      </p:sp>
    </p:spTree>
    <p:extLst>
      <p:ext uri="{BB962C8B-B14F-4D97-AF65-F5344CB8AC3E}">
        <p14:creationId xmlns:p14="http://schemas.microsoft.com/office/powerpoint/2010/main" val="499657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Graphical user interface, text, application, email&#10;&#10;Description automatically generated">
            <a:extLst>
              <a:ext uri="{FF2B5EF4-FFF2-40B4-BE49-F238E27FC236}">
                <a16:creationId xmlns:a16="http://schemas.microsoft.com/office/drawing/2014/main" id="{87D37A08-6CA8-4A6D-8BE0-D5ACF98A6CA0}"/>
              </a:ext>
            </a:extLst>
          </p:cNvPr>
          <p:cNvPicPr>
            <a:picLocks noChangeAspect="1"/>
          </p:cNvPicPr>
          <p:nvPr/>
        </p:nvPicPr>
        <p:blipFill>
          <a:blip r:embed="rId2"/>
          <a:stretch>
            <a:fillRect/>
          </a:stretch>
        </p:blipFill>
        <p:spPr>
          <a:xfrm>
            <a:off x="457200" y="792861"/>
            <a:ext cx="11277600" cy="5272278"/>
          </a:xfrm>
          <a:prstGeom prst="rect">
            <a:avLst/>
          </a:prstGeom>
        </p:spPr>
      </p:pic>
      <p:sp>
        <p:nvSpPr>
          <p:cNvPr id="2" name="Slide Number Placeholder 1">
            <a:extLst>
              <a:ext uri="{FF2B5EF4-FFF2-40B4-BE49-F238E27FC236}">
                <a16:creationId xmlns:a16="http://schemas.microsoft.com/office/drawing/2014/main" id="{420A5AFE-5269-4470-9052-E91165E1BDE7}"/>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24</a:t>
            </a:fld>
            <a:endParaRPr lang="en-IN" sz="1100">
              <a:solidFill>
                <a:srgbClr val="FFFFFF"/>
              </a:solidFill>
            </a:endParaRPr>
          </a:p>
        </p:txBody>
      </p:sp>
      <p:pic>
        <p:nvPicPr>
          <p:cNvPr id="3" name="Picture 2" descr="Logo">
            <a:extLst>
              <a:ext uri="{FF2B5EF4-FFF2-40B4-BE49-F238E27FC236}">
                <a16:creationId xmlns:a16="http://schemas.microsoft.com/office/drawing/2014/main" id="{748FBB62-1C51-482E-B9FE-E14F49FC9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96" y="62501"/>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42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25</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317508" y="1943716"/>
            <a:ext cx="3342311" cy="3046988"/>
          </a:xfrm>
          <a:prstGeom prst="rect">
            <a:avLst/>
          </a:prstGeom>
          <a:noFill/>
        </p:spPr>
        <p:txBody>
          <a:bodyPr wrap="square" rtlCol="0">
            <a:spAutoFit/>
          </a:bodyPr>
          <a:lstStyle/>
          <a:p>
            <a:r>
              <a:rPr lang="en-US" sz="4000">
                <a:solidFill>
                  <a:schemeClr val="bg1"/>
                </a:solidFill>
                <a:latin typeface="Avant_G-Bold" panose="020B0500000000000000" pitchFamily="34" charset="0"/>
              </a:rPr>
              <a:t>F</a:t>
            </a:r>
            <a:r>
              <a:rPr lang="en-IN" sz="4000">
                <a:solidFill>
                  <a:schemeClr val="bg1"/>
                </a:solidFill>
                <a:latin typeface="Avant_G-Bold" panose="020B0500000000000000" pitchFamily="34" charset="0"/>
              </a:rPr>
              <a:t>or </a:t>
            </a:r>
            <a:br>
              <a:rPr lang="en-IN" sz="5400">
                <a:solidFill>
                  <a:schemeClr val="bg1"/>
                </a:solidFill>
                <a:latin typeface="Avant_G-Bold" panose="020B0500000000000000" pitchFamily="34" charset="0"/>
              </a:rPr>
            </a:br>
            <a:r>
              <a:rPr lang="en-IN" sz="4400">
                <a:solidFill>
                  <a:schemeClr val="bg1"/>
                </a:solidFill>
                <a:latin typeface="Avant_G-Bold" panose="020B0500000000000000" pitchFamily="34" charset="0"/>
              </a:rPr>
              <a:t>Continuous </a:t>
            </a:r>
            <a:br>
              <a:rPr lang="en-IN" sz="4400">
                <a:solidFill>
                  <a:schemeClr val="bg1"/>
                </a:solidFill>
                <a:latin typeface="Avant_G-Bold" panose="020B0500000000000000" pitchFamily="34" charset="0"/>
              </a:rPr>
            </a:br>
            <a:r>
              <a:rPr lang="en-IN" sz="5400" b="1">
                <a:solidFill>
                  <a:schemeClr val="bg1"/>
                </a:solidFill>
                <a:latin typeface="Avant_G-Bold" panose="020B0500000000000000" pitchFamily="34" charset="0"/>
              </a:rPr>
              <a:t>I</a:t>
            </a:r>
            <a:r>
              <a:rPr lang="en-IN" sz="4400">
                <a:solidFill>
                  <a:schemeClr val="bg1"/>
                </a:solidFill>
                <a:latin typeface="Avant_G-Bold" panose="020B0500000000000000" pitchFamily="34" charset="0"/>
              </a:rPr>
              <a:t>ntegration +</a:t>
            </a:r>
            <a:br>
              <a:rPr lang="en-IN" sz="4400">
                <a:solidFill>
                  <a:schemeClr val="bg1"/>
                </a:solidFill>
                <a:latin typeface="Avant_G-Bold" panose="020B0500000000000000" pitchFamily="34" charset="0"/>
              </a:rPr>
            </a:br>
            <a:r>
              <a:rPr lang="en-IN" sz="5400" b="1">
                <a:solidFill>
                  <a:schemeClr val="bg1"/>
                </a:solidFill>
                <a:latin typeface="Avant_G-Bold" panose="020B0500000000000000" pitchFamily="34" charset="0"/>
              </a:rPr>
              <a:t>D</a:t>
            </a:r>
            <a:r>
              <a:rPr lang="en-IN" sz="4400">
                <a:solidFill>
                  <a:schemeClr val="bg1"/>
                </a:solidFill>
                <a:latin typeface="Avant_G-Bold" panose="020B0500000000000000" pitchFamily="34" charset="0"/>
              </a:rPr>
              <a:t>eployment</a:t>
            </a:r>
            <a:endParaRPr lang="en-IN" sz="720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E713589-9CD4-447A-BB38-A671B3E7A220}"/>
              </a:ext>
            </a:extLst>
          </p:cNvPr>
          <p:cNvSpPr txBox="1"/>
          <p:nvPr/>
        </p:nvSpPr>
        <p:spPr>
          <a:xfrm>
            <a:off x="6559912" y="1515129"/>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Tool we used is</a:t>
            </a:r>
            <a:endParaRPr lang="en-IN" sz="2800" b="1">
              <a:solidFill>
                <a:schemeClr val="tx1">
                  <a:lumMod val="75000"/>
                  <a:lumOff val="25000"/>
                </a:schemeClr>
              </a:solidFill>
              <a:latin typeface="Bahnschrift Light" panose="020B0502040204020203" pitchFamily="34" charset="0"/>
            </a:endParaRPr>
          </a:p>
        </p:txBody>
      </p:sp>
      <p:pic>
        <p:nvPicPr>
          <p:cNvPr id="7" name="Picture 6">
            <a:extLst>
              <a:ext uri="{FF2B5EF4-FFF2-40B4-BE49-F238E27FC236}">
                <a16:creationId xmlns:a16="http://schemas.microsoft.com/office/drawing/2014/main" id="{E582CAAE-F570-470A-A6A6-E2D6BDB019C5}"/>
              </a:ext>
            </a:extLst>
          </p:cNvPr>
          <p:cNvPicPr>
            <a:picLocks noChangeAspect="1"/>
          </p:cNvPicPr>
          <p:nvPr/>
        </p:nvPicPr>
        <p:blipFill>
          <a:blip r:embed="rId3"/>
          <a:stretch>
            <a:fillRect/>
          </a:stretch>
        </p:blipFill>
        <p:spPr>
          <a:xfrm>
            <a:off x="6896166" y="3478109"/>
            <a:ext cx="4597991" cy="1627249"/>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
        <p:nvSpPr>
          <p:cNvPr id="20" name="TextBox 19">
            <a:extLst>
              <a:ext uri="{FF2B5EF4-FFF2-40B4-BE49-F238E27FC236}">
                <a16:creationId xmlns:a16="http://schemas.microsoft.com/office/drawing/2014/main" id="{198E6199-91C1-4ECD-9DEE-742F7A117DC8}"/>
              </a:ext>
            </a:extLst>
          </p:cNvPr>
          <p:cNvSpPr txBox="1"/>
          <p:nvPr/>
        </p:nvSpPr>
        <p:spPr>
          <a:xfrm>
            <a:off x="6444936" y="2309902"/>
            <a:ext cx="5707698" cy="707886"/>
          </a:xfrm>
          <a:prstGeom prst="rect">
            <a:avLst/>
          </a:prstGeom>
          <a:noFill/>
        </p:spPr>
        <p:txBody>
          <a:bodyPr wrap="square" rtlCol="0">
            <a:spAutoFit/>
          </a:bodyPr>
          <a:lstStyle/>
          <a:p>
            <a:pPr marL="571500" indent="-571500">
              <a:buFont typeface="Wingdings" panose="05000000000000000000" pitchFamily="2" charset="2"/>
              <a:buChar char="q"/>
            </a:pPr>
            <a:r>
              <a:rPr lang="en-IN" sz="4000" b="1">
                <a:solidFill>
                  <a:srgbClr val="FF5050"/>
                </a:solidFill>
                <a:latin typeface="Tw Cen MT Condensed" panose="020B0606020104020203" pitchFamily="34" charset="0"/>
              </a:rPr>
              <a:t>Jenkins Automation Server</a:t>
            </a:r>
            <a:endParaRPr lang="en-IN" sz="2400">
              <a:latin typeface="Bahnschrift Light" panose="020B0502040204020203" pitchFamily="34" charset="0"/>
            </a:endParaRPr>
          </a:p>
        </p:txBody>
      </p:sp>
    </p:spTree>
    <p:extLst>
      <p:ext uri="{BB962C8B-B14F-4D97-AF65-F5344CB8AC3E}">
        <p14:creationId xmlns:p14="http://schemas.microsoft.com/office/powerpoint/2010/main" val="507797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application&#10;&#10;Description automatically generated">
            <a:extLst>
              <a:ext uri="{FF2B5EF4-FFF2-40B4-BE49-F238E27FC236}">
                <a16:creationId xmlns:a16="http://schemas.microsoft.com/office/drawing/2014/main" id="{6DD0A3C5-8315-491F-AF24-B1C59C5013E7}"/>
              </a:ext>
            </a:extLst>
          </p:cNvPr>
          <p:cNvPicPr>
            <a:picLocks noChangeAspect="1"/>
          </p:cNvPicPr>
          <p:nvPr/>
        </p:nvPicPr>
        <p:blipFill rotWithShape="1">
          <a:blip r:embed="rId2"/>
          <a:srcRect b="19230"/>
          <a:stretch/>
        </p:blipFill>
        <p:spPr>
          <a:xfrm>
            <a:off x="457200" y="740923"/>
            <a:ext cx="11277600" cy="5943600"/>
          </a:xfrm>
          <a:prstGeom prst="rect">
            <a:avLst/>
          </a:prstGeom>
        </p:spPr>
      </p:pic>
      <p:sp>
        <p:nvSpPr>
          <p:cNvPr id="2" name="Slide Number Placeholder 1">
            <a:extLst>
              <a:ext uri="{FF2B5EF4-FFF2-40B4-BE49-F238E27FC236}">
                <a16:creationId xmlns:a16="http://schemas.microsoft.com/office/drawing/2014/main" id="{40805F37-A9AE-4D7A-A7E9-2A6429654018}"/>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26</a:t>
            </a:fld>
            <a:endParaRPr lang="en-IN" sz="1100">
              <a:solidFill>
                <a:srgbClr val="FFFFFF"/>
              </a:solidFill>
            </a:endParaRPr>
          </a:p>
        </p:txBody>
      </p:sp>
      <p:pic>
        <p:nvPicPr>
          <p:cNvPr id="4" name="Picture 3" descr="Logo">
            <a:extLst>
              <a:ext uri="{FF2B5EF4-FFF2-40B4-BE49-F238E27FC236}">
                <a16:creationId xmlns:a16="http://schemas.microsoft.com/office/drawing/2014/main" id="{58F6ADB5-8434-48B7-98A9-2B9DA7FE1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16" y="30076"/>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4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3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DB81D5C6-6CF9-4C24-9BE4-89EA3CF4C262}"/>
              </a:ext>
            </a:extLst>
          </p:cNvPr>
          <p:cNvPicPr>
            <a:picLocks noChangeAspect="1"/>
          </p:cNvPicPr>
          <p:nvPr/>
        </p:nvPicPr>
        <p:blipFill rotWithShape="1">
          <a:blip r:embed="rId2"/>
          <a:srcRect r="3230" b="-1"/>
          <a:stretch/>
        </p:blipFill>
        <p:spPr>
          <a:xfrm>
            <a:off x="457200" y="635540"/>
            <a:ext cx="11277600" cy="5943600"/>
          </a:xfrm>
          <a:prstGeom prst="rect">
            <a:avLst/>
          </a:prstGeom>
        </p:spPr>
      </p:pic>
      <p:sp>
        <p:nvSpPr>
          <p:cNvPr id="2" name="Slide Number Placeholder 1">
            <a:extLst>
              <a:ext uri="{FF2B5EF4-FFF2-40B4-BE49-F238E27FC236}">
                <a16:creationId xmlns:a16="http://schemas.microsoft.com/office/drawing/2014/main" id="{94B28E6F-5AD7-4B63-A7F1-8F47161488E1}"/>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27</a:t>
            </a:fld>
            <a:endParaRPr lang="en-IN" sz="1100">
              <a:solidFill>
                <a:srgbClr val="FFFFFF"/>
              </a:solidFill>
            </a:endParaRPr>
          </a:p>
        </p:txBody>
      </p:sp>
      <p:pic>
        <p:nvPicPr>
          <p:cNvPr id="3" name="Picture 2" descr="Logo">
            <a:extLst>
              <a:ext uri="{FF2B5EF4-FFF2-40B4-BE49-F238E27FC236}">
                <a16:creationId xmlns:a16="http://schemas.microsoft.com/office/drawing/2014/main" id="{2340D70A-7FA7-4C52-A12E-D44BD7A1B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41" y="-42882"/>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838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application&#10;&#10;Description automatically generated">
            <a:extLst>
              <a:ext uri="{FF2B5EF4-FFF2-40B4-BE49-F238E27FC236}">
                <a16:creationId xmlns:a16="http://schemas.microsoft.com/office/drawing/2014/main" id="{9D6DB57E-D6EC-47DA-B84F-997C963AF773}"/>
              </a:ext>
            </a:extLst>
          </p:cNvPr>
          <p:cNvPicPr>
            <a:picLocks noChangeAspect="1"/>
          </p:cNvPicPr>
          <p:nvPr/>
        </p:nvPicPr>
        <p:blipFill rotWithShape="1">
          <a:blip r:embed="rId2"/>
          <a:srcRect l="9872"/>
          <a:stretch/>
        </p:blipFill>
        <p:spPr>
          <a:xfrm>
            <a:off x="416668" y="781455"/>
            <a:ext cx="11277600" cy="5943600"/>
          </a:xfrm>
          <a:prstGeom prst="rect">
            <a:avLst/>
          </a:prstGeom>
        </p:spPr>
      </p:pic>
      <p:sp>
        <p:nvSpPr>
          <p:cNvPr id="2" name="Slide Number Placeholder 1">
            <a:extLst>
              <a:ext uri="{FF2B5EF4-FFF2-40B4-BE49-F238E27FC236}">
                <a16:creationId xmlns:a16="http://schemas.microsoft.com/office/drawing/2014/main" id="{FAC4FEA3-D675-42D4-B96E-B2FACE8AC002}"/>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28</a:t>
            </a:fld>
            <a:endParaRPr lang="en-IN" sz="1100">
              <a:solidFill>
                <a:srgbClr val="FFFFFF"/>
              </a:solidFill>
            </a:endParaRPr>
          </a:p>
        </p:txBody>
      </p:sp>
      <p:pic>
        <p:nvPicPr>
          <p:cNvPr id="4" name="Picture 3" descr="Logo">
            <a:extLst>
              <a:ext uri="{FF2B5EF4-FFF2-40B4-BE49-F238E27FC236}">
                <a16:creationId xmlns:a16="http://schemas.microsoft.com/office/drawing/2014/main" id="{C22BFBB2-5C47-4ADA-A779-5A139A772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67" y="103033"/>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535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29</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179328" y="2293169"/>
            <a:ext cx="3743380" cy="2369880"/>
          </a:xfrm>
          <a:prstGeom prst="rect">
            <a:avLst/>
          </a:prstGeom>
          <a:noFill/>
        </p:spPr>
        <p:txBody>
          <a:bodyPr wrap="square" rtlCol="0">
            <a:spAutoFit/>
          </a:bodyPr>
          <a:lstStyle/>
          <a:p>
            <a:r>
              <a:rPr lang="en-US" sz="4000">
                <a:solidFill>
                  <a:schemeClr val="bg1"/>
                </a:solidFill>
                <a:latin typeface="Avant_G-Bold" panose="020B0500000000000000" pitchFamily="34" charset="0"/>
              </a:rPr>
              <a:t>F</a:t>
            </a:r>
            <a:r>
              <a:rPr lang="en-IN" sz="4000">
                <a:solidFill>
                  <a:schemeClr val="bg1"/>
                </a:solidFill>
                <a:latin typeface="Avant_G-Bold" panose="020B0500000000000000" pitchFamily="34" charset="0"/>
              </a:rPr>
              <a:t>or </a:t>
            </a:r>
            <a:br>
              <a:rPr lang="en-IN" sz="5400">
                <a:solidFill>
                  <a:schemeClr val="bg1"/>
                </a:solidFill>
                <a:latin typeface="Avant_G-Bold" panose="020B0500000000000000" pitchFamily="34" charset="0"/>
              </a:rPr>
            </a:br>
            <a:r>
              <a:rPr lang="en-IN" sz="5400" b="1">
                <a:solidFill>
                  <a:schemeClr val="bg1"/>
                </a:solidFill>
                <a:latin typeface="Avant_G-Bold" panose="020B0500000000000000" pitchFamily="34" charset="0"/>
              </a:rPr>
              <a:t>C</a:t>
            </a:r>
            <a:r>
              <a:rPr lang="en-IN" sz="4400">
                <a:solidFill>
                  <a:schemeClr val="bg1"/>
                </a:solidFill>
                <a:latin typeface="Avant_G-Bold" panose="020B0500000000000000" pitchFamily="34" charset="0"/>
              </a:rPr>
              <a:t>onfiguration </a:t>
            </a:r>
            <a:br>
              <a:rPr lang="en-IN" sz="4400">
                <a:solidFill>
                  <a:schemeClr val="bg1"/>
                </a:solidFill>
                <a:latin typeface="Avant_G-Bold" panose="020B0500000000000000" pitchFamily="34" charset="0"/>
              </a:rPr>
            </a:br>
            <a:r>
              <a:rPr lang="en-IN" sz="5400" b="1">
                <a:solidFill>
                  <a:schemeClr val="bg1"/>
                </a:solidFill>
                <a:latin typeface="Avant_G-Bold" panose="020B0500000000000000" pitchFamily="34" charset="0"/>
              </a:rPr>
              <a:t>M</a:t>
            </a:r>
            <a:r>
              <a:rPr lang="en-IN" sz="4400">
                <a:solidFill>
                  <a:schemeClr val="bg1"/>
                </a:solidFill>
                <a:latin typeface="Avant_G-Bold" panose="020B0500000000000000" pitchFamily="34" charset="0"/>
              </a:rPr>
              <a:t>anagement</a:t>
            </a:r>
            <a:endParaRPr lang="en-IN" sz="720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E713589-9CD4-447A-BB38-A671B3E7A220}"/>
              </a:ext>
            </a:extLst>
          </p:cNvPr>
          <p:cNvSpPr txBox="1"/>
          <p:nvPr/>
        </p:nvSpPr>
        <p:spPr>
          <a:xfrm>
            <a:off x="6559912" y="1515129"/>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Tool we used is</a:t>
            </a:r>
            <a:endParaRPr lang="en-IN" sz="2800" b="1">
              <a:solidFill>
                <a:schemeClr val="tx1">
                  <a:lumMod val="75000"/>
                  <a:lumOff val="25000"/>
                </a:schemeClr>
              </a:solidFill>
              <a:latin typeface="Bahnschrift Light" panose="020B0502040204020203" pitchFamily="34" charset="0"/>
            </a:endParaRPr>
          </a:p>
        </p:txBody>
      </p:sp>
      <p:sp>
        <p:nvSpPr>
          <p:cNvPr id="20" name="TextBox 19">
            <a:extLst>
              <a:ext uri="{FF2B5EF4-FFF2-40B4-BE49-F238E27FC236}">
                <a16:creationId xmlns:a16="http://schemas.microsoft.com/office/drawing/2014/main" id="{198E6199-91C1-4ECD-9DEE-742F7A117DC8}"/>
              </a:ext>
            </a:extLst>
          </p:cNvPr>
          <p:cNvSpPr txBox="1"/>
          <p:nvPr/>
        </p:nvSpPr>
        <p:spPr>
          <a:xfrm>
            <a:off x="6444936" y="2309902"/>
            <a:ext cx="5707698" cy="707886"/>
          </a:xfrm>
          <a:prstGeom prst="rect">
            <a:avLst/>
          </a:prstGeom>
          <a:noFill/>
        </p:spPr>
        <p:txBody>
          <a:bodyPr wrap="square" rtlCol="0">
            <a:spAutoFit/>
          </a:bodyPr>
          <a:lstStyle/>
          <a:p>
            <a:pPr marL="571500" indent="-571500">
              <a:buFont typeface="Wingdings" panose="05000000000000000000" pitchFamily="2" charset="2"/>
              <a:buChar char="q"/>
            </a:pPr>
            <a:r>
              <a:rPr lang="en-IN" sz="4000" b="1">
                <a:solidFill>
                  <a:srgbClr val="FF5050"/>
                </a:solidFill>
                <a:latin typeface="Tw Cen MT Condensed" panose="020B0606020104020203" pitchFamily="34" charset="0"/>
              </a:rPr>
              <a:t>Ansible Server</a:t>
            </a:r>
            <a:endParaRPr lang="en-IN" sz="2400">
              <a:latin typeface="Bahnschrift Light" panose="020B0502040204020203" pitchFamily="34" charset="0"/>
            </a:endParaRPr>
          </a:p>
        </p:txBody>
      </p:sp>
      <p:pic>
        <p:nvPicPr>
          <p:cNvPr id="3" name="Picture 2">
            <a:extLst>
              <a:ext uri="{FF2B5EF4-FFF2-40B4-BE49-F238E27FC236}">
                <a16:creationId xmlns:a16="http://schemas.microsoft.com/office/drawing/2014/main" id="{6B5F2013-B9CB-49AB-BDFE-BDA4742D5513}"/>
              </a:ext>
            </a:extLst>
          </p:cNvPr>
          <p:cNvPicPr>
            <a:picLocks noChangeAspect="1"/>
          </p:cNvPicPr>
          <p:nvPr/>
        </p:nvPicPr>
        <p:blipFill>
          <a:blip r:embed="rId3"/>
          <a:stretch>
            <a:fillRect/>
          </a:stretch>
        </p:blipFill>
        <p:spPr>
          <a:xfrm>
            <a:off x="7341438" y="3527684"/>
            <a:ext cx="3914694" cy="2469173"/>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5958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75" y="5524091"/>
            <a:ext cx="12199173" cy="1379628"/>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3</a:t>
            </a:fld>
            <a:endParaRPr lang="en-IN">
              <a:solidFill>
                <a:schemeClr val="bg1"/>
              </a:solidFill>
            </a:endParaRPr>
          </a:p>
        </p:txBody>
      </p:sp>
      <p:pic>
        <p:nvPicPr>
          <p:cNvPr id="2" name="Picture 1" descr="Logo">
            <a:extLst>
              <a:ext uri="{FF2B5EF4-FFF2-40B4-BE49-F238E27FC236}">
                <a16:creationId xmlns:a16="http://schemas.microsoft.com/office/drawing/2014/main" id="{15382029-085C-4686-AF2E-006947F2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62501"/>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ubtitle 2">
            <a:extLst>
              <a:ext uri="{FF2B5EF4-FFF2-40B4-BE49-F238E27FC236}">
                <a16:creationId xmlns:a16="http://schemas.microsoft.com/office/drawing/2014/main" id="{5D4FED29-FCC7-4D90-96A0-646F79DB2F8D}"/>
              </a:ext>
            </a:extLst>
          </p:cNvPr>
          <p:cNvSpPr>
            <a:spLocks noGrp="1"/>
          </p:cNvSpPr>
          <p:nvPr/>
        </p:nvSpPr>
        <p:spPr>
          <a:xfrm>
            <a:off x="1631674" y="2047475"/>
            <a:ext cx="9144000" cy="179939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20B0604020202020204" pitchFamily="34" charset="0"/>
              <a:buChar char="q"/>
            </a:pPr>
            <a:r>
              <a:rPr lang="en-IN">
                <a:latin typeface="Bahnschrift"/>
                <a:ea typeface="+mn-lt"/>
                <a:cs typeface="+mn-lt"/>
              </a:rPr>
              <a:t>I interned as </a:t>
            </a:r>
            <a:r>
              <a:rPr lang="en-IN" b="1">
                <a:latin typeface="Bahnschrift"/>
                <a:ea typeface="+mn-lt"/>
                <a:cs typeface="+mn-lt"/>
              </a:rPr>
              <a:t>MLOps Engineer.</a:t>
            </a:r>
          </a:p>
          <a:p>
            <a:pPr marL="342900" indent="-342900" algn="l">
              <a:buFont typeface="Wingdings" panose="020B0604020202020204" pitchFamily="34" charset="0"/>
              <a:buChar char="q"/>
            </a:pPr>
            <a:r>
              <a:rPr lang="en-IN">
                <a:latin typeface="Bahnschrift"/>
                <a:ea typeface="+mn-lt"/>
                <a:cs typeface="+mn-lt"/>
              </a:rPr>
              <a:t>My duty is to </a:t>
            </a:r>
            <a:r>
              <a:rPr lang="en-IN" b="1">
                <a:latin typeface="Bahnschrift"/>
                <a:ea typeface="+mn-lt"/>
                <a:cs typeface="+mn-lt"/>
              </a:rPr>
              <a:t>integrate ML </a:t>
            </a:r>
            <a:r>
              <a:rPr lang="en-IN">
                <a:latin typeface="Bahnschrift"/>
                <a:ea typeface="+mn-lt"/>
                <a:cs typeface="+mn-lt"/>
              </a:rPr>
              <a:t>with </a:t>
            </a:r>
            <a:r>
              <a:rPr lang="en-IN" b="1">
                <a:latin typeface="Bahnschrift"/>
                <a:ea typeface="+mn-lt"/>
                <a:cs typeface="+mn-lt"/>
              </a:rPr>
              <a:t>DevOps </a:t>
            </a:r>
            <a:r>
              <a:rPr lang="en-IN">
                <a:latin typeface="Bahnschrift"/>
                <a:ea typeface="+mn-lt"/>
                <a:cs typeface="+mn-lt"/>
              </a:rPr>
              <a:t>in </a:t>
            </a:r>
            <a:r>
              <a:rPr lang="en-IN" b="1">
                <a:latin typeface="Bahnschrift"/>
                <a:ea typeface="+mn-lt"/>
                <a:cs typeface="+mn-lt"/>
              </a:rPr>
              <a:t>Fully-Automated way.</a:t>
            </a:r>
            <a:r>
              <a:rPr lang="en-IN">
                <a:latin typeface="Bahnschrift"/>
                <a:ea typeface="+mn-lt"/>
                <a:cs typeface="+mn-lt"/>
              </a:rPr>
              <a:t>(Also, known as </a:t>
            </a:r>
            <a:r>
              <a:rPr lang="en-IN" b="1">
                <a:latin typeface="Bahnschrift"/>
                <a:ea typeface="+mn-lt"/>
                <a:cs typeface="+mn-lt"/>
              </a:rPr>
              <a:t>End-to-End ML</a:t>
            </a:r>
            <a:r>
              <a:rPr lang="en-IN">
                <a:latin typeface="Bahnschrift"/>
                <a:ea typeface="+mn-lt"/>
                <a:cs typeface="+mn-lt"/>
              </a:rPr>
              <a:t>).</a:t>
            </a:r>
          </a:p>
          <a:p>
            <a:pPr marL="342900" indent="-342900" algn="l">
              <a:buFont typeface="Wingdings" panose="020B0604020202020204" pitchFamily="34" charset="0"/>
              <a:buChar char="q"/>
            </a:pPr>
            <a:r>
              <a:rPr lang="en-IN">
                <a:latin typeface="Bahnschrift"/>
                <a:ea typeface="+mn-lt"/>
                <a:cs typeface="+mn-lt"/>
              </a:rPr>
              <a:t>I worked both in the role of </a:t>
            </a:r>
            <a:r>
              <a:rPr lang="en-IN" b="1">
                <a:latin typeface="Bahnschrift"/>
                <a:ea typeface="+mn-lt"/>
                <a:cs typeface="+mn-lt"/>
              </a:rPr>
              <a:t>ML Developer</a:t>
            </a:r>
            <a:r>
              <a:rPr lang="en-IN">
                <a:latin typeface="Bahnschrift"/>
                <a:ea typeface="+mn-lt"/>
                <a:cs typeface="+mn-lt"/>
              </a:rPr>
              <a:t> as well as </a:t>
            </a:r>
            <a:r>
              <a:rPr lang="en-IN" b="1">
                <a:latin typeface="Bahnschrift"/>
                <a:ea typeface="+mn-lt"/>
                <a:cs typeface="+mn-lt"/>
              </a:rPr>
              <a:t>Operation's</a:t>
            </a:r>
            <a:r>
              <a:rPr lang="en-IN">
                <a:latin typeface="Bahnschrift"/>
                <a:ea typeface="+mn-lt"/>
                <a:cs typeface="+mn-lt"/>
              </a:rPr>
              <a:t> engineer.</a:t>
            </a:r>
          </a:p>
        </p:txBody>
      </p:sp>
      <p:sp>
        <p:nvSpPr>
          <p:cNvPr id="11" name="Title 1">
            <a:extLst>
              <a:ext uri="{FF2B5EF4-FFF2-40B4-BE49-F238E27FC236}">
                <a16:creationId xmlns:a16="http://schemas.microsoft.com/office/drawing/2014/main" id="{3B8EFD06-3DE7-4683-B75B-7F52553CFDD9}"/>
              </a:ext>
            </a:extLst>
          </p:cNvPr>
          <p:cNvSpPr>
            <a:spLocks noGrp="1"/>
          </p:cNvSpPr>
          <p:nvPr/>
        </p:nvSpPr>
        <p:spPr>
          <a:xfrm>
            <a:off x="1524000" y="864783"/>
            <a:ext cx="9144000" cy="10541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u="sng">
                <a:latin typeface="Arial Black"/>
                <a:cs typeface="Times New Roman"/>
              </a:rPr>
              <a:t>Job Description</a:t>
            </a:r>
            <a:br>
              <a:rPr lang="en-IN" sz="3200" u="sng">
                <a:latin typeface="Arial Black"/>
                <a:cs typeface="Times New Roman" panose="02020603050405020304" pitchFamily="18" charset="0"/>
              </a:rPr>
            </a:br>
            <a:endParaRPr lang="en-IN" sz="3200" u="sng">
              <a:latin typeface="Arial Black"/>
              <a:cs typeface="Times New Roman" panose="02020603050405020304" pitchFamily="18" charset="0"/>
            </a:endParaRPr>
          </a:p>
        </p:txBody>
      </p:sp>
    </p:spTree>
    <p:extLst>
      <p:ext uri="{BB962C8B-B14F-4D97-AF65-F5344CB8AC3E}">
        <p14:creationId xmlns:p14="http://schemas.microsoft.com/office/powerpoint/2010/main" val="1431124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Graphical user interface, text, application, email&#10;&#10;Description automatically generated">
            <a:extLst>
              <a:ext uri="{FF2B5EF4-FFF2-40B4-BE49-F238E27FC236}">
                <a16:creationId xmlns:a16="http://schemas.microsoft.com/office/drawing/2014/main" id="{780D690F-2672-469B-B80C-52CC971BC6FF}"/>
              </a:ext>
            </a:extLst>
          </p:cNvPr>
          <p:cNvPicPr>
            <a:picLocks noChangeAspect="1"/>
          </p:cNvPicPr>
          <p:nvPr/>
        </p:nvPicPr>
        <p:blipFill>
          <a:blip r:embed="rId2"/>
          <a:stretch>
            <a:fillRect/>
          </a:stretch>
        </p:blipFill>
        <p:spPr>
          <a:xfrm>
            <a:off x="513945" y="794288"/>
            <a:ext cx="11277600" cy="5723382"/>
          </a:xfrm>
          <a:prstGeom prst="rect">
            <a:avLst/>
          </a:prstGeom>
        </p:spPr>
      </p:pic>
      <p:sp>
        <p:nvSpPr>
          <p:cNvPr id="2" name="Slide Number Placeholder 1">
            <a:extLst>
              <a:ext uri="{FF2B5EF4-FFF2-40B4-BE49-F238E27FC236}">
                <a16:creationId xmlns:a16="http://schemas.microsoft.com/office/drawing/2014/main" id="{420A5AFE-5269-4470-9052-E91165E1BDE7}"/>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30</a:t>
            </a:fld>
            <a:endParaRPr lang="en-IN" sz="1100">
              <a:solidFill>
                <a:srgbClr val="FFFFFF"/>
              </a:solidFill>
            </a:endParaRPr>
          </a:p>
        </p:txBody>
      </p:sp>
      <p:pic>
        <p:nvPicPr>
          <p:cNvPr id="4" name="Picture 3" descr="Logo">
            <a:extLst>
              <a:ext uri="{FF2B5EF4-FFF2-40B4-BE49-F238E27FC236}">
                <a16:creationId xmlns:a16="http://schemas.microsoft.com/office/drawing/2014/main" id="{CDDDAAC1-D9AB-48EF-86B2-7CE600983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60" y="111140"/>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072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31</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991707" y="2543974"/>
            <a:ext cx="4399504" cy="1538883"/>
          </a:xfrm>
          <a:prstGeom prst="rect">
            <a:avLst/>
          </a:prstGeom>
          <a:noFill/>
        </p:spPr>
        <p:txBody>
          <a:bodyPr wrap="square" rtlCol="0">
            <a:spAutoFit/>
          </a:bodyPr>
          <a:lstStyle/>
          <a:p>
            <a:r>
              <a:rPr lang="en-US" sz="4000">
                <a:solidFill>
                  <a:schemeClr val="bg1"/>
                </a:solidFill>
                <a:latin typeface="Avant_G-Bold" panose="020B0500000000000000" pitchFamily="34" charset="0"/>
              </a:rPr>
              <a:t>F</a:t>
            </a:r>
            <a:r>
              <a:rPr lang="en-IN" sz="4000">
                <a:solidFill>
                  <a:schemeClr val="bg1"/>
                </a:solidFill>
                <a:latin typeface="Avant_G-Bold" panose="020B0500000000000000" pitchFamily="34" charset="0"/>
              </a:rPr>
              <a:t>or </a:t>
            </a:r>
            <a:br>
              <a:rPr lang="en-IN" sz="5400">
                <a:solidFill>
                  <a:schemeClr val="bg1"/>
                </a:solidFill>
                <a:latin typeface="Avant_G-Bold" panose="020B0500000000000000" pitchFamily="34" charset="0"/>
              </a:rPr>
            </a:br>
            <a:r>
              <a:rPr lang="en-IN" sz="5400" b="1">
                <a:solidFill>
                  <a:schemeClr val="bg1"/>
                </a:solidFill>
                <a:latin typeface="Avant_G-Bold" panose="020B0500000000000000" pitchFamily="34" charset="0"/>
              </a:rPr>
              <a:t>C</a:t>
            </a:r>
            <a:r>
              <a:rPr lang="en-IN" sz="4400">
                <a:solidFill>
                  <a:schemeClr val="bg1"/>
                </a:solidFill>
                <a:latin typeface="Avant_G-Bold" panose="020B0500000000000000" pitchFamily="34" charset="0"/>
              </a:rPr>
              <a:t>ontainerization</a:t>
            </a:r>
            <a:endParaRPr lang="en-IN" sz="720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E713589-9CD4-447A-BB38-A671B3E7A220}"/>
              </a:ext>
            </a:extLst>
          </p:cNvPr>
          <p:cNvSpPr txBox="1"/>
          <p:nvPr/>
        </p:nvSpPr>
        <p:spPr>
          <a:xfrm>
            <a:off x="6559912" y="1515129"/>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Tools we used are</a:t>
            </a:r>
            <a:endParaRPr lang="en-IN" sz="2800" b="1">
              <a:solidFill>
                <a:schemeClr val="tx1">
                  <a:lumMod val="75000"/>
                  <a:lumOff val="25000"/>
                </a:schemeClr>
              </a:solidFill>
              <a:latin typeface="Bahnschrift Light" panose="020B0502040204020203" pitchFamily="34" charset="0"/>
            </a:endParaRPr>
          </a:p>
        </p:txBody>
      </p:sp>
      <p:sp>
        <p:nvSpPr>
          <p:cNvPr id="20" name="TextBox 19">
            <a:extLst>
              <a:ext uri="{FF2B5EF4-FFF2-40B4-BE49-F238E27FC236}">
                <a16:creationId xmlns:a16="http://schemas.microsoft.com/office/drawing/2014/main" id="{198E6199-91C1-4ECD-9DEE-742F7A117DC8}"/>
              </a:ext>
            </a:extLst>
          </p:cNvPr>
          <p:cNvSpPr txBox="1"/>
          <p:nvPr/>
        </p:nvSpPr>
        <p:spPr>
          <a:xfrm>
            <a:off x="6559912" y="2284393"/>
            <a:ext cx="5707698" cy="1323439"/>
          </a:xfrm>
          <a:prstGeom prst="rect">
            <a:avLst/>
          </a:prstGeom>
          <a:noFill/>
        </p:spPr>
        <p:txBody>
          <a:bodyPr wrap="square" rtlCol="0">
            <a:spAutoFit/>
          </a:bodyPr>
          <a:lstStyle/>
          <a:p>
            <a:pPr marL="571500" indent="-571500">
              <a:buFont typeface="Wingdings" panose="05000000000000000000" pitchFamily="2" charset="2"/>
              <a:buChar char="q"/>
            </a:pPr>
            <a:r>
              <a:rPr lang="en-IN" sz="4000" b="1">
                <a:solidFill>
                  <a:srgbClr val="FF5050"/>
                </a:solidFill>
                <a:latin typeface="Tw Cen MT Condensed" panose="020B0606020104020203" pitchFamily="34" charset="0"/>
              </a:rPr>
              <a:t>Docker</a:t>
            </a:r>
          </a:p>
          <a:p>
            <a:pPr marL="571500" indent="-571500">
              <a:buFont typeface="Wingdings" panose="05000000000000000000" pitchFamily="2" charset="2"/>
              <a:buChar char="q"/>
            </a:pPr>
            <a:r>
              <a:rPr lang="en-IN" sz="4000" b="1">
                <a:solidFill>
                  <a:srgbClr val="FF5050"/>
                </a:solidFill>
                <a:latin typeface="Tw Cen MT Condensed" panose="020B0606020104020203" pitchFamily="34" charset="0"/>
              </a:rPr>
              <a:t>Docker Registry: </a:t>
            </a:r>
            <a:r>
              <a:rPr lang="en-IN" sz="4000" b="1" err="1">
                <a:solidFill>
                  <a:srgbClr val="FF5050"/>
                </a:solidFill>
                <a:latin typeface="Tw Cen MT Condensed" panose="020B0606020104020203" pitchFamily="34" charset="0"/>
              </a:rPr>
              <a:t>DockerHub</a:t>
            </a:r>
            <a:endParaRPr lang="en-IN" sz="2400">
              <a:latin typeface="Bahnschrift Light" panose="020B0502040204020203" pitchFamily="34" charset="0"/>
            </a:endParaRPr>
          </a:p>
        </p:txBody>
      </p:sp>
      <p:pic>
        <p:nvPicPr>
          <p:cNvPr id="6" name="Picture 5">
            <a:extLst>
              <a:ext uri="{FF2B5EF4-FFF2-40B4-BE49-F238E27FC236}">
                <a16:creationId xmlns:a16="http://schemas.microsoft.com/office/drawing/2014/main" id="{56FC8F93-C3BB-4C06-BBFF-EA6EF14A101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729693" y="4035869"/>
            <a:ext cx="1762836" cy="1522211"/>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45F0B36B-05C7-44C4-A9C4-8A801B1B3C13}"/>
              </a:ext>
            </a:extLst>
          </p:cNvPr>
          <p:cNvPicPr>
            <a:picLocks noChangeAspect="1"/>
          </p:cNvPicPr>
          <p:nvPr/>
        </p:nvPicPr>
        <p:blipFill>
          <a:blip r:embed="rId5"/>
          <a:stretch>
            <a:fillRect/>
          </a:stretch>
        </p:blipFill>
        <p:spPr>
          <a:xfrm>
            <a:off x="8754472" y="4059579"/>
            <a:ext cx="3075940" cy="1440697"/>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4168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id="{698CEDE0-FE21-4516-A654-2431C791B78F}"/>
              </a:ext>
            </a:extLst>
          </p:cNvPr>
          <p:cNvPicPr>
            <a:picLocks noChangeAspect="1"/>
          </p:cNvPicPr>
          <p:nvPr/>
        </p:nvPicPr>
        <p:blipFill>
          <a:blip r:embed="rId2"/>
          <a:stretch>
            <a:fillRect/>
          </a:stretch>
        </p:blipFill>
        <p:spPr>
          <a:xfrm>
            <a:off x="505838" y="1197824"/>
            <a:ext cx="11277600" cy="5159500"/>
          </a:xfrm>
          <a:prstGeom prst="rect">
            <a:avLst/>
          </a:prstGeom>
        </p:spPr>
      </p:pic>
      <p:sp>
        <p:nvSpPr>
          <p:cNvPr id="2" name="Slide Number Placeholder 1">
            <a:extLst>
              <a:ext uri="{FF2B5EF4-FFF2-40B4-BE49-F238E27FC236}">
                <a16:creationId xmlns:a16="http://schemas.microsoft.com/office/drawing/2014/main" id="{5643DB27-297D-497D-9AEB-0AC82D1F9A3B}"/>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32</a:t>
            </a:fld>
            <a:endParaRPr lang="en-IN" sz="1100">
              <a:solidFill>
                <a:srgbClr val="FFFFFF"/>
              </a:solidFill>
            </a:endParaRPr>
          </a:p>
        </p:txBody>
      </p:sp>
      <p:pic>
        <p:nvPicPr>
          <p:cNvPr id="4" name="Picture 3" descr="Logo">
            <a:extLst>
              <a:ext uri="{FF2B5EF4-FFF2-40B4-BE49-F238E27FC236}">
                <a16:creationId xmlns:a16="http://schemas.microsoft.com/office/drawing/2014/main" id="{671090C9-CF33-477D-AC17-00E679C12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62" y="216523"/>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465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33</a:t>
            </a:fld>
            <a:endParaRPr lang="en-IN">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991707" y="2543974"/>
            <a:ext cx="4184157" cy="2185214"/>
          </a:xfrm>
          <a:prstGeom prst="rect">
            <a:avLst/>
          </a:prstGeom>
          <a:noFill/>
        </p:spPr>
        <p:txBody>
          <a:bodyPr wrap="square" rtlCol="0">
            <a:spAutoFit/>
          </a:bodyPr>
          <a:lstStyle/>
          <a:p>
            <a:r>
              <a:rPr lang="en-US" sz="4000">
                <a:solidFill>
                  <a:schemeClr val="bg1"/>
                </a:solidFill>
                <a:latin typeface="Avant_G-Bold" panose="020B0500000000000000" pitchFamily="34" charset="0"/>
              </a:rPr>
              <a:t>F</a:t>
            </a:r>
            <a:r>
              <a:rPr lang="en-IN" sz="4000">
                <a:solidFill>
                  <a:schemeClr val="bg1"/>
                </a:solidFill>
                <a:latin typeface="Avant_G-Bold" panose="020B0500000000000000" pitchFamily="34" charset="0"/>
              </a:rPr>
              <a:t>or </a:t>
            </a:r>
            <a:br>
              <a:rPr lang="en-IN" sz="5400">
                <a:solidFill>
                  <a:schemeClr val="bg1"/>
                </a:solidFill>
                <a:latin typeface="Avant_G-Bold" panose="020B0500000000000000" pitchFamily="34" charset="0"/>
              </a:rPr>
            </a:br>
            <a:r>
              <a:rPr lang="en-IN" sz="4800" b="1">
                <a:solidFill>
                  <a:schemeClr val="bg1"/>
                </a:solidFill>
                <a:latin typeface="Avant_G-Bold" panose="020B0500000000000000" pitchFamily="34" charset="0"/>
              </a:rPr>
              <a:t>O</a:t>
            </a:r>
            <a:r>
              <a:rPr lang="en-IN" sz="4400">
                <a:solidFill>
                  <a:schemeClr val="bg1"/>
                </a:solidFill>
                <a:latin typeface="Avant_G-Bold" panose="020B0500000000000000" pitchFamily="34" charset="0"/>
              </a:rPr>
              <a:t>rchestration</a:t>
            </a:r>
            <a:r>
              <a:rPr lang="en-IN" sz="4400" b="1">
                <a:solidFill>
                  <a:schemeClr val="bg1"/>
                </a:solidFill>
                <a:latin typeface="Avant_G-Bold" panose="020B0500000000000000" pitchFamily="34" charset="0"/>
              </a:rPr>
              <a:t> </a:t>
            </a:r>
            <a:br>
              <a:rPr lang="en-IN" sz="4400" b="1">
                <a:solidFill>
                  <a:schemeClr val="bg1"/>
                </a:solidFill>
                <a:latin typeface="Avant_G-Bold" panose="020B0500000000000000" pitchFamily="34" charset="0"/>
              </a:rPr>
            </a:br>
            <a:r>
              <a:rPr lang="en-IN" sz="4800" b="1">
                <a:solidFill>
                  <a:schemeClr val="bg1"/>
                </a:solidFill>
                <a:latin typeface="Avant_G-Bold" panose="020B0500000000000000" pitchFamily="34" charset="0"/>
              </a:rPr>
              <a:t>M</a:t>
            </a:r>
            <a:r>
              <a:rPr lang="en-IN" sz="4400">
                <a:solidFill>
                  <a:schemeClr val="bg1"/>
                </a:solidFill>
                <a:latin typeface="Avant_G-Bold" panose="020B0500000000000000" pitchFamily="34" charset="0"/>
              </a:rPr>
              <a:t>anagement</a:t>
            </a:r>
            <a:endParaRPr lang="en-IN" sz="720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E713589-9CD4-447A-BB38-A671B3E7A220}"/>
              </a:ext>
            </a:extLst>
          </p:cNvPr>
          <p:cNvSpPr txBox="1"/>
          <p:nvPr/>
        </p:nvSpPr>
        <p:spPr>
          <a:xfrm>
            <a:off x="6559912" y="1515129"/>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Tools we used are</a:t>
            </a:r>
            <a:endParaRPr lang="en-IN" sz="2800" b="1">
              <a:solidFill>
                <a:schemeClr val="tx1">
                  <a:lumMod val="75000"/>
                  <a:lumOff val="25000"/>
                </a:schemeClr>
              </a:solidFill>
              <a:latin typeface="Bahnschrift Light" panose="020B0502040204020203" pitchFamily="34" charset="0"/>
            </a:endParaRPr>
          </a:p>
        </p:txBody>
      </p:sp>
      <p:sp>
        <p:nvSpPr>
          <p:cNvPr id="20" name="TextBox 19">
            <a:extLst>
              <a:ext uri="{FF2B5EF4-FFF2-40B4-BE49-F238E27FC236}">
                <a16:creationId xmlns:a16="http://schemas.microsoft.com/office/drawing/2014/main" id="{198E6199-91C1-4ECD-9DEE-742F7A117DC8}"/>
              </a:ext>
            </a:extLst>
          </p:cNvPr>
          <p:cNvSpPr txBox="1"/>
          <p:nvPr/>
        </p:nvSpPr>
        <p:spPr>
          <a:xfrm>
            <a:off x="6559912" y="2284393"/>
            <a:ext cx="5707698" cy="707886"/>
          </a:xfrm>
          <a:prstGeom prst="rect">
            <a:avLst/>
          </a:prstGeom>
          <a:noFill/>
        </p:spPr>
        <p:txBody>
          <a:bodyPr wrap="square" rtlCol="0">
            <a:spAutoFit/>
          </a:bodyPr>
          <a:lstStyle/>
          <a:p>
            <a:pPr marL="571500" indent="-571500">
              <a:buFont typeface="Wingdings" panose="05000000000000000000" pitchFamily="2" charset="2"/>
              <a:buChar char="q"/>
            </a:pPr>
            <a:r>
              <a:rPr lang="en-IN" sz="4000" b="1">
                <a:solidFill>
                  <a:srgbClr val="FF5050"/>
                </a:solidFill>
                <a:latin typeface="Tw Cen MT Condensed" panose="020B0606020104020203" pitchFamily="34" charset="0"/>
              </a:rPr>
              <a:t>Kubernetes using KOPS</a:t>
            </a:r>
            <a:endParaRPr lang="en-IN" sz="2400">
              <a:latin typeface="Bahnschrift Light" panose="020B0502040204020203" pitchFamily="34" charset="0"/>
            </a:endParaRPr>
          </a:p>
        </p:txBody>
      </p:sp>
      <p:pic>
        <p:nvPicPr>
          <p:cNvPr id="3" name="Picture 2">
            <a:extLst>
              <a:ext uri="{FF2B5EF4-FFF2-40B4-BE49-F238E27FC236}">
                <a16:creationId xmlns:a16="http://schemas.microsoft.com/office/drawing/2014/main" id="{145D4437-A9B2-49AF-BD28-E8A2DA8BD456}"/>
              </a:ext>
            </a:extLst>
          </p:cNvPr>
          <p:cNvPicPr>
            <a:picLocks noChangeAspect="1"/>
          </p:cNvPicPr>
          <p:nvPr/>
        </p:nvPicPr>
        <p:blipFill>
          <a:blip r:embed="rId3"/>
          <a:stretch>
            <a:fillRect/>
          </a:stretch>
        </p:blipFill>
        <p:spPr>
          <a:xfrm>
            <a:off x="7790243" y="3463466"/>
            <a:ext cx="2809838" cy="2531444"/>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0405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id="{135B9886-2043-4D19-ADA4-ECC048AF3308}"/>
              </a:ext>
            </a:extLst>
          </p:cNvPr>
          <p:cNvPicPr>
            <a:picLocks noChangeAspect="1"/>
          </p:cNvPicPr>
          <p:nvPr/>
        </p:nvPicPr>
        <p:blipFill>
          <a:blip r:embed="rId2"/>
          <a:stretch>
            <a:fillRect/>
          </a:stretch>
        </p:blipFill>
        <p:spPr>
          <a:xfrm>
            <a:off x="597980" y="781455"/>
            <a:ext cx="11109530" cy="5943600"/>
          </a:xfrm>
          <a:prstGeom prst="rect">
            <a:avLst/>
          </a:prstGeom>
        </p:spPr>
      </p:pic>
      <p:sp>
        <p:nvSpPr>
          <p:cNvPr id="2" name="Slide Number Placeholder 1">
            <a:extLst>
              <a:ext uri="{FF2B5EF4-FFF2-40B4-BE49-F238E27FC236}">
                <a16:creationId xmlns:a16="http://schemas.microsoft.com/office/drawing/2014/main" id="{8D16972D-6779-4D8E-B202-8487F591E305}"/>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34</a:t>
            </a:fld>
            <a:endParaRPr lang="en-IN" sz="1100">
              <a:solidFill>
                <a:srgbClr val="FFFFFF"/>
              </a:solidFill>
            </a:endParaRPr>
          </a:p>
        </p:txBody>
      </p:sp>
      <p:pic>
        <p:nvPicPr>
          <p:cNvPr id="4" name="Picture 3" descr="Logo">
            <a:extLst>
              <a:ext uri="{FF2B5EF4-FFF2-40B4-BE49-F238E27FC236}">
                <a16:creationId xmlns:a16="http://schemas.microsoft.com/office/drawing/2014/main" id="{782AF70E-575B-4C6A-9130-938D9043C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31" y="30076"/>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41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email&#10;&#10;Description automatically generated">
            <a:extLst>
              <a:ext uri="{FF2B5EF4-FFF2-40B4-BE49-F238E27FC236}">
                <a16:creationId xmlns:a16="http://schemas.microsoft.com/office/drawing/2014/main" id="{7EFD57F7-1989-476C-86B1-4D8DB75165CA}"/>
              </a:ext>
            </a:extLst>
          </p:cNvPr>
          <p:cNvPicPr>
            <a:picLocks noChangeAspect="1"/>
          </p:cNvPicPr>
          <p:nvPr/>
        </p:nvPicPr>
        <p:blipFill>
          <a:blip r:embed="rId2"/>
          <a:stretch>
            <a:fillRect/>
          </a:stretch>
        </p:blipFill>
        <p:spPr>
          <a:xfrm>
            <a:off x="457200" y="1128741"/>
            <a:ext cx="11277600" cy="5103114"/>
          </a:xfrm>
          <a:prstGeom prst="rect">
            <a:avLst/>
          </a:prstGeom>
        </p:spPr>
      </p:pic>
      <p:sp>
        <p:nvSpPr>
          <p:cNvPr id="2" name="Slide Number Placeholder 1">
            <a:extLst>
              <a:ext uri="{FF2B5EF4-FFF2-40B4-BE49-F238E27FC236}">
                <a16:creationId xmlns:a16="http://schemas.microsoft.com/office/drawing/2014/main" id="{B797F18F-5636-4128-AE03-1A8EE859B80D}"/>
              </a:ext>
            </a:extLst>
          </p:cNvPr>
          <p:cNvSpPr>
            <a:spLocks noGrp="1"/>
          </p:cNvSpPr>
          <p:nvPr>
            <p:ph type="sldNum" sz="quarter" idx="12"/>
          </p:nvPr>
        </p:nvSpPr>
        <p:spPr>
          <a:xfrm>
            <a:off x="11704320" y="6455664"/>
            <a:ext cx="448056" cy="365125"/>
          </a:xfrm>
        </p:spPr>
        <p:txBody>
          <a:bodyPr>
            <a:normAutofit/>
          </a:bodyPr>
          <a:lstStyle/>
          <a:p>
            <a:pPr>
              <a:spcAft>
                <a:spcPts val="600"/>
              </a:spcAft>
            </a:pPr>
            <a:fld id="{64817E00-36CB-45B2-99EC-B9DE4D5B6FAF}" type="slidenum">
              <a:rPr lang="en-IN" sz="1100">
                <a:solidFill>
                  <a:srgbClr val="FFFFFF"/>
                </a:solidFill>
              </a:rPr>
              <a:pPr>
                <a:spcAft>
                  <a:spcPts val="600"/>
                </a:spcAft>
              </a:pPr>
              <a:t>35</a:t>
            </a:fld>
            <a:endParaRPr lang="en-IN" sz="1100">
              <a:solidFill>
                <a:srgbClr val="FFFFFF"/>
              </a:solidFill>
            </a:endParaRPr>
          </a:p>
        </p:txBody>
      </p:sp>
      <p:pic>
        <p:nvPicPr>
          <p:cNvPr id="4" name="Picture 3" descr="Logo">
            <a:extLst>
              <a:ext uri="{FF2B5EF4-FFF2-40B4-BE49-F238E27FC236}">
                <a16:creationId xmlns:a16="http://schemas.microsoft.com/office/drawing/2014/main" id="{C5C7C591-844C-4480-9118-08BA0B694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11" y="257055"/>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976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nchor="t">
            <a:spAutoFit/>
          </a:bodyPr>
          <a:lstStyle/>
          <a:p>
            <a:pPr algn="ctr"/>
            <a:r>
              <a:rPr lang="en-US" sz="59500">
                <a:ln w="0">
                  <a:solidFill>
                    <a:prstClr val="white">
                      <a:lumMod val="50000"/>
                    </a:prstClr>
                  </a:solidFill>
                </a:ln>
                <a:solidFill>
                  <a:schemeClr val="bg1">
                    <a:lumMod val="85000"/>
                  </a:schemeClr>
                </a:solidFill>
                <a:latin typeface="Avant_G-Bold" panose="020B0500000000000000" pitchFamily="34" charset="0"/>
              </a:rPr>
              <a:t>5</a:t>
            </a:r>
            <a:endParaRPr lang="en-US" sz="59500" b="0" cap="none" spc="0">
              <a:ln w="0">
                <a:solidFill>
                  <a:prstClr val="white">
                    <a:lumMod val="50000"/>
                  </a:prst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36</a:t>
            </a:fld>
            <a:endParaRPr lang="en-IN"/>
          </a:p>
        </p:txBody>
      </p:sp>
      <p:sp>
        <p:nvSpPr>
          <p:cNvPr id="8" name="Isosceles Triangle 7">
            <a:extLst>
              <a:ext uri="{FF2B5EF4-FFF2-40B4-BE49-F238E27FC236}">
                <a16:creationId xmlns:a16="http://schemas.microsoft.com/office/drawing/2014/main" id="{E0FBA2A6-3351-4C05-A69A-4C277E482F16}"/>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7B53E4D-3697-4255-84EE-3E6BE546D1A9}"/>
              </a:ext>
            </a:extLst>
          </p:cNvPr>
          <p:cNvSpPr/>
          <p:nvPr/>
        </p:nvSpPr>
        <p:spPr>
          <a:xfrm>
            <a:off x="2263901" y="2411301"/>
            <a:ext cx="7535917" cy="923330"/>
          </a:xfrm>
          <a:prstGeom prst="rect">
            <a:avLst/>
          </a:prstGeom>
          <a:noFill/>
          <a:ln>
            <a:solidFill>
              <a:schemeClr val="tx1"/>
            </a:solidFill>
            <a:prstDash val="dash"/>
          </a:ln>
        </p:spPr>
        <p:txBody>
          <a:bodyPr wrap="square" lIns="91440" tIns="45720" rIns="91440" bIns="45720" anchor="t">
            <a:spAutoFit/>
          </a:bodyPr>
          <a:lstStyle/>
          <a:p>
            <a:pPr algn="ctr"/>
            <a:r>
              <a:rPr lang="en-US" sz="5400">
                <a:ln w="0"/>
                <a:latin typeface="Avant_G-Bold"/>
              </a:rPr>
              <a:t>KEY SKILLS EARNED</a:t>
            </a:r>
            <a:endParaRPr lang="en-US" sz="5400" b="0" cap="none" spc="0">
              <a:ln w="0"/>
              <a:solidFill>
                <a:schemeClr val="tx1"/>
              </a:solidFill>
              <a:latin typeface="Avant_G-Bold" panose="020B0500000000000000" pitchFamily="34" charset="0"/>
            </a:endParaRPr>
          </a:p>
        </p:txBody>
      </p:sp>
      <p:pic>
        <p:nvPicPr>
          <p:cNvPr id="3" name="Picture 2" descr="Logo">
            <a:extLst>
              <a:ext uri="{FF2B5EF4-FFF2-40B4-BE49-F238E27FC236}">
                <a16:creationId xmlns:a16="http://schemas.microsoft.com/office/drawing/2014/main" id="{F91F9462-C4D4-4244-BB95-351D5957E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375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37</a:t>
            </a:fld>
            <a:endParaRPr lang="en-IN">
              <a:solidFill>
                <a:schemeClr val="tx1"/>
              </a:solidFill>
            </a:endParaRPr>
          </a:p>
        </p:txBody>
      </p:sp>
      <p:sp>
        <p:nvSpPr>
          <p:cNvPr id="11" name="Oval 10"/>
          <p:cNvSpPr/>
          <p:nvPr/>
        </p:nvSpPr>
        <p:spPr>
          <a:xfrm>
            <a:off x="5493002" y="2961041"/>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430248" y="2631385"/>
            <a:ext cx="4746089" cy="1600438"/>
          </a:xfrm>
          <a:prstGeom prst="rect">
            <a:avLst/>
          </a:prstGeom>
          <a:noFill/>
        </p:spPr>
        <p:txBody>
          <a:bodyPr wrap="square" lIns="91440" tIns="45720" rIns="91440" bIns="45720" rtlCol="0" anchor="t">
            <a:spAutoFit/>
          </a:bodyPr>
          <a:lstStyle/>
          <a:p>
            <a:r>
              <a:rPr lang="en-IN" sz="3200">
                <a:solidFill>
                  <a:schemeClr val="bg1"/>
                </a:solidFill>
                <a:latin typeface="Avant_G-Bold"/>
              </a:rPr>
              <a:t>KEY SKIILS</a:t>
            </a:r>
            <a:br>
              <a:rPr lang="en-IN" sz="4400">
                <a:latin typeface="Avant_G-Bold" panose="020B0500000000000000" pitchFamily="34" charset="0"/>
              </a:rPr>
            </a:br>
            <a:r>
              <a:rPr lang="en-IN" sz="6600">
                <a:solidFill>
                  <a:schemeClr val="bg1"/>
                </a:solidFill>
                <a:latin typeface="Avant_G-Bold"/>
              </a:rPr>
              <a:t>Earned ...</a:t>
            </a:r>
            <a:endParaRPr lang="en-US">
              <a:solidFill>
                <a:schemeClr val="bg1"/>
              </a:solidFill>
              <a:latin typeface="Avant_G-Bold"/>
            </a:endParaRPr>
          </a:p>
        </p:txBody>
      </p:sp>
      <p:sp>
        <p:nvSpPr>
          <p:cNvPr id="7" name="TextBox 6"/>
          <p:cNvSpPr txBox="1"/>
          <p:nvPr/>
        </p:nvSpPr>
        <p:spPr>
          <a:xfrm>
            <a:off x="7206074" y="906023"/>
            <a:ext cx="4963359" cy="2544286"/>
          </a:xfrm>
          <a:prstGeom prst="rect">
            <a:avLst/>
          </a:prstGeom>
          <a:noFill/>
        </p:spPr>
        <p:txBody>
          <a:bodyPr wrap="square" lIns="91440" tIns="45720" rIns="91440" bIns="45720" rtlCol="0" anchor="t">
            <a:spAutoFit/>
          </a:bodyPr>
          <a:lstStyle/>
          <a:p>
            <a:pPr>
              <a:lnSpc>
                <a:spcPct val="90000"/>
              </a:lnSpc>
              <a:spcBef>
                <a:spcPts val="1000"/>
              </a:spcBef>
            </a:pPr>
            <a:r>
              <a:rPr lang="en-IN" sz="2000">
                <a:latin typeface="Bahnschrift Light"/>
                <a:cs typeface="Times New Roman"/>
              </a:rPr>
              <a:t>1. </a:t>
            </a:r>
            <a:r>
              <a:rPr lang="en-IN" sz="2000" b="1">
                <a:latin typeface="Bahnschrift Light"/>
                <a:cs typeface="Times New Roman"/>
              </a:rPr>
              <a:t>DevOps Approach </a:t>
            </a:r>
            <a:endParaRPr lang="en-US" sz="2000">
              <a:latin typeface="Bahnschrift Light"/>
              <a:ea typeface="+mn-lt"/>
              <a:cs typeface="+mn-lt"/>
            </a:endParaRPr>
          </a:p>
          <a:p>
            <a:pPr marL="342900" indent="-342900">
              <a:lnSpc>
                <a:spcPct val="90000"/>
              </a:lnSpc>
              <a:spcBef>
                <a:spcPts val="1000"/>
              </a:spcBef>
              <a:buFont typeface="&quot;Wingdings&quot;,Sans-Serif" panose="05000000000000000000" pitchFamily="2" charset="2"/>
              <a:buChar char="q"/>
            </a:pPr>
            <a:r>
              <a:rPr lang="en-IN" sz="2000">
                <a:latin typeface="Bahnschrift Light"/>
                <a:cs typeface="Times New Roman"/>
              </a:rPr>
              <a:t>DevOps CI/CD pipeline to build and deploy a project </a:t>
            </a:r>
            <a:endParaRPr lang="en-IN" sz="2000">
              <a:latin typeface="Bahnschrift Light"/>
              <a:ea typeface="+mn-lt"/>
              <a:cs typeface="Times New Roman"/>
            </a:endParaRPr>
          </a:p>
          <a:p>
            <a:pPr marL="342900" indent="-342900">
              <a:lnSpc>
                <a:spcPct val="90000"/>
              </a:lnSpc>
              <a:spcBef>
                <a:spcPts val="1000"/>
              </a:spcBef>
              <a:buFont typeface="&quot;Wingdings&quot;,Sans-Serif" panose="05000000000000000000" pitchFamily="2" charset="2"/>
              <a:buChar char="q"/>
            </a:pPr>
            <a:r>
              <a:rPr lang="en-IN" sz="2000" b="1">
                <a:latin typeface="Bahnschrift Light"/>
                <a:cs typeface="Times New Roman"/>
              </a:rPr>
              <a:t>Git, Jenkins, Docker, Kubernetes</a:t>
            </a:r>
            <a:r>
              <a:rPr lang="en-IN" sz="2000">
                <a:latin typeface="Bahnschrift Light"/>
                <a:cs typeface="Times New Roman"/>
              </a:rPr>
              <a:t> (integration of all these)  </a:t>
            </a:r>
            <a:endParaRPr lang="en-US" sz="2000">
              <a:latin typeface="Bahnschrift Light"/>
              <a:ea typeface="+mn-lt"/>
              <a:cs typeface="+mn-lt"/>
            </a:endParaRPr>
          </a:p>
          <a:p>
            <a:pPr marL="342900" indent="-342900">
              <a:lnSpc>
                <a:spcPct val="90000"/>
              </a:lnSpc>
              <a:spcBef>
                <a:spcPts val="1000"/>
              </a:spcBef>
              <a:buFont typeface="&quot;Wingdings&quot;,Sans-Serif" panose="05000000000000000000" pitchFamily="2" charset="2"/>
              <a:buChar char="q"/>
            </a:pPr>
            <a:r>
              <a:rPr lang="en-IN" sz="2000">
                <a:latin typeface="Bahnschrift Light"/>
                <a:cs typeface="Times New Roman"/>
              </a:rPr>
              <a:t>Integration of </a:t>
            </a:r>
            <a:r>
              <a:rPr lang="en-IN" sz="2000" b="1">
                <a:latin typeface="Bahnschrift Light"/>
                <a:cs typeface="Times New Roman"/>
              </a:rPr>
              <a:t>CI/CD </a:t>
            </a:r>
            <a:r>
              <a:rPr lang="en-IN" sz="2000">
                <a:latin typeface="Bahnschrift Light"/>
                <a:cs typeface="Times New Roman"/>
              </a:rPr>
              <a:t>with </a:t>
            </a:r>
            <a:r>
              <a:rPr lang="en-IN" sz="2000" b="1">
                <a:latin typeface="Bahnschrift Light"/>
                <a:cs typeface="Times New Roman"/>
              </a:rPr>
              <a:t>ML/DL </a:t>
            </a:r>
            <a:endParaRPr lang="en-US" sz="2000" b="1">
              <a:latin typeface="Bahnschrift Light"/>
              <a:ea typeface="+mn-lt"/>
              <a:cs typeface="+mn-lt"/>
            </a:endParaRPr>
          </a:p>
          <a:p>
            <a:pPr marL="342900" indent="-342900">
              <a:lnSpc>
                <a:spcPct val="90000"/>
              </a:lnSpc>
              <a:spcBef>
                <a:spcPts val="1000"/>
              </a:spcBef>
              <a:buFont typeface="&quot;Wingdings&quot;,Sans-Serif" panose="05000000000000000000" pitchFamily="2" charset="2"/>
              <a:buChar char="q"/>
            </a:pPr>
            <a:r>
              <a:rPr lang="en-IN" sz="2000">
                <a:latin typeface="Bahnschrift Light"/>
                <a:cs typeface="Times New Roman"/>
              </a:rPr>
              <a:t>Deploy </a:t>
            </a:r>
            <a:r>
              <a:rPr lang="en-IN" sz="2000" b="1">
                <a:latin typeface="Bahnschrift Light"/>
                <a:cs typeface="Times New Roman"/>
              </a:rPr>
              <a:t>ML/DL </a:t>
            </a:r>
            <a:r>
              <a:rPr lang="en-IN" sz="2000">
                <a:latin typeface="Bahnschrift Light"/>
                <a:cs typeface="Times New Roman"/>
              </a:rPr>
              <a:t>model over </a:t>
            </a:r>
            <a:r>
              <a:rPr lang="en-IN" sz="2000" b="1">
                <a:latin typeface="Bahnschrift Light"/>
                <a:cs typeface="Times New Roman"/>
              </a:rPr>
              <a:t>Kubernetes </a:t>
            </a:r>
            <a:endParaRPr lang="en-US" b="1">
              <a:latin typeface="Bahnschrift Light"/>
            </a:endParaRP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flipH="1">
            <a:off x="6899951" y="639579"/>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7020961" y="800086"/>
            <a:ext cx="7070" cy="59752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a:off x="7019925" y="800086"/>
            <a:ext cx="51720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948589" y="639579"/>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Isosceles Triangle 20">
            <a:extLst>
              <a:ext uri="{FF2B5EF4-FFF2-40B4-BE49-F238E27FC236}">
                <a16:creationId xmlns:a16="http://schemas.microsoft.com/office/drawing/2014/main" id="{4B8C9912-3056-4502-B625-AC4A26564717}"/>
              </a:ext>
            </a:extLst>
          </p:cNvPr>
          <p:cNvSpPr/>
          <p:nvPr/>
        </p:nvSpPr>
        <p:spPr>
          <a:xfrm rot="5400000">
            <a:off x="5883875" y="3267685"/>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462FB5D-CD51-4AB8-A79C-8A87259B18CB}"/>
              </a:ext>
            </a:extLst>
          </p:cNvPr>
          <p:cNvSpPr txBox="1"/>
          <p:nvPr/>
        </p:nvSpPr>
        <p:spPr>
          <a:xfrm>
            <a:off x="7180634" y="3508443"/>
            <a:ext cx="4745476"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400">
                <a:latin typeface="Bahnschrift"/>
                <a:cs typeface="Segoe UI"/>
              </a:rPr>
              <a:t> </a:t>
            </a:r>
            <a:r>
              <a:rPr lang="en-IN" sz="2000">
                <a:latin typeface="Bahnschrift"/>
                <a:cs typeface="Segoe UI"/>
              </a:rPr>
              <a:t>2.</a:t>
            </a:r>
            <a:r>
              <a:rPr lang="en-IN" sz="1600">
                <a:latin typeface="Bahnschrift"/>
                <a:cs typeface="Segoe UI"/>
              </a:rPr>
              <a:t> </a:t>
            </a:r>
            <a:r>
              <a:rPr lang="en-IN" sz="2000" b="1">
                <a:latin typeface="Bahnschrift"/>
                <a:cs typeface="Segoe UI"/>
              </a:rPr>
              <a:t>ML Stack</a:t>
            </a:r>
            <a:r>
              <a:rPr lang="en-IN" sz="1400" b="1">
                <a:latin typeface="Bahnschrift"/>
                <a:cs typeface="Segoe UI"/>
              </a:rPr>
              <a:t> </a:t>
            </a:r>
            <a:r>
              <a:rPr lang="en-US" sz="1400">
                <a:latin typeface="Bahnschrift"/>
                <a:cs typeface="Segoe UI"/>
              </a:rPr>
              <a:t>​</a:t>
            </a:r>
          </a:p>
          <a:p>
            <a:pPr marL="285750" indent="-285750">
              <a:buFont typeface="Wingdings"/>
              <a:buChar char="q"/>
            </a:pPr>
            <a:r>
              <a:rPr lang="en-IN" sz="1400">
                <a:latin typeface="Bahnschrift"/>
                <a:cs typeface="Segoe UI"/>
              </a:rPr>
              <a:t>Linear Regression </a:t>
            </a:r>
            <a:endParaRPr lang="en-US" sz="1400">
              <a:latin typeface="Bahnschrift"/>
              <a:cs typeface="Segoe UI"/>
            </a:endParaRPr>
          </a:p>
          <a:p>
            <a:pPr marL="285750" indent="-285750">
              <a:buFont typeface="Wingdings"/>
              <a:buChar char="q"/>
            </a:pPr>
            <a:r>
              <a:rPr lang="en-IN" sz="1400">
                <a:latin typeface="Bahnschrift"/>
                <a:cs typeface="Segoe UI"/>
              </a:rPr>
              <a:t>Logistic Regression </a:t>
            </a:r>
          </a:p>
          <a:p>
            <a:pPr marL="285750" indent="-285750">
              <a:buFont typeface="Wingdings"/>
              <a:buChar char="q"/>
            </a:pPr>
            <a:r>
              <a:rPr lang="en-IN" sz="1400">
                <a:latin typeface="Bahnschrift"/>
                <a:cs typeface="Segoe UI"/>
              </a:rPr>
              <a:t>K Nearest Neighbor algorithm </a:t>
            </a:r>
            <a:endParaRPr lang="en-US" sz="1400">
              <a:latin typeface="Calibri" panose="020F0502020204030204"/>
              <a:cs typeface="Calibri" panose="020F0502020204030204"/>
            </a:endParaRPr>
          </a:p>
          <a:p>
            <a:pPr marL="285750" indent="-285750">
              <a:buFont typeface="Wingdings"/>
              <a:buChar char="q"/>
            </a:pPr>
            <a:r>
              <a:rPr lang="en-IN" sz="1400">
                <a:latin typeface="Bahnschrift"/>
                <a:cs typeface="Segoe UI"/>
              </a:rPr>
              <a:t>K-Means classifier </a:t>
            </a:r>
            <a:endParaRPr lang="en-US" sz="1400">
              <a:latin typeface="Calibri" panose="020F0502020204030204"/>
              <a:cs typeface="Calibri"/>
            </a:endParaRPr>
          </a:p>
          <a:p>
            <a:pPr marL="285750" indent="-285750">
              <a:buFont typeface="Wingdings"/>
              <a:buChar char="q"/>
            </a:pPr>
            <a:r>
              <a:rPr lang="en-IN" sz="1400">
                <a:latin typeface="Bahnschrift"/>
                <a:cs typeface="Segoe UI"/>
              </a:rPr>
              <a:t>Random Forest classifier </a:t>
            </a:r>
            <a:endParaRPr lang="en-US" sz="1400">
              <a:latin typeface="Calibri" panose="020F0502020204030204"/>
              <a:cs typeface="Calibri"/>
            </a:endParaRPr>
          </a:p>
          <a:p>
            <a:pPr marL="285750" indent="-285750">
              <a:buFont typeface="Wingdings"/>
              <a:buChar char="q"/>
            </a:pPr>
            <a:r>
              <a:rPr lang="en-IN" sz="1400">
                <a:latin typeface="Bahnschrift"/>
                <a:cs typeface="Segoe UI"/>
              </a:rPr>
              <a:t>Neural Networks (Deep Learning) </a:t>
            </a:r>
            <a:endParaRPr lang="en-US" sz="1400">
              <a:latin typeface="Calibri" panose="020F0502020204030204"/>
              <a:cs typeface="Calibri"/>
            </a:endParaRPr>
          </a:p>
          <a:p>
            <a:pPr marL="285750" indent="-285750">
              <a:buFont typeface="Wingdings"/>
              <a:buChar char="q"/>
            </a:pPr>
            <a:r>
              <a:rPr lang="en-IN" sz="1400">
                <a:latin typeface="Bahnschrift"/>
                <a:cs typeface="Segoe UI"/>
              </a:rPr>
              <a:t>Feature Extraction </a:t>
            </a:r>
            <a:endParaRPr lang="en-US" sz="1400">
              <a:latin typeface="Calibri" panose="020F0502020204030204"/>
              <a:cs typeface="Calibri"/>
            </a:endParaRPr>
          </a:p>
          <a:p>
            <a:pPr marL="285750" indent="-285750">
              <a:buFont typeface="Wingdings"/>
              <a:buChar char="q"/>
            </a:pPr>
            <a:r>
              <a:rPr lang="en-IN" sz="1400">
                <a:latin typeface="Bahnschrift"/>
                <a:cs typeface="Segoe UI"/>
              </a:rPr>
              <a:t>Feed forward neural networks (FNN) </a:t>
            </a:r>
            <a:endParaRPr lang="en-US" sz="1400">
              <a:latin typeface="Calibri" panose="020F0502020204030204"/>
              <a:cs typeface="Calibri"/>
            </a:endParaRPr>
          </a:p>
          <a:p>
            <a:pPr marL="285750" indent="-285750">
              <a:buFont typeface="Wingdings"/>
              <a:buChar char="q"/>
            </a:pPr>
            <a:r>
              <a:rPr lang="en-IN" sz="1400">
                <a:latin typeface="Bahnschrift"/>
                <a:cs typeface="Segoe UI"/>
              </a:rPr>
              <a:t>Convolutional neural networks (CNN) </a:t>
            </a:r>
            <a:endParaRPr lang="en-US" sz="1400">
              <a:latin typeface="Calibri" panose="020F0502020204030204"/>
              <a:cs typeface="Calibri"/>
            </a:endParaRPr>
          </a:p>
          <a:p>
            <a:pPr marL="285750" indent="-285750">
              <a:buFont typeface="Wingdings"/>
              <a:buChar char="q"/>
            </a:pPr>
            <a:r>
              <a:rPr lang="en-IN" sz="1400">
                <a:latin typeface="Bahnschrift"/>
                <a:cs typeface="Segoe UI"/>
              </a:rPr>
              <a:t>Recurrent Neural networks (RNN) </a:t>
            </a:r>
            <a:endParaRPr lang="en-US" sz="1400">
              <a:latin typeface="Calibri" panose="020F0502020204030204"/>
              <a:cs typeface="Calibri"/>
            </a:endParaRPr>
          </a:p>
          <a:p>
            <a:pPr marL="285750" indent="-285750">
              <a:buFont typeface="Wingdings"/>
              <a:buChar char="q"/>
            </a:pPr>
            <a:r>
              <a:rPr lang="en-IN" sz="1400">
                <a:latin typeface="Bahnschrift"/>
                <a:cs typeface="Segoe UI"/>
              </a:rPr>
              <a:t>Generative Adversal Neural Networks (GAN) </a:t>
            </a:r>
            <a:endParaRPr lang="en-US" sz="1400">
              <a:latin typeface="Calibri" panose="020F0502020204030204"/>
              <a:cs typeface="Calibri"/>
            </a:endParaRPr>
          </a:p>
        </p:txBody>
      </p:sp>
    </p:spTree>
    <p:extLst>
      <p:ext uri="{BB962C8B-B14F-4D97-AF65-F5344CB8AC3E}">
        <p14:creationId xmlns:p14="http://schemas.microsoft.com/office/powerpoint/2010/main" val="3376694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nchor="t">
            <a:spAutoFit/>
          </a:bodyPr>
          <a:lstStyle/>
          <a:p>
            <a:pPr algn="ctr"/>
            <a:r>
              <a:rPr lang="en-US" sz="59500">
                <a:ln w="0">
                  <a:solidFill>
                    <a:prstClr val="white">
                      <a:lumMod val="50000"/>
                    </a:prstClr>
                  </a:solidFill>
                </a:ln>
                <a:solidFill>
                  <a:schemeClr val="bg1">
                    <a:lumMod val="85000"/>
                  </a:schemeClr>
                </a:solidFill>
                <a:latin typeface="Avant_G-Bold" panose="020B0500000000000000" pitchFamily="34" charset="0"/>
              </a:rPr>
              <a:t>6</a:t>
            </a:r>
            <a:endParaRPr lang="en-US" sz="59500" b="0" cap="none" spc="0">
              <a:ln w="0">
                <a:solidFill>
                  <a:prstClr val="white">
                    <a:lumMod val="50000"/>
                  </a:prst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38</a:t>
            </a:fld>
            <a:endParaRPr lang="en-IN"/>
          </a:p>
        </p:txBody>
      </p:sp>
      <p:sp>
        <p:nvSpPr>
          <p:cNvPr id="8" name="Isosceles Triangle 7">
            <a:extLst>
              <a:ext uri="{FF2B5EF4-FFF2-40B4-BE49-F238E27FC236}">
                <a16:creationId xmlns:a16="http://schemas.microsoft.com/office/drawing/2014/main" id="{E0FBA2A6-3351-4C05-A69A-4C277E482F16}"/>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7B53E4D-3697-4255-84EE-3E6BE546D1A9}"/>
              </a:ext>
            </a:extLst>
          </p:cNvPr>
          <p:cNvSpPr/>
          <p:nvPr/>
        </p:nvSpPr>
        <p:spPr>
          <a:xfrm>
            <a:off x="381286" y="2411301"/>
            <a:ext cx="9420464" cy="923330"/>
          </a:xfrm>
          <a:prstGeom prst="rect">
            <a:avLst/>
          </a:prstGeom>
          <a:noFill/>
          <a:ln>
            <a:solidFill>
              <a:schemeClr val="tx1"/>
            </a:solidFill>
            <a:prstDash val="dash"/>
          </a:ln>
        </p:spPr>
        <p:txBody>
          <a:bodyPr wrap="none" lIns="91440" tIns="45720" rIns="91440" bIns="45720">
            <a:spAutoFit/>
          </a:bodyPr>
          <a:lstStyle/>
          <a:p>
            <a:pPr algn="ctr"/>
            <a:r>
              <a:rPr lang="en-US" sz="5400" b="0" cap="none" spc="0">
                <a:ln w="0"/>
                <a:solidFill>
                  <a:schemeClr val="tx1"/>
                </a:solidFill>
                <a:latin typeface="Avant_G-Bold" panose="020B0500000000000000" pitchFamily="34" charset="0"/>
              </a:rPr>
              <a:t>FUTURE SCOPE FOR MY PROJECT</a:t>
            </a:r>
          </a:p>
        </p:txBody>
      </p:sp>
      <p:pic>
        <p:nvPicPr>
          <p:cNvPr id="6" name="Picture 5" descr="Logo">
            <a:extLst>
              <a:ext uri="{FF2B5EF4-FFF2-40B4-BE49-F238E27FC236}">
                <a16:creationId xmlns:a16="http://schemas.microsoft.com/office/drawing/2014/main" id="{69F1C251-0DD7-44F1-AF0A-CF9417ABE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032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39</a:t>
            </a:fld>
            <a:endParaRPr lang="en-IN">
              <a:solidFill>
                <a:schemeClr val="tx1"/>
              </a:solidFill>
            </a:endParaRPr>
          </a:p>
        </p:txBody>
      </p:sp>
      <p:sp>
        <p:nvSpPr>
          <p:cNvPr id="11" name="Oval 10"/>
          <p:cNvSpPr/>
          <p:nvPr/>
        </p:nvSpPr>
        <p:spPr>
          <a:xfrm>
            <a:off x="5493002" y="2961041"/>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78950" y="2444938"/>
            <a:ext cx="5248684" cy="1969770"/>
          </a:xfrm>
          <a:prstGeom prst="rect">
            <a:avLst/>
          </a:prstGeom>
          <a:noFill/>
        </p:spPr>
        <p:txBody>
          <a:bodyPr wrap="square" lIns="91440" tIns="45720" rIns="91440" bIns="45720" rtlCol="0" anchor="t">
            <a:spAutoFit/>
          </a:bodyPr>
          <a:lstStyle/>
          <a:p>
            <a:r>
              <a:rPr lang="en-IN" sz="2800">
                <a:solidFill>
                  <a:schemeClr val="bg1"/>
                </a:solidFill>
                <a:latin typeface="Avant_G-Bold"/>
              </a:rPr>
              <a:t>NEED TO INTEGRATE SECURITY LENS IN PIPELINE</a:t>
            </a:r>
            <a:br>
              <a:rPr lang="en-IN" sz="4400">
                <a:latin typeface="Avant_G-Bold" panose="020B0500000000000000" pitchFamily="34" charset="0"/>
              </a:rPr>
            </a:br>
            <a:r>
              <a:rPr lang="en-IN" sz="6600">
                <a:solidFill>
                  <a:schemeClr val="bg1"/>
                </a:solidFill>
                <a:latin typeface="Avant_G-Bold"/>
              </a:rPr>
              <a:t>DevSecOps</a:t>
            </a:r>
          </a:p>
        </p:txBody>
      </p:sp>
      <p:sp>
        <p:nvSpPr>
          <p:cNvPr id="7" name="TextBox 6"/>
          <p:cNvSpPr txBox="1"/>
          <p:nvPr/>
        </p:nvSpPr>
        <p:spPr>
          <a:xfrm>
            <a:off x="7060160" y="2146300"/>
            <a:ext cx="4809337" cy="2431435"/>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
            </a:pPr>
            <a:r>
              <a:rPr lang="en-US" sz="2000">
                <a:latin typeface="Bahnschrift Light"/>
              </a:rPr>
              <a:t> </a:t>
            </a:r>
            <a:r>
              <a:rPr lang="en-US" sz="2000">
                <a:solidFill>
                  <a:schemeClr val="bg2">
                    <a:lumMod val="25000"/>
                  </a:schemeClr>
                </a:solidFill>
                <a:latin typeface="Bahnschrift Light"/>
              </a:rPr>
              <a:t>Easy </a:t>
            </a:r>
            <a:r>
              <a:rPr lang="en-US" sz="2000" b="1">
                <a:solidFill>
                  <a:schemeClr val="bg2">
                    <a:lumMod val="25000"/>
                  </a:schemeClr>
                </a:solidFill>
                <a:latin typeface="Bahnschrift Light"/>
              </a:rPr>
              <a:t>Intersectionality </a:t>
            </a:r>
            <a:r>
              <a:rPr lang="en-US" sz="2000">
                <a:solidFill>
                  <a:schemeClr val="bg2">
                    <a:lumMod val="25000"/>
                  </a:schemeClr>
                </a:solidFill>
                <a:latin typeface="Bahnschrift Light"/>
              </a:rPr>
              <a:t>with </a:t>
            </a:r>
            <a:r>
              <a:rPr lang="en-US" sz="2400" b="1">
                <a:solidFill>
                  <a:schemeClr val="bg2">
                    <a:lumMod val="25000"/>
                  </a:schemeClr>
                </a:solidFill>
                <a:latin typeface="Bahnschrift Light"/>
              </a:rPr>
              <a:t>least coupling. </a:t>
            </a:r>
            <a:r>
              <a:rPr lang="en-US" sz="2000">
                <a:solidFill>
                  <a:schemeClr val="bg2">
                    <a:lumMod val="25000"/>
                  </a:schemeClr>
                </a:solidFill>
                <a:latin typeface="Bahnschrift Light"/>
              </a:rPr>
              <a:t> </a:t>
            </a:r>
          </a:p>
          <a:p>
            <a:pPr marL="342900" indent="-342900">
              <a:buFont typeface="Wingdings" panose="05000000000000000000" pitchFamily="2" charset="2"/>
              <a:buChar char="§"/>
            </a:pPr>
            <a:r>
              <a:rPr lang="en-US" sz="2000">
                <a:solidFill>
                  <a:schemeClr val="bg2">
                    <a:lumMod val="25000"/>
                  </a:schemeClr>
                </a:solidFill>
                <a:latin typeface="Bahnschrift Light"/>
              </a:rPr>
              <a:t>Easy </a:t>
            </a:r>
            <a:r>
              <a:rPr lang="en-US" sz="2000" b="1">
                <a:solidFill>
                  <a:schemeClr val="bg2">
                    <a:lumMod val="25000"/>
                  </a:schemeClr>
                </a:solidFill>
                <a:latin typeface="Bahnschrift Light"/>
              </a:rPr>
              <a:t>Multifunctionality </a:t>
            </a:r>
          </a:p>
          <a:p>
            <a:pPr marL="342900" indent="-342900">
              <a:buFont typeface="Wingdings" panose="05000000000000000000" pitchFamily="2" charset="2"/>
              <a:buChar char="§"/>
            </a:pPr>
            <a:r>
              <a:rPr lang="en-US" sz="2000">
                <a:solidFill>
                  <a:schemeClr val="bg2">
                    <a:lumMod val="25000"/>
                  </a:schemeClr>
                </a:solidFill>
                <a:latin typeface="Bahnschrift Light"/>
              </a:rPr>
              <a:t>Best </a:t>
            </a:r>
            <a:r>
              <a:rPr lang="en-US" sz="2400" b="1">
                <a:solidFill>
                  <a:schemeClr val="bg2">
                    <a:lumMod val="25000"/>
                  </a:schemeClr>
                </a:solidFill>
                <a:latin typeface="Bahnschrift Light"/>
              </a:rPr>
              <a:t>Cost Optimization </a:t>
            </a:r>
            <a:r>
              <a:rPr lang="en-US" sz="2000">
                <a:solidFill>
                  <a:schemeClr val="bg2">
                    <a:lumMod val="25000"/>
                  </a:schemeClr>
                </a:solidFill>
                <a:latin typeface="Bahnschrift Light"/>
              </a:rPr>
              <a:t>of different cloud providers.</a:t>
            </a:r>
          </a:p>
          <a:p>
            <a:pPr marL="342900" indent="-342900">
              <a:buFont typeface="Wingdings" panose="05000000000000000000" pitchFamily="2" charset="2"/>
              <a:buChar char="§"/>
            </a:pPr>
            <a:r>
              <a:rPr lang="en-US" sz="2000">
                <a:solidFill>
                  <a:schemeClr val="bg2">
                    <a:lumMod val="25000"/>
                  </a:schemeClr>
                </a:solidFill>
                <a:latin typeface="Bahnschrift Light"/>
              </a:rPr>
              <a:t>Implementing different strategies for </a:t>
            </a:r>
            <a:r>
              <a:rPr lang="en-US" sz="2000" b="1">
                <a:solidFill>
                  <a:schemeClr val="bg2">
                    <a:lumMod val="25000"/>
                  </a:schemeClr>
                </a:solidFill>
                <a:latin typeface="Bahnschrift Light"/>
              </a:rPr>
              <a:t>High Scalability &amp; High Availability</a:t>
            </a:r>
            <a:r>
              <a:rPr lang="en-US" sz="2000">
                <a:solidFill>
                  <a:schemeClr val="bg2">
                    <a:lumMod val="25000"/>
                  </a:schemeClr>
                </a:solidFill>
                <a:latin typeface="Bahnschrift Light"/>
              </a:rPr>
              <a:t>.</a:t>
            </a: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502400" y="228600"/>
            <a:ext cx="5270500" cy="954107"/>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Implementing Concept of DevSecOps</a:t>
            </a:r>
            <a:endParaRPr lang="en-IN" sz="2800" b="1">
              <a:solidFill>
                <a:schemeClr val="tx1">
                  <a:lumMod val="75000"/>
                  <a:lumOff val="25000"/>
                </a:schemeClr>
              </a:solidFill>
              <a:latin typeface="Bahnschrift Light" panose="020B0502040204020203" pitchFamily="34" charset="0"/>
            </a:endParaRPr>
          </a:p>
        </p:txBody>
      </p:sp>
      <p:cxnSp>
        <p:nvCxnSpPr>
          <p:cNvPr id="30" name="Straight Connector 29"/>
          <p:cNvCxnSpPr/>
          <p:nvPr/>
        </p:nvCxnSpPr>
        <p:spPr>
          <a:xfrm flipH="1">
            <a:off x="6867525" y="1182707"/>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flipH="1">
            <a:off x="7019925" y="1335107"/>
            <a:ext cx="9142" cy="56752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a:off x="7019925" y="1335107"/>
            <a:ext cx="51720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867525" y="1182707"/>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Isosceles Triangle 20">
            <a:extLst>
              <a:ext uri="{FF2B5EF4-FFF2-40B4-BE49-F238E27FC236}">
                <a16:creationId xmlns:a16="http://schemas.microsoft.com/office/drawing/2014/main" id="{4B8C9912-3056-4502-B625-AC4A26564717}"/>
              </a:ext>
            </a:extLst>
          </p:cNvPr>
          <p:cNvSpPr/>
          <p:nvPr/>
        </p:nvSpPr>
        <p:spPr>
          <a:xfrm rot="5400000">
            <a:off x="5883875" y="3267685"/>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Logo">
            <a:extLst>
              <a:ext uri="{FF2B5EF4-FFF2-40B4-BE49-F238E27FC236}">
                <a16:creationId xmlns:a16="http://schemas.microsoft.com/office/drawing/2014/main" id="{7F112EEB-E017-40EA-AC24-877871498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451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2512954" y="2481560"/>
            <a:ext cx="7166129" cy="923330"/>
          </a:xfrm>
          <a:prstGeom prst="rect">
            <a:avLst/>
          </a:prstGeom>
          <a:noFill/>
          <a:ln>
            <a:noFill/>
          </a:ln>
        </p:spPr>
        <p:txBody>
          <a:bodyPr wrap="none" lIns="91440" tIns="45720" rIns="91440" bIns="45720">
            <a:spAutoFit/>
          </a:bodyPr>
          <a:lstStyle/>
          <a:p>
            <a:pPr algn="ctr"/>
            <a:r>
              <a:rPr lang="en-US" sz="5400" b="0" cap="none" spc="0">
                <a:ln w="0"/>
                <a:solidFill>
                  <a:schemeClr val="tx1"/>
                </a:solidFill>
                <a:latin typeface="Avant_G-Bold" panose="020B0500000000000000" pitchFamily="34" charset="0"/>
              </a:rPr>
              <a:t>What we have in </a:t>
            </a:r>
            <a:r>
              <a:rPr lang="en-US" sz="5400" b="1" cap="none" spc="0">
                <a:ln w="0"/>
                <a:solidFill>
                  <a:schemeClr val="tx1"/>
                </a:solidFill>
                <a:latin typeface="Avant_G-Bold" panose="020B0500000000000000" pitchFamily="34" charset="0"/>
              </a:rPr>
              <a:t>A</a:t>
            </a:r>
            <a:r>
              <a:rPr lang="en-US" sz="5400" b="0" cap="none" spc="0">
                <a:ln w="0"/>
                <a:solidFill>
                  <a:schemeClr val="tx1"/>
                </a:solidFill>
                <a:latin typeface="Avant_G-Bold" panose="020B0500000000000000" pitchFamily="34" charset="0"/>
              </a:rPr>
              <a:t>gend</a:t>
            </a:r>
            <a:r>
              <a:rPr lang="en-US" sz="5400" b="1" cap="none" spc="0">
                <a:ln w="0"/>
                <a:solidFill>
                  <a:schemeClr val="tx1"/>
                </a:solidFill>
                <a:latin typeface="Avant_G-Bold" panose="020B0500000000000000" pitchFamily="34" charset="0"/>
              </a:rPr>
              <a:t>a</a:t>
            </a: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4</a:t>
            </a:fld>
            <a:endParaRPr lang="en-IN">
              <a:solidFill>
                <a:schemeClr val="bg1"/>
              </a:solidFill>
            </a:endParaRPr>
          </a:p>
        </p:txBody>
      </p:sp>
      <p:sp>
        <p:nvSpPr>
          <p:cNvPr id="12" name="Isosceles Triangle 11"/>
          <p:cNvSpPr/>
          <p:nvPr/>
        </p:nvSpPr>
        <p:spPr>
          <a:xfrm>
            <a:off x="5866645" y="4326802"/>
            <a:ext cx="869133"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Logo">
            <a:extLst>
              <a:ext uri="{FF2B5EF4-FFF2-40B4-BE49-F238E27FC236}">
                <a16:creationId xmlns:a16="http://schemas.microsoft.com/office/drawing/2014/main" id="{C6C5484C-A86F-4BB6-8479-6903AD75B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71" y="45936"/>
            <a:ext cx="2911601" cy="73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316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0"/>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40</a:t>
            </a:fld>
            <a:endParaRPr lang="en-IN">
              <a:solidFill>
                <a:schemeClr val="tx1"/>
              </a:solidFill>
            </a:endParaRPr>
          </a:p>
        </p:txBody>
      </p:sp>
      <p:sp>
        <p:nvSpPr>
          <p:cNvPr id="11" name="Oval 10"/>
          <p:cNvSpPr/>
          <p:nvPr/>
        </p:nvSpPr>
        <p:spPr>
          <a:xfrm>
            <a:off x="5493002" y="2961041"/>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761024" y="2559132"/>
            <a:ext cx="4588720" cy="1877437"/>
          </a:xfrm>
          <a:prstGeom prst="rect">
            <a:avLst/>
          </a:prstGeom>
          <a:noFill/>
        </p:spPr>
        <p:txBody>
          <a:bodyPr wrap="square" rtlCol="0">
            <a:spAutoFit/>
          </a:bodyPr>
          <a:lstStyle/>
          <a:p>
            <a:r>
              <a:rPr lang="en-IN" sz="2800">
                <a:solidFill>
                  <a:schemeClr val="bg1"/>
                </a:solidFill>
                <a:latin typeface="Avant_G-Bold" panose="020B0500000000000000" pitchFamily="34" charset="0"/>
              </a:rPr>
              <a:t>NEED TO INTEGRATE </a:t>
            </a:r>
          </a:p>
          <a:p>
            <a:r>
              <a:rPr lang="en-IN" sz="4800" b="1">
                <a:solidFill>
                  <a:schemeClr val="bg1"/>
                </a:solidFill>
                <a:latin typeface="Avant_G-Bold" panose="020B0500000000000000" pitchFamily="34" charset="0"/>
              </a:rPr>
              <a:t>M</a:t>
            </a:r>
            <a:r>
              <a:rPr lang="en-IN" sz="4000">
                <a:solidFill>
                  <a:schemeClr val="bg1"/>
                </a:solidFill>
                <a:latin typeface="Avant_G-Bold" panose="020B0500000000000000" pitchFamily="34" charset="0"/>
              </a:rPr>
              <a:t>ONITORING </a:t>
            </a:r>
          </a:p>
          <a:p>
            <a:r>
              <a:rPr lang="en-IN" sz="4000">
                <a:solidFill>
                  <a:schemeClr val="bg1"/>
                </a:solidFill>
                <a:latin typeface="Avant_G-Bold" panose="020B0500000000000000" pitchFamily="34" charset="0"/>
              </a:rPr>
              <a:t>{</a:t>
            </a:r>
            <a:r>
              <a:rPr lang="en-IN" sz="4000" b="1">
                <a:solidFill>
                  <a:schemeClr val="bg1"/>
                </a:solidFill>
                <a:latin typeface="Avant_G-Bold" panose="020B0500000000000000" pitchFamily="34" charset="0"/>
              </a:rPr>
              <a:t>METRICS</a:t>
            </a:r>
            <a:r>
              <a:rPr lang="en-IN" sz="4000">
                <a:solidFill>
                  <a:schemeClr val="bg1"/>
                </a:solidFill>
                <a:latin typeface="Avant_G-Bold" panose="020B0500000000000000" pitchFamily="34" charset="0"/>
              </a:rPr>
              <a:t>}</a:t>
            </a:r>
            <a:endParaRPr lang="en-IN" sz="8800">
              <a:solidFill>
                <a:schemeClr val="bg1"/>
              </a:solidFill>
              <a:latin typeface="Avant_G-Bold" panose="020B0500000000000000" pitchFamily="34" charset="0"/>
            </a:endParaRP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flipH="1">
            <a:off x="6659877" y="1182707"/>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627260" y="1182707"/>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Isosceles Triangle 20">
            <a:extLst>
              <a:ext uri="{FF2B5EF4-FFF2-40B4-BE49-F238E27FC236}">
                <a16:creationId xmlns:a16="http://schemas.microsoft.com/office/drawing/2014/main" id="{4B8C9912-3056-4502-B625-AC4A26564717}"/>
              </a:ext>
            </a:extLst>
          </p:cNvPr>
          <p:cNvSpPr/>
          <p:nvPr/>
        </p:nvSpPr>
        <p:spPr>
          <a:xfrm rot="5400000">
            <a:off x="5883875" y="3267685"/>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9636D89E-16BF-4173-A8E4-CDB584C8043B}"/>
              </a:ext>
            </a:extLst>
          </p:cNvPr>
          <p:cNvSpPr txBox="1"/>
          <p:nvPr/>
        </p:nvSpPr>
        <p:spPr>
          <a:xfrm>
            <a:off x="6549473" y="1578325"/>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Tools we can use</a:t>
            </a:r>
            <a:endParaRPr lang="en-IN" sz="2800" b="1">
              <a:solidFill>
                <a:schemeClr val="tx1">
                  <a:lumMod val="75000"/>
                  <a:lumOff val="25000"/>
                </a:schemeClr>
              </a:solidFill>
              <a:latin typeface="Bahnschrift Light" panose="020B0502040204020203" pitchFamily="34" charset="0"/>
            </a:endParaRPr>
          </a:p>
        </p:txBody>
      </p:sp>
      <p:sp>
        <p:nvSpPr>
          <p:cNvPr id="18" name="TextBox 17">
            <a:extLst>
              <a:ext uri="{FF2B5EF4-FFF2-40B4-BE49-F238E27FC236}">
                <a16:creationId xmlns:a16="http://schemas.microsoft.com/office/drawing/2014/main" id="{131802AF-EC7F-4268-A335-D81F6AF2FADF}"/>
              </a:ext>
            </a:extLst>
          </p:cNvPr>
          <p:cNvSpPr txBox="1"/>
          <p:nvPr/>
        </p:nvSpPr>
        <p:spPr>
          <a:xfrm>
            <a:off x="6819914" y="2143219"/>
            <a:ext cx="5458194" cy="1754326"/>
          </a:xfrm>
          <a:prstGeom prst="rect">
            <a:avLst/>
          </a:prstGeom>
          <a:noFill/>
        </p:spPr>
        <p:txBody>
          <a:bodyPr wrap="square" rtlCol="0">
            <a:spAutoFit/>
          </a:bodyPr>
          <a:lstStyle/>
          <a:p>
            <a:pPr marL="571500" indent="-571500">
              <a:buFont typeface="Wingdings" panose="05000000000000000000" pitchFamily="2" charset="2"/>
              <a:buChar char="q"/>
            </a:pPr>
            <a:r>
              <a:rPr lang="en-IN" sz="3600" b="1">
                <a:solidFill>
                  <a:srgbClr val="FF5050"/>
                </a:solidFill>
                <a:latin typeface="Tw Cen MT Condensed" panose="020B0606020104020203" pitchFamily="34" charset="0"/>
              </a:rPr>
              <a:t>ELK STACK</a:t>
            </a:r>
          </a:p>
          <a:p>
            <a:pPr marL="571500" indent="-571500">
              <a:buFont typeface="Wingdings" panose="05000000000000000000" pitchFamily="2" charset="2"/>
              <a:buChar char="q"/>
            </a:pPr>
            <a:r>
              <a:rPr lang="en-IN" sz="3600" b="1">
                <a:solidFill>
                  <a:srgbClr val="FF5050"/>
                </a:solidFill>
                <a:latin typeface="Tw Cen MT Condensed" panose="020B0606020104020203" pitchFamily="34" charset="0"/>
              </a:rPr>
              <a:t>Prometheus</a:t>
            </a:r>
          </a:p>
          <a:p>
            <a:pPr marL="571500" indent="-571500">
              <a:buFont typeface="Wingdings" panose="05000000000000000000" pitchFamily="2" charset="2"/>
              <a:buChar char="q"/>
            </a:pPr>
            <a:r>
              <a:rPr lang="en-IN" sz="3600" b="1">
                <a:solidFill>
                  <a:srgbClr val="FF5050"/>
                </a:solidFill>
                <a:latin typeface="Tw Cen MT Condensed" panose="020B0606020104020203" pitchFamily="34" charset="0"/>
              </a:rPr>
              <a:t>Grafana</a:t>
            </a:r>
            <a:endParaRPr lang="en-IN" sz="2000">
              <a:latin typeface="Bahnschrift Light" panose="020B0502040204020203" pitchFamily="34" charset="0"/>
            </a:endParaRPr>
          </a:p>
        </p:txBody>
      </p:sp>
      <p:pic>
        <p:nvPicPr>
          <p:cNvPr id="3" name="Picture 2">
            <a:extLst>
              <a:ext uri="{FF2B5EF4-FFF2-40B4-BE49-F238E27FC236}">
                <a16:creationId xmlns:a16="http://schemas.microsoft.com/office/drawing/2014/main" id="{F91031D3-FD93-49AE-9E96-DFC0B088B4C5}"/>
              </a:ext>
            </a:extLst>
          </p:cNvPr>
          <p:cNvPicPr>
            <a:picLocks noChangeAspect="1"/>
          </p:cNvPicPr>
          <p:nvPr/>
        </p:nvPicPr>
        <p:blipFill>
          <a:blip r:embed="rId3"/>
          <a:stretch>
            <a:fillRect/>
          </a:stretch>
        </p:blipFill>
        <p:spPr>
          <a:xfrm>
            <a:off x="6910388" y="4240975"/>
            <a:ext cx="3085400" cy="1038700"/>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E48DE9F-D942-46C7-B599-7F8019DFD32A}"/>
              </a:ext>
            </a:extLst>
          </p:cNvPr>
          <p:cNvPicPr>
            <a:picLocks noChangeAspect="1"/>
          </p:cNvPicPr>
          <p:nvPr/>
        </p:nvPicPr>
        <p:blipFill>
          <a:blip r:embed="rId4"/>
          <a:stretch>
            <a:fillRect/>
          </a:stretch>
        </p:blipFill>
        <p:spPr>
          <a:xfrm>
            <a:off x="10293316" y="4097594"/>
            <a:ext cx="1526657" cy="1262726"/>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5914E576-59E5-462E-81E1-D21CF761E07D}"/>
              </a:ext>
            </a:extLst>
          </p:cNvPr>
          <p:cNvPicPr>
            <a:picLocks noChangeAspect="1"/>
          </p:cNvPicPr>
          <p:nvPr/>
        </p:nvPicPr>
        <p:blipFill>
          <a:blip r:embed="rId5"/>
          <a:stretch>
            <a:fillRect/>
          </a:stretch>
        </p:blipFill>
        <p:spPr>
          <a:xfrm>
            <a:off x="8906395" y="5524966"/>
            <a:ext cx="1073670" cy="1084854"/>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pic>
        <p:nvPicPr>
          <p:cNvPr id="2" name="Picture 1" descr="Logo">
            <a:extLst>
              <a:ext uri="{FF2B5EF4-FFF2-40B4-BE49-F238E27FC236}">
                <a16:creationId xmlns:a16="http://schemas.microsoft.com/office/drawing/2014/main" id="{3D0366C1-B95F-4ABA-8F91-8D8EF331A9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914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6989032" y="2292267"/>
            <a:ext cx="4655344" cy="707886"/>
          </a:xfrm>
          <a:prstGeom prst="rect">
            <a:avLst/>
          </a:prstGeom>
          <a:noFill/>
        </p:spPr>
        <p:txBody>
          <a:bodyPr wrap="square" rtlCol="0">
            <a:spAutoFit/>
          </a:bodyPr>
          <a:lstStyle/>
          <a:p>
            <a:pPr marL="571500" indent="-571500">
              <a:buFont typeface="Wingdings" panose="05000000000000000000" pitchFamily="2" charset="2"/>
              <a:buChar char="q"/>
            </a:pPr>
            <a:r>
              <a:rPr lang="en-IN" sz="4000" b="1" err="1">
                <a:solidFill>
                  <a:srgbClr val="FF5050"/>
                </a:solidFill>
                <a:latin typeface="Tw Cen MT Condensed" panose="020B0606020104020203" pitchFamily="34" charset="0"/>
              </a:rPr>
              <a:t>Hashicorp</a:t>
            </a:r>
            <a:r>
              <a:rPr lang="en-IN" sz="4000" b="1">
                <a:solidFill>
                  <a:srgbClr val="FF5050"/>
                </a:solidFill>
                <a:latin typeface="Tw Cen MT Condensed" panose="020B0606020104020203" pitchFamily="34" charset="0"/>
              </a:rPr>
              <a:t> Terraform</a:t>
            </a:r>
            <a:r>
              <a:rPr lang="en-IN" sz="2400">
                <a:latin typeface="Bahnschrift Light" panose="020B0502040204020203" pitchFamily="34" charset="0"/>
              </a:rPr>
              <a:t>    </a:t>
            </a:r>
          </a:p>
        </p:txBody>
      </p:sp>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41</a:t>
            </a:fld>
            <a:endParaRPr lang="en-IN">
              <a:solidFill>
                <a:schemeClr val="tx1"/>
              </a:solidFill>
            </a:endParaRPr>
          </a:p>
        </p:txBody>
      </p:sp>
      <p:sp>
        <p:nvSpPr>
          <p:cNvPr id="11" name="Oval 10"/>
          <p:cNvSpPr/>
          <p:nvPr/>
        </p:nvSpPr>
        <p:spPr>
          <a:xfrm>
            <a:off x="5508325" y="2994895"/>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549473" y="1578325"/>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Tool we can use</a:t>
            </a:r>
            <a:endParaRPr lang="en-IN" sz="2800" b="1">
              <a:solidFill>
                <a:schemeClr val="tx1">
                  <a:lumMod val="75000"/>
                  <a:lumOff val="25000"/>
                </a:schemeClr>
              </a:solidFill>
              <a:latin typeface="Bahnschrift Light" panose="020B0502040204020203" pitchFamily="34" charset="0"/>
            </a:endParaRPr>
          </a:p>
        </p:txBody>
      </p:sp>
      <p:sp>
        <p:nvSpPr>
          <p:cNvPr id="57" name="Rounded Rectangle 56"/>
          <p:cNvSpPr/>
          <p:nvPr/>
        </p:nvSpPr>
        <p:spPr>
          <a:xfrm>
            <a:off x="6876667" y="1895475"/>
            <a:ext cx="4972433" cy="1447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433B5039-856D-479E-900C-5E36D162183B}"/>
              </a:ext>
            </a:extLst>
          </p:cNvPr>
          <p:cNvSpPr/>
          <p:nvPr/>
        </p:nvSpPr>
        <p:spPr>
          <a:xfrm rot="5400000">
            <a:off x="5899120" y="3321148"/>
            <a:ext cx="420159" cy="322630"/>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32D289A-7E93-4533-BD15-49A29F58F027}"/>
              </a:ext>
            </a:extLst>
          </p:cNvPr>
          <p:cNvSpPr txBox="1"/>
          <p:nvPr/>
        </p:nvSpPr>
        <p:spPr>
          <a:xfrm>
            <a:off x="750583" y="2558445"/>
            <a:ext cx="4149215" cy="1569660"/>
          </a:xfrm>
          <a:prstGeom prst="rect">
            <a:avLst/>
          </a:prstGeom>
          <a:noFill/>
        </p:spPr>
        <p:txBody>
          <a:bodyPr wrap="square" rtlCol="0">
            <a:spAutoFit/>
          </a:bodyPr>
          <a:lstStyle/>
          <a:p>
            <a:r>
              <a:rPr lang="en-IN" sz="3600">
                <a:solidFill>
                  <a:schemeClr val="bg1"/>
                </a:solidFill>
                <a:latin typeface="Avant_G-Bold" panose="020B0500000000000000" pitchFamily="34" charset="0"/>
              </a:rPr>
              <a:t>NEED TO INTEGRATE </a:t>
            </a:r>
            <a:br>
              <a:rPr lang="en-IN" sz="4000">
                <a:solidFill>
                  <a:schemeClr val="bg1"/>
                </a:solidFill>
                <a:latin typeface="Avant_G-Bold" panose="020B0500000000000000" pitchFamily="34" charset="0"/>
              </a:rPr>
            </a:br>
            <a:r>
              <a:rPr lang="en-IN" sz="6000">
                <a:solidFill>
                  <a:schemeClr val="bg1"/>
                </a:solidFill>
                <a:latin typeface="Avant_G-Bold" panose="020B0500000000000000" pitchFamily="34" charset="0"/>
              </a:rPr>
              <a:t>IAC….</a:t>
            </a:r>
          </a:p>
        </p:txBody>
      </p:sp>
      <p:sp>
        <p:nvSpPr>
          <p:cNvPr id="18" name="TextBox 17">
            <a:extLst>
              <a:ext uri="{FF2B5EF4-FFF2-40B4-BE49-F238E27FC236}">
                <a16:creationId xmlns:a16="http://schemas.microsoft.com/office/drawing/2014/main" id="{35FF02BE-3EB7-4154-A3CF-97FAD64EA791}"/>
              </a:ext>
            </a:extLst>
          </p:cNvPr>
          <p:cNvSpPr txBox="1"/>
          <p:nvPr/>
        </p:nvSpPr>
        <p:spPr>
          <a:xfrm>
            <a:off x="6681454" y="688483"/>
            <a:ext cx="5270500" cy="523220"/>
          </a:xfrm>
          <a:prstGeom prst="rect">
            <a:avLst/>
          </a:prstGeom>
          <a:noFill/>
        </p:spPr>
        <p:txBody>
          <a:bodyPr wrap="square" rtlCol="0">
            <a:spAutoFit/>
          </a:bodyPr>
          <a:lstStyle/>
          <a:p>
            <a:pPr algn="ctr"/>
            <a:r>
              <a:rPr lang="en-US" sz="2800" b="1">
                <a:solidFill>
                  <a:schemeClr val="tx1">
                    <a:lumMod val="75000"/>
                    <a:lumOff val="25000"/>
                  </a:schemeClr>
                </a:solidFill>
                <a:latin typeface="Bahnschrift Light" panose="020B0502040204020203" pitchFamily="34" charset="0"/>
              </a:rPr>
              <a:t>Infrastructure as Code</a:t>
            </a:r>
            <a:endParaRPr lang="en-IN" sz="2800" b="1">
              <a:solidFill>
                <a:schemeClr val="tx1">
                  <a:lumMod val="75000"/>
                  <a:lumOff val="25000"/>
                </a:schemeClr>
              </a:solidFill>
              <a:latin typeface="Bahnschrift Light" panose="020B0502040204020203" pitchFamily="34" charset="0"/>
            </a:endParaRPr>
          </a:p>
        </p:txBody>
      </p:sp>
      <p:pic>
        <p:nvPicPr>
          <p:cNvPr id="3" name="Picture 2">
            <a:extLst>
              <a:ext uri="{FF2B5EF4-FFF2-40B4-BE49-F238E27FC236}">
                <a16:creationId xmlns:a16="http://schemas.microsoft.com/office/drawing/2014/main" id="{799CCA3D-AD3F-467B-A4F1-91823D0E7D59}"/>
              </a:ext>
            </a:extLst>
          </p:cNvPr>
          <p:cNvPicPr>
            <a:picLocks noChangeAspect="1"/>
          </p:cNvPicPr>
          <p:nvPr/>
        </p:nvPicPr>
        <p:blipFill>
          <a:blip r:embed="rId3"/>
          <a:stretch>
            <a:fillRect/>
          </a:stretch>
        </p:blipFill>
        <p:spPr>
          <a:xfrm>
            <a:off x="7810531" y="2994895"/>
            <a:ext cx="3012345" cy="3195116"/>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pic>
        <p:nvPicPr>
          <p:cNvPr id="2" name="Picture 1" descr="Logo">
            <a:extLst>
              <a:ext uri="{FF2B5EF4-FFF2-40B4-BE49-F238E27FC236}">
                <a16:creationId xmlns:a16="http://schemas.microsoft.com/office/drawing/2014/main" id="{36EA2AAE-AAC2-4C7B-89BD-844A05B73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815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nchor="t">
            <a:spAutoFit/>
          </a:bodyPr>
          <a:lstStyle/>
          <a:p>
            <a:pPr algn="ctr"/>
            <a:r>
              <a:rPr lang="en-US" sz="59500">
                <a:ln w="0">
                  <a:solidFill>
                    <a:schemeClr val="bg1">
                      <a:lumMod val="50000"/>
                    </a:schemeClr>
                  </a:solidFill>
                </a:ln>
                <a:solidFill>
                  <a:schemeClr val="bg1">
                    <a:lumMod val="85000"/>
                  </a:schemeClr>
                </a:solidFill>
                <a:latin typeface="Avant_G-Bold"/>
              </a:rPr>
              <a:t>7</a:t>
            </a:r>
            <a:endParaRPr lang="en-US" sz="59500" b="0" cap="none" spc="0">
              <a:ln w="0">
                <a:solidFill>
                  <a:prstClr val="white">
                    <a:lumMod val="50000"/>
                  </a:prst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2320280" y="2481560"/>
            <a:ext cx="7551491" cy="923330"/>
          </a:xfrm>
          <a:prstGeom prst="rect">
            <a:avLst/>
          </a:prstGeom>
          <a:noFill/>
          <a:ln>
            <a:noFill/>
          </a:ln>
        </p:spPr>
        <p:txBody>
          <a:bodyPr wrap="none" lIns="91440" tIns="45720" rIns="91440" bIns="45720" anchor="t">
            <a:spAutoFit/>
          </a:bodyPr>
          <a:lstStyle/>
          <a:p>
            <a:pPr algn="ctr"/>
            <a:r>
              <a:rPr lang="en-US" sz="5400">
                <a:ln w="0"/>
                <a:latin typeface="Avant_G-Bold"/>
              </a:rPr>
              <a:t>SPECIAL ACHIVEMENTS ... </a:t>
            </a:r>
            <a:endParaRPr lang="en-US" sz="5400" b="0" cap="none" spc="0">
              <a:ln w="0"/>
              <a:solidFill>
                <a:schemeClr val="tx1"/>
              </a:solidFill>
              <a:latin typeface="Avant_G-Bold" panose="020B0500000000000000" pitchFamily="34" charset="0"/>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t>42</a:t>
            </a:fld>
            <a:endParaRPr lang="en-IN"/>
          </a:p>
        </p:txBody>
      </p:sp>
      <p:sp>
        <p:nvSpPr>
          <p:cNvPr id="8" name="Isosceles Triangle 7">
            <a:extLst>
              <a:ext uri="{FF2B5EF4-FFF2-40B4-BE49-F238E27FC236}">
                <a16:creationId xmlns:a16="http://schemas.microsoft.com/office/drawing/2014/main" id="{E0FBA2A6-3351-4C05-A69A-4C277E482F16}"/>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Logo">
            <a:extLst>
              <a:ext uri="{FF2B5EF4-FFF2-40B4-BE49-F238E27FC236}">
                <a16:creationId xmlns:a16="http://schemas.microsoft.com/office/drawing/2014/main" id="{72005463-E702-4989-BCE2-799DE6D6C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835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43</a:t>
            </a:fld>
            <a:endParaRPr lang="en-IN">
              <a:solidFill>
                <a:schemeClr val="tx1"/>
              </a:solidFill>
            </a:endParaRPr>
          </a:p>
        </p:txBody>
      </p:sp>
      <p:sp>
        <p:nvSpPr>
          <p:cNvPr id="14" name="TextBox 13"/>
          <p:cNvSpPr txBox="1"/>
          <p:nvPr/>
        </p:nvSpPr>
        <p:spPr>
          <a:xfrm>
            <a:off x="371926" y="2438626"/>
            <a:ext cx="4692342" cy="2123658"/>
          </a:xfrm>
          <a:prstGeom prst="rect">
            <a:avLst/>
          </a:prstGeom>
          <a:noFill/>
        </p:spPr>
        <p:txBody>
          <a:bodyPr wrap="square" lIns="91440" tIns="45720" rIns="91440" bIns="45720" rtlCol="0" anchor="t">
            <a:spAutoFit/>
          </a:bodyPr>
          <a:lstStyle/>
          <a:p>
            <a:r>
              <a:rPr lang="en-IN" sz="3600">
                <a:solidFill>
                  <a:schemeClr val="bg1"/>
                </a:solidFill>
                <a:latin typeface="Avant_G-Bold" panose="020B0500000000000000" pitchFamily="34" charset="0"/>
              </a:rPr>
              <a:t>Special</a:t>
            </a:r>
          </a:p>
          <a:p>
            <a:r>
              <a:rPr lang="en-IN" sz="6000">
                <a:solidFill>
                  <a:schemeClr val="bg1"/>
                </a:solidFill>
                <a:latin typeface="Avant_G-Bold"/>
              </a:rPr>
              <a:t>Achievement</a:t>
            </a:r>
            <a:endParaRPr lang="en-IN" sz="6000">
              <a:solidFill>
                <a:schemeClr val="bg1"/>
              </a:solidFill>
              <a:latin typeface="Avant_G-Bold" panose="020B0500000000000000" pitchFamily="34" charset="0"/>
            </a:endParaRPr>
          </a:p>
          <a:p>
            <a:r>
              <a:rPr lang="en-IN" sz="3600">
                <a:solidFill>
                  <a:schemeClr val="bg1"/>
                </a:solidFill>
                <a:latin typeface="Avant_G-Bold"/>
              </a:rPr>
              <a:t>During Internship.</a:t>
            </a:r>
            <a:endParaRPr lang="en-IN" sz="6000">
              <a:solidFill>
                <a:schemeClr val="bg1"/>
              </a:solidFill>
              <a:latin typeface="Avant_G-Bold" panose="020B0500000000000000" pitchFamily="34" charset="0"/>
            </a:endParaRP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flipH="1">
            <a:off x="6867525" y="1182707"/>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flipH="1">
            <a:off x="7019925" y="1335107"/>
            <a:ext cx="9142" cy="56752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a:off x="7019925" y="1335107"/>
            <a:ext cx="51720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867525" y="1182707"/>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Oval 18">
            <a:extLst>
              <a:ext uri="{FF2B5EF4-FFF2-40B4-BE49-F238E27FC236}">
                <a16:creationId xmlns:a16="http://schemas.microsoft.com/office/drawing/2014/main" id="{D2FDB09B-6FE8-442C-9665-E40D4E4A87F1}"/>
              </a:ext>
            </a:extLst>
          </p:cNvPr>
          <p:cNvSpPr/>
          <p:nvPr/>
        </p:nvSpPr>
        <p:spPr>
          <a:xfrm>
            <a:off x="5487566" y="3065012"/>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20" name="Isosceles Triangle 19">
            <a:extLst>
              <a:ext uri="{FF2B5EF4-FFF2-40B4-BE49-F238E27FC236}">
                <a16:creationId xmlns:a16="http://schemas.microsoft.com/office/drawing/2014/main" id="{35FD406E-D582-40C4-B3C8-1E7C6B25BFB2}"/>
              </a:ext>
            </a:extLst>
          </p:cNvPr>
          <p:cNvSpPr/>
          <p:nvPr/>
        </p:nvSpPr>
        <p:spPr>
          <a:xfrm rot="5400000">
            <a:off x="5887696" y="3391264"/>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ubtitle 2">
            <a:extLst>
              <a:ext uri="{FF2B5EF4-FFF2-40B4-BE49-F238E27FC236}">
                <a16:creationId xmlns:a16="http://schemas.microsoft.com/office/drawing/2014/main" id="{B61E5FF6-EB88-4AD3-852E-0ADE459DD552}"/>
              </a:ext>
            </a:extLst>
          </p:cNvPr>
          <p:cNvSpPr>
            <a:spLocks noGrp="1"/>
          </p:cNvSpPr>
          <p:nvPr/>
        </p:nvSpPr>
        <p:spPr>
          <a:xfrm>
            <a:off x="7433553" y="1487943"/>
            <a:ext cx="4049315" cy="228516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20B0604020202020204" pitchFamily="34" charset="0"/>
              <a:buChar char="q"/>
            </a:pPr>
            <a:r>
              <a:rPr lang="en-IN" sz="1400" b="1">
                <a:latin typeface="Bahnschrift"/>
                <a:cs typeface="Calibri" panose="020F0502020204030204"/>
              </a:rPr>
              <a:t>RH294</a:t>
            </a:r>
            <a:r>
              <a:rPr lang="en-IN" sz="1400">
                <a:latin typeface="Bahnschrift"/>
                <a:cs typeface="Calibri" panose="020F0502020204030204"/>
              </a:rPr>
              <a:t>: The </a:t>
            </a:r>
            <a:r>
              <a:rPr lang="en-IN" sz="1400" b="1">
                <a:latin typeface="Bahnschrift"/>
                <a:ea typeface="+mn-lt"/>
                <a:cs typeface="+mn-lt"/>
              </a:rPr>
              <a:t>Red Hat</a:t>
            </a:r>
            <a:r>
              <a:rPr lang="en-IN" sz="1400">
                <a:latin typeface="Bahnschrift"/>
                <a:ea typeface="+mn-lt"/>
                <a:cs typeface="+mn-lt"/>
              </a:rPr>
              <a:t> </a:t>
            </a:r>
            <a:r>
              <a:rPr lang="en-IN" sz="1400" b="1">
                <a:latin typeface="Bahnschrift"/>
                <a:ea typeface="+mn-lt"/>
                <a:cs typeface="+mn-lt"/>
              </a:rPr>
              <a:t>Enterprise Linux Automation with Ansible</a:t>
            </a:r>
            <a:r>
              <a:rPr lang="en-IN" sz="1400">
                <a:latin typeface="Bahnschrift"/>
                <a:ea typeface="+mn-lt"/>
                <a:cs typeface="+mn-lt"/>
              </a:rPr>
              <a:t> (RH294) is designed for Linux system administrators and developers who need to automate provisioning, configuration, application deployment, and orchestration. This course is based on Red Hat® Enterprise Linux® 8.4 and Red Hat Ansible Automation Platform 1.2</a:t>
            </a:r>
            <a:endParaRPr lang="en-US"/>
          </a:p>
          <a:p>
            <a:pPr marL="457200" indent="-457200" algn="l">
              <a:buFont typeface="Wingdings" panose="020B0604020202020204" pitchFamily="34" charset="0"/>
              <a:buChar char="q"/>
            </a:pPr>
            <a:r>
              <a:rPr lang="en-IN" sz="1400" b="1">
                <a:latin typeface="Bahnschrift"/>
                <a:ea typeface="+mn-lt"/>
                <a:cs typeface="+mn-lt"/>
              </a:rPr>
              <a:t>EX180</a:t>
            </a:r>
            <a:r>
              <a:rPr lang="en-IN" sz="1400" b="1">
                <a:latin typeface="Bahnschrift"/>
                <a:cs typeface="Calibri"/>
              </a:rPr>
              <a:t>: </a:t>
            </a:r>
            <a:r>
              <a:rPr lang="en-IN" sz="1400">
                <a:latin typeface="Bahnschrift"/>
                <a:ea typeface="+mn-lt"/>
                <a:cs typeface="+mn-lt"/>
              </a:rPr>
              <a:t>The </a:t>
            </a:r>
            <a:r>
              <a:rPr lang="en-IN" sz="1400" b="1">
                <a:latin typeface="Bahnschrift"/>
                <a:ea typeface="+mn-lt"/>
                <a:cs typeface="+mn-lt"/>
              </a:rPr>
              <a:t>Red Hat Certified Specialist in Containers and Kubernetes</a:t>
            </a:r>
            <a:r>
              <a:rPr lang="en-IN" sz="1400">
                <a:latin typeface="Bahnschrift"/>
                <a:ea typeface="+mn-lt"/>
                <a:cs typeface="+mn-lt"/>
              </a:rPr>
              <a:t> exam (EX180) tests your skills and knowledge of the fundamentals of containers and OpenShift, including the ability to find, customize, run, and manage containerized services in both stand-alone environments, and environments with both Kubernetes and OpenShift.</a:t>
            </a:r>
            <a:r>
              <a:rPr lang="en-IN" sz="1400" b="1">
                <a:latin typeface="Bahnschrift"/>
                <a:cs typeface="Calibri"/>
              </a:rPr>
              <a:t> </a:t>
            </a:r>
            <a:endParaRPr lang="en-IN" sz="1400">
              <a:latin typeface="Bahnschrift"/>
              <a:cs typeface="Calibri"/>
            </a:endParaRPr>
          </a:p>
        </p:txBody>
      </p:sp>
      <p:sp>
        <p:nvSpPr>
          <p:cNvPr id="3" name="TextBox 2">
            <a:extLst>
              <a:ext uri="{FF2B5EF4-FFF2-40B4-BE49-F238E27FC236}">
                <a16:creationId xmlns:a16="http://schemas.microsoft.com/office/drawing/2014/main" id="{6737EB69-C426-4A90-885C-6EBF0985110F}"/>
              </a:ext>
            </a:extLst>
          </p:cNvPr>
          <p:cNvSpPr txBox="1"/>
          <p:nvPr/>
        </p:nvSpPr>
        <p:spPr>
          <a:xfrm>
            <a:off x="6823953" y="265890"/>
            <a:ext cx="51832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latin typeface="Bahnschrift"/>
              </a:rPr>
              <a:t>Qualified in following GLOBAL REDHAT certifications:-</a:t>
            </a:r>
            <a:endParaRPr lang="en-US"/>
          </a:p>
        </p:txBody>
      </p:sp>
      <p:pic>
        <p:nvPicPr>
          <p:cNvPr id="6" name="Picture 5" descr="Logo">
            <a:extLst>
              <a:ext uri="{FF2B5EF4-FFF2-40B4-BE49-F238E27FC236}">
                <a16:creationId xmlns:a16="http://schemas.microsoft.com/office/drawing/2014/main" id="{6423B280-D1FF-4D90-AAD1-6841A209E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8611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D502B3-B11F-484A-B68B-8D6119E75064}"/>
              </a:ext>
            </a:extLst>
          </p:cNvPr>
          <p:cNvSpPr>
            <a:spLocks noGrp="1"/>
          </p:cNvSpPr>
          <p:nvPr>
            <p:ph type="sldNum" sz="quarter" idx="12"/>
          </p:nvPr>
        </p:nvSpPr>
        <p:spPr/>
        <p:txBody>
          <a:bodyPr/>
          <a:lstStyle/>
          <a:p>
            <a:fld id="{64817E00-36CB-45B2-99EC-B9DE4D5B6FAF}" type="slidenum">
              <a:rPr lang="en-IN" smtClean="0"/>
              <a:t>44</a:t>
            </a:fld>
            <a:endParaRPr lang="en-IN"/>
          </a:p>
        </p:txBody>
      </p:sp>
      <p:sp>
        <p:nvSpPr>
          <p:cNvPr id="5" name="Rectangle 4">
            <a:extLst>
              <a:ext uri="{FF2B5EF4-FFF2-40B4-BE49-F238E27FC236}">
                <a16:creationId xmlns:a16="http://schemas.microsoft.com/office/drawing/2014/main" id="{FA2AA712-900D-4780-A856-6ACA24E44A6A}"/>
              </a:ext>
            </a:extLst>
          </p:cNvPr>
          <p:cNvSpPr/>
          <p:nvPr/>
        </p:nvSpPr>
        <p:spPr>
          <a:xfrm>
            <a:off x="3222916" y="2362662"/>
            <a:ext cx="5747593" cy="923330"/>
          </a:xfrm>
          <a:prstGeom prst="rect">
            <a:avLst/>
          </a:prstGeom>
          <a:noFill/>
          <a:ln>
            <a:solidFill>
              <a:schemeClr val="tx1"/>
            </a:solidFill>
            <a:prstDash val="dash"/>
          </a:ln>
        </p:spPr>
        <p:txBody>
          <a:bodyPr wrap="square" lIns="91440" tIns="45720" rIns="91440" bIns="45720" anchor="t">
            <a:spAutoFit/>
          </a:bodyPr>
          <a:lstStyle/>
          <a:p>
            <a:pPr algn="ctr"/>
            <a:r>
              <a:rPr lang="en-US" sz="5400">
                <a:ln w="0"/>
                <a:latin typeface="Avant_G-Bold"/>
              </a:rPr>
              <a:t>Thank you... </a:t>
            </a:r>
            <a:endParaRPr lang="en-US" sz="5400" b="0" cap="none" spc="0">
              <a:ln w="0"/>
              <a:solidFill>
                <a:schemeClr val="tx1"/>
              </a:solidFill>
              <a:latin typeface="Avant_G-Bold" panose="020B0500000000000000" pitchFamily="34" charset="0"/>
            </a:endParaRPr>
          </a:p>
        </p:txBody>
      </p:sp>
      <p:sp>
        <p:nvSpPr>
          <p:cNvPr id="7" name="Rectangle 6">
            <a:extLst>
              <a:ext uri="{FF2B5EF4-FFF2-40B4-BE49-F238E27FC236}">
                <a16:creationId xmlns:a16="http://schemas.microsoft.com/office/drawing/2014/main" id="{F1B9C893-122F-458F-9ECD-5E339DE31F77}"/>
              </a:ext>
            </a:extLst>
          </p:cNvPr>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65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5</a:t>
            </a:fld>
            <a:endParaRPr lang="en-IN">
              <a:solidFill>
                <a:schemeClr val="bg1"/>
              </a:solidFill>
            </a:endParaRPr>
          </a:p>
        </p:txBody>
      </p:sp>
      <p:sp>
        <p:nvSpPr>
          <p:cNvPr id="12" name="Isosceles Triangle 11"/>
          <p:cNvSpPr/>
          <p:nvPr/>
        </p:nvSpPr>
        <p:spPr>
          <a:xfrm>
            <a:off x="3036117" y="4326802"/>
            <a:ext cx="869133"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46035DC-2023-4364-A6FD-41B3ED60CF5F}"/>
              </a:ext>
            </a:extLst>
          </p:cNvPr>
          <p:cNvSpPr txBox="1"/>
          <p:nvPr/>
        </p:nvSpPr>
        <p:spPr>
          <a:xfrm>
            <a:off x="6356485" y="1113783"/>
            <a:ext cx="6235700" cy="4031873"/>
          </a:xfrm>
          <a:prstGeom prst="rect">
            <a:avLst/>
          </a:prstGeom>
          <a:noFill/>
        </p:spPr>
        <p:txBody>
          <a:bodyPr wrap="square" lIns="91440" tIns="45720" rIns="91440" bIns="45720" rtlCol="0" anchor="t">
            <a:spAutoFit/>
          </a:bodyPr>
          <a:lstStyle/>
          <a:p>
            <a:pPr marL="457200" indent="-457200">
              <a:buFont typeface="Wingdings" panose="05000000000000000000" pitchFamily="2" charset="2"/>
              <a:buChar char="§"/>
            </a:pPr>
            <a:r>
              <a:rPr lang="en-US" sz="3200">
                <a:solidFill>
                  <a:schemeClr val="tx1">
                    <a:lumMod val="65000"/>
                    <a:lumOff val="35000"/>
                  </a:schemeClr>
                </a:solidFill>
                <a:latin typeface="Bahnschrift Light" panose="020B0502040204020203" pitchFamily="34" charset="0"/>
              </a:rPr>
              <a:t>How it </a:t>
            </a:r>
            <a:r>
              <a:rPr lang="en-US" sz="3200" b="1">
                <a:solidFill>
                  <a:schemeClr val="tx1">
                    <a:lumMod val="65000"/>
                    <a:lumOff val="35000"/>
                  </a:schemeClr>
                </a:solidFill>
                <a:latin typeface="Bahnschrift Light" panose="020B0502040204020203" pitchFamily="34" charset="0"/>
              </a:rPr>
              <a:t>all</a:t>
            </a:r>
            <a:r>
              <a:rPr lang="en-US" sz="3200">
                <a:solidFill>
                  <a:schemeClr val="tx1">
                    <a:lumMod val="65000"/>
                    <a:lumOff val="35000"/>
                  </a:schemeClr>
                </a:solidFill>
                <a:latin typeface="Bahnschrift Light" panose="020B0502040204020203" pitchFamily="34" charset="0"/>
              </a:rPr>
              <a:t> Started…</a:t>
            </a:r>
          </a:p>
          <a:p>
            <a:pPr marL="457200" indent="-457200">
              <a:buFont typeface="Wingdings" panose="05000000000000000000" pitchFamily="2" charset="2"/>
              <a:buChar char="§"/>
            </a:pPr>
            <a:r>
              <a:rPr lang="en-US" sz="3200">
                <a:solidFill>
                  <a:schemeClr val="tx1">
                    <a:lumMod val="65000"/>
                    <a:lumOff val="35000"/>
                  </a:schemeClr>
                </a:solidFill>
                <a:latin typeface="Bahnschrift Light"/>
              </a:rPr>
              <a:t>Prob</a:t>
            </a:r>
            <a:r>
              <a:rPr lang="en-US" sz="3200" b="1">
                <a:solidFill>
                  <a:schemeClr val="tx1">
                    <a:lumMod val="65000"/>
                    <a:lumOff val="35000"/>
                  </a:schemeClr>
                </a:solidFill>
                <a:latin typeface="Bahnschrift Light"/>
              </a:rPr>
              <a:t>lem</a:t>
            </a:r>
            <a:r>
              <a:rPr lang="en-US" sz="3200">
                <a:solidFill>
                  <a:schemeClr val="tx1">
                    <a:lumMod val="65000"/>
                    <a:lumOff val="35000"/>
                  </a:schemeClr>
                </a:solidFill>
                <a:latin typeface="Bahnschrift Light"/>
              </a:rPr>
              <a:t> Stateme</a:t>
            </a:r>
            <a:r>
              <a:rPr lang="en-US" sz="3200" b="1">
                <a:solidFill>
                  <a:schemeClr val="tx1">
                    <a:lumMod val="65000"/>
                    <a:lumOff val="35000"/>
                  </a:schemeClr>
                </a:solidFill>
                <a:latin typeface="Bahnschrift Light"/>
              </a:rPr>
              <a:t>nt</a:t>
            </a:r>
          </a:p>
          <a:p>
            <a:pPr marL="457200" indent="-457200">
              <a:buFont typeface="Wingdings" panose="05000000000000000000" pitchFamily="2" charset="2"/>
              <a:buChar char="§"/>
            </a:pPr>
            <a:r>
              <a:rPr lang="en-US" sz="3200">
                <a:solidFill>
                  <a:schemeClr val="tx1">
                    <a:lumMod val="65000"/>
                    <a:lumOff val="35000"/>
                  </a:schemeClr>
                </a:solidFill>
                <a:latin typeface="Bahnschrift Light"/>
              </a:rPr>
              <a:t>Pre-Covid </a:t>
            </a:r>
            <a:r>
              <a:rPr lang="en-US" sz="3200" b="1">
                <a:solidFill>
                  <a:schemeClr val="tx1">
                    <a:lumMod val="65000"/>
                    <a:lumOff val="35000"/>
                  </a:schemeClr>
                </a:solidFill>
                <a:latin typeface="Bahnschrift Light"/>
              </a:rPr>
              <a:t>vs</a:t>
            </a:r>
            <a:r>
              <a:rPr lang="en-US" sz="3200">
                <a:solidFill>
                  <a:schemeClr val="tx1">
                    <a:lumMod val="65000"/>
                    <a:lumOff val="35000"/>
                  </a:schemeClr>
                </a:solidFill>
                <a:latin typeface="Bahnschrift Light"/>
              </a:rPr>
              <a:t> Post-Covid</a:t>
            </a:r>
          </a:p>
          <a:p>
            <a:pPr marL="457200" indent="-457200">
              <a:buFont typeface="Wingdings" panose="05000000000000000000" pitchFamily="2" charset="2"/>
              <a:buChar char="§"/>
            </a:pPr>
            <a:r>
              <a:rPr lang="en-US" sz="3200">
                <a:solidFill>
                  <a:schemeClr val="tx1">
                    <a:lumMod val="65000"/>
                    <a:lumOff val="35000"/>
                  </a:schemeClr>
                </a:solidFill>
                <a:latin typeface="Bahnschrift Light"/>
              </a:rPr>
              <a:t>Idea of </a:t>
            </a:r>
            <a:r>
              <a:rPr lang="en-US" sz="3200" b="1">
                <a:solidFill>
                  <a:schemeClr val="tx1">
                    <a:lumMod val="65000"/>
                    <a:lumOff val="35000"/>
                  </a:schemeClr>
                </a:solidFill>
                <a:latin typeface="Bahnschrift Light"/>
              </a:rPr>
              <a:t>M</a:t>
            </a:r>
            <a:r>
              <a:rPr lang="en-US" sz="3200">
                <a:solidFill>
                  <a:schemeClr val="tx1">
                    <a:lumMod val="65000"/>
                    <a:lumOff val="35000"/>
                  </a:schemeClr>
                </a:solidFill>
                <a:latin typeface="Bahnschrift Light"/>
              </a:rPr>
              <a:t>L</a:t>
            </a:r>
            <a:r>
              <a:rPr lang="en-US" sz="3200" b="1">
                <a:solidFill>
                  <a:schemeClr val="tx1">
                    <a:lumMod val="65000"/>
                    <a:lumOff val="35000"/>
                  </a:schemeClr>
                </a:solidFill>
                <a:latin typeface="Bahnschrift Light"/>
              </a:rPr>
              <a:t>O</a:t>
            </a:r>
            <a:r>
              <a:rPr lang="en-US" sz="3200">
                <a:solidFill>
                  <a:schemeClr val="tx1">
                    <a:lumMod val="65000"/>
                    <a:lumOff val="35000"/>
                  </a:schemeClr>
                </a:solidFill>
                <a:latin typeface="Bahnschrift Light"/>
              </a:rPr>
              <a:t>ps</a:t>
            </a:r>
          </a:p>
          <a:p>
            <a:pPr marL="457200" indent="-457200">
              <a:buFont typeface="Wingdings" panose="05000000000000000000" pitchFamily="2" charset="2"/>
              <a:buChar char="§"/>
            </a:pPr>
            <a:r>
              <a:rPr lang="en-US" sz="3200" b="1">
                <a:solidFill>
                  <a:schemeClr val="tx1">
                    <a:lumMod val="65000"/>
                    <a:lumOff val="35000"/>
                  </a:schemeClr>
                </a:solidFill>
                <a:latin typeface="Bahnschrift Light"/>
                <a:ea typeface="+mn-lt"/>
                <a:cs typeface="+mn-lt"/>
              </a:rPr>
              <a:t>Key</a:t>
            </a:r>
            <a:r>
              <a:rPr lang="en-US" sz="3200">
                <a:solidFill>
                  <a:schemeClr val="tx1">
                    <a:lumMod val="65000"/>
                    <a:lumOff val="35000"/>
                  </a:schemeClr>
                </a:solidFill>
                <a:latin typeface="Bahnschrift Light"/>
                <a:ea typeface="+mn-lt"/>
                <a:cs typeface="+mn-lt"/>
              </a:rPr>
              <a:t> Skills Earned</a:t>
            </a:r>
            <a:endParaRPr lang="en-US" sz="3200">
              <a:solidFill>
                <a:schemeClr val="tx1">
                  <a:lumMod val="65000"/>
                  <a:lumOff val="35000"/>
                </a:schemeClr>
              </a:solidFill>
              <a:latin typeface="Bahnschrift Light" panose="020B0502040204020203" pitchFamily="34" charset="0"/>
              <a:ea typeface="+mn-lt"/>
              <a:cs typeface="+mn-lt"/>
            </a:endParaRPr>
          </a:p>
          <a:p>
            <a:pPr marL="457200" indent="-457200">
              <a:buFont typeface="Wingdings" panose="05000000000000000000" pitchFamily="2" charset="2"/>
              <a:buChar char="§"/>
            </a:pPr>
            <a:r>
              <a:rPr lang="en-US" sz="3200">
                <a:solidFill>
                  <a:schemeClr val="tx1">
                    <a:lumMod val="65000"/>
                    <a:lumOff val="35000"/>
                  </a:schemeClr>
                </a:solidFill>
                <a:latin typeface="Bahnschrift Light"/>
                <a:cs typeface="Calibri" panose="020F0502020204030204"/>
              </a:rPr>
              <a:t>Learning Outcome</a:t>
            </a:r>
            <a:endParaRPr lang="en-US" sz="3200">
              <a:solidFill>
                <a:schemeClr val="tx1">
                  <a:lumMod val="65000"/>
                  <a:lumOff val="35000"/>
                </a:schemeClr>
              </a:solidFill>
              <a:latin typeface="Bahnschrift Light" panose="020B0502040204020203" pitchFamily="34" charset="0"/>
              <a:cs typeface="Calibri" panose="020F0502020204030204"/>
            </a:endParaRPr>
          </a:p>
          <a:p>
            <a:endParaRPr lang="en-US" sz="3200">
              <a:solidFill>
                <a:srgbClr val="595959"/>
              </a:solidFill>
              <a:latin typeface="Bahnschrift Light" panose="020B0502040204020203" pitchFamily="34" charset="0"/>
              <a:cs typeface="Calibri" panose="020F0502020204030204"/>
            </a:endParaRPr>
          </a:p>
          <a:p>
            <a:pPr marL="457200" indent="-457200">
              <a:buFont typeface="Wingdings" panose="05000000000000000000" pitchFamily="2" charset="2"/>
              <a:buChar char="§"/>
            </a:pPr>
            <a:endParaRPr lang="en-IN" sz="3200">
              <a:solidFill>
                <a:srgbClr val="000000"/>
              </a:solidFill>
              <a:latin typeface="Bahnschrift (light)"/>
            </a:endParaRPr>
          </a:p>
        </p:txBody>
      </p:sp>
      <p:pic>
        <p:nvPicPr>
          <p:cNvPr id="6" name="Picture 5" descr="Logo">
            <a:extLst>
              <a:ext uri="{FF2B5EF4-FFF2-40B4-BE49-F238E27FC236}">
                <a16:creationId xmlns:a16="http://schemas.microsoft.com/office/drawing/2014/main" id="{3BE351B8-B28C-4161-9811-32807F70D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498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a:ln w="0">
                  <a:solidFill>
                    <a:schemeClr val="bg1">
                      <a:lumMod val="50000"/>
                    </a:schemeClr>
                  </a:solidFill>
                </a:ln>
                <a:solidFill>
                  <a:schemeClr val="bg1">
                    <a:lumMod val="85000"/>
                  </a:schemeClr>
                </a:solidFill>
                <a:latin typeface="Avant_G-Bold" panose="020B0500000000000000" pitchFamily="34" charset="0"/>
              </a:rPr>
              <a:t>1</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2593518" y="2481560"/>
            <a:ext cx="7004996" cy="923330"/>
          </a:xfrm>
          <a:prstGeom prst="rect">
            <a:avLst/>
          </a:prstGeom>
          <a:noFill/>
          <a:ln>
            <a:noFill/>
          </a:ln>
        </p:spPr>
        <p:txBody>
          <a:bodyPr wrap="none" lIns="91440" tIns="45720" rIns="91440" bIns="45720">
            <a:spAutoFit/>
          </a:bodyPr>
          <a:lstStyle/>
          <a:p>
            <a:pPr algn="ctr"/>
            <a:r>
              <a:rPr lang="en-US" sz="5400" b="0" cap="none" spc="0">
                <a:ln w="0"/>
                <a:solidFill>
                  <a:schemeClr val="tx1"/>
                </a:solidFill>
                <a:latin typeface="Avant_G-Bold" panose="020B0500000000000000" pitchFamily="34" charset="0"/>
              </a:rPr>
              <a:t>SCENARIO OF INDUSTRY</a:t>
            </a: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6</a:t>
            </a:fld>
            <a:endParaRPr lang="en-IN">
              <a:solidFill>
                <a:schemeClr val="bg1"/>
              </a:solidFill>
            </a:endParaRPr>
          </a:p>
        </p:txBody>
      </p:sp>
      <p:sp>
        <p:nvSpPr>
          <p:cNvPr id="12" name="Isosceles Triangle 11"/>
          <p:cNvSpPr/>
          <p:nvPr/>
        </p:nvSpPr>
        <p:spPr>
          <a:xfrm>
            <a:off x="5866645" y="4326802"/>
            <a:ext cx="869133"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
            <a:extLst>
              <a:ext uri="{FF2B5EF4-FFF2-40B4-BE49-F238E27FC236}">
                <a16:creationId xmlns:a16="http://schemas.microsoft.com/office/drawing/2014/main" id="{D90A4BE0-4ACA-4FFC-9B5F-59EF45020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987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blackWhite">
          <a:xfrm>
            <a:off x="-19782" y="-29359"/>
            <a:ext cx="6145749" cy="6845066"/>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7</a:t>
            </a:fld>
            <a:endParaRPr lang="en-IN">
              <a:solidFill>
                <a:schemeClr val="tx1"/>
              </a:solidFill>
            </a:endParaRPr>
          </a:p>
        </p:txBody>
      </p:sp>
      <p:sp>
        <p:nvSpPr>
          <p:cNvPr id="11" name="Oval 10"/>
          <p:cNvSpPr/>
          <p:nvPr/>
        </p:nvSpPr>
        <p:spPr>
          <a:xfrm>
            <a:off x="5582442" y="2928499"/>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569716" y="269246"/>
            <a:ext cx="4943475" cy="707886"/>
          </a:xfrm>
          <a:prstGeom prst="rect">
            <a:avLst/>
          </a:prstGeom>
          <a:noFill/>
        </p:spPr>
        <p:txBody>
          <a:bodyPr wrap="square" lIns="91440" tIns="45720" rIns="91440" bIns="45720" rtlCol="0" anchor="t">
            <a:spAutoFit/>
          </a:bodyPr>
          <a:lstStyle/>
          <a:p>
            <a:r>
              <a:rPr lang="en-IN" sz="4000">
                <a:solidFill>
                  <a:schemeClr val="bg1"/>
                </a:solidFill>
                <a:latin typeface="Avant_G-Bold"/>
              </a:rPr>
              <a:t>Timeline:-</a:t>
            </a:r>
          </a:p>
        </p:txBody>
      </p:sp>
      <p:sp>
        <p:nvSpPr>
          <p:cNvPr id="20" name="Rectangle 19"/>
          <p:cNvSpPr/>
          <p:nvPr/>
        </p:nvSpPr>
        <p:spPr>
          <a:xfrm>
            <a:off x="1078418" y="1170704"/>
            <a:ext cx="1412623" cy="646331"/>
          </a:xfrm>
          <a:prstGeom prst="rect">
            <a:avLst/>
          </a:prstGeom>
          <a:noFill/>
        </p:spPr>
        <p:txBody>
          <a:bodyPr wrap="square" lIns="91440" tIns="45720" rIns="91440" bIns="45720">
            <a:spAutoFit/>
          </a:bodyPr>
          <a:lstStyle/>
          <a:p>
            <a:pPr algn="ctr"/>
            <a:r>
              <a:rPr lang="en-US" sz="3600">
                <a:ln w="0"/>
                <a:solidFill>
                  <a:schemeClr val="bg1"/>
                </a:solidFill>
                <a:effectLst>
                  <a:outerShdw blurRad="38100" dist="19050" dir="2700000" algn="tl" rotWithShape="0">
                    <a:schemeClr val="dk1">
                      <a:alpha val="40000"/>
                    </a:schemeClr>
                  </a:outerShdw>
                </a:effectLst>
                <a:latin typeface="Avant_G-Bold" panose="020B0500000000000000" pitchFamily="34" charset="0"/>
              </a:rPr>
              <a:t>2000s</a:t>
            </a:r>
          </a:p>
        </p:txBody>
      </p:sp>
      <p:sp>
        <p:nvSpPr>
          <p:cNvPr id="15" name="Rectangle 14"/>
          <p:cNvSpPr/>
          <p:nvPr/>
        </p:nvSpPr>
        <p:spPr>
          <a:xfrm>
            <a:off x="569716" y="1403982"/>
            <a:ext cx="184731" cy="1169551"/>
          </a:xfrm>
          <a:prstGeom prst="rect">
            <a:avLst/>
          </a:prstGeom>
          <a:noFill/>
        </p:spPr>
        <p:txBody>
          <a:bodyPr wrap="none" lIns="91440" tIns="45720" rIns="91440" bIns="45720">
            <a:spAutoFit/>
          </a:bodyPr>
          <a:lstStyle/>
          <a:p>
            <a:pPr algn="ctr"/>
            <a:endParaRPr lang="en-US" sz="700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3" name="Oval 2"/>
          <p:cNvSpPr/>
          <p:nvPr/>
        </p:nvSpPr>
        <p:spPr>
          <a:xfrm>
            <a:off x="984189" y="1505752"/>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33" name="Rectangle 32"/>
          <p:cNvSpPr/>
          <p:nvPr/>
        </p:nvSpPr>
        <p:spPr>
          <a:xfrm>
            <a:off x="1406580" y="2053054"/>
            <a:ext cx="1206500" cy="400110"/>
          </a:xfrm>
          <a:prstGeom prst="rect">
            <a:avLst/>
          </a:prstGeom>
          <a:noFill/>
        </p:spPr>
        <p:txBody>
          <a:bodyPr wrap="square" lIns="91440" tIns="45720" rIns="91440" bIns="45720">
            <a:spAutoFit/>
          </a:bodyPr>
          <a:lstStyle/>
          <a:p>
            <a:pPr algn="ctr"/>
            <a:r>
              <a:rPr lang="en-US" sz="2000">
                <a:ln w="0"/>
                <a:solidFill>
                  <a:schemeClr val="bg1"/>
                </a:solidFill>
                <a:effectLst>
                  <a:outerShdw blurRad="38100" dist="19050" dir="2700000" algn="tl" rotWithShape="0">
                    <a:schemeClr val="dk1">
                      <a:alpha val="40000"/>
                    </a:schemeClr>
                  </a:outerShdw>
                </a:effectLst>
                <a:latin typeface="Avant_G-Bold" panose="020B0500000000000000" pitchFamily="34" charset="0"/>
              </a:rPr>
              <a:t>2010</a:t>
            </a:r>
          </a:p>
        </p:txBody>
      </p:sp>
      <p:sp>
        <p:nvSpPr>
          <p:cNvPr id="34" name="Rectangle 33"/>
          <p:cNvSpPr/>
          <p:nvPr/>
        </p:nvSpPr>
        <p:spPr>
          <a:xfrm>
            <a:off x="3150751" y="4765759"/>
            <a:ext cx="1606706" cy="923330"/>
          </a:xfrm>
          <a:prstGeom prst="rect">
            <a:avLst/>
          </a:prstGeom>
          <a:noFill/>
        </p:spPr>
        <p:txBody>
          <a:bodyPr wrap="square" lIns="91440" tIns="45720" rIns="91440" bIns="45720">
            <a:spAutoFit/>
          </a:bodyPr>
          <a:lstStyle/>
          <a:p>
            <a:pPr algn="ctr"/>
            <a:r>
              <a:rPr lang="en-US" sz="5400">
                <a:ln w="0"/>
                <a:solidFill>
                  <a:schemeClr val="bg1"/>
                </a:solidFill>
                <a:effectLst>
                  <a:outerShdw blurRad="38100" dist="19050" dir="2700000" algn="tl" rotWithShape="0">
                    <a:schemeClr val="dk1">
                      <a:alpha val="40000"/>
                    </a:schemeClr>
                  </a:outerShdw>
                </a:effectLst>
                <a:latin typeface="Avant_G-Bold" panose="020B0500000000000000" pitchFamily="34" charset="0"/>
              </a:rPr>
              <a:t>2021</a:t>
            </a:r>
            <a:endParaRPr lang="en-US" sz="200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19" name="Oval 18"/>
          <p:cNvSpPr/>
          <p:nvPr/>
        </p:nvSpPr>
        <p:spPr>
          <a:xfrm>
            <a:off x="1492310" y="2134720"/>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2" name="Oval 21"/>
          <p:cNvSpPr/>
          <p:nvPr/>
        </p:nvSpPr>
        <p:spPr>
          <a:xfrm>
            <a:off x="1927836" y="2837733"/>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3" name="Rectangle 22"/>
          <p:cNvSpPr/>
          <p:nvPr/>
        </p:nvSpPr>
        <p:spPr>
          <a:xfrm>
            <a:off x="2021945" y="2691568"/>
            <a:ext cx="1159333" cy="461665"/>
          </a:xfrm>
          <a:prstGeom prst="rect">
            <a:avLst/>
          </a:prstGeom>
          <a:noFill/>
        </p:spPr>
        <p:txBody>
          <a:bodyPr wrap="square" lIns="91440" tIns="45720" rIns="91440" bIns="45720">
            <a:spAutoFit/>
          </a:bodyPr>
          <a:lstStyle/>
          <a:p>
            <a:pPr algn="ctr"/>
            <a:r>
              <a:rPr lang="en-US" sz="2400">
                <a:ln w="0"/>
                <a:solidFill>
                  <a:schemeClr val="bg1"/>
                </a:solidFill>
                <a:effectLst>
                  <a:outerShdw blurRad="38100" dist="19050" dir="2700000" algn="tl" rotWithShape="0">
                    <a:schemeClr val="dk1">
                      <a:alpha val="40000"/>
                    </a:schemeClr>
                  </a:outerShdw>
                </a:effectLst>
                <a:latin typeface="Avant_G-Bold" panose="020B0500000000000000" pitchFamily="34" charset="0"/>
              </a:rPr>
              <a:t>2015</a:t>
            </a:r>
          </a:p>
        </p:txBody>
      </p:sp>
      <p:sp>
        <p:nvSpPr>
          <p:cNvPr id="24" name="Oval 23"/>
          <p:cNvSpPr/>
          <p:nvPr/>
        </p:nvSpPr>
        <p:spPr>
          <a:xfrm>
            <a:off x="1880306" y="3705554"/>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5" name="Oval 24"/>
          <p:cNvSpPr/>
          <p:nvPr/>
        </p:nvSpPr>
        <p:spPr>
          <a:xfrm>
            <a:off x="2839422" y="5646510"/>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7" name="Oval 26"/>
          <p:cNvSpPr/>
          <p:nvPr/>
        </p:nvSpPr>
        <p:spPr>
          <a:xfrm>
            <a:off x="1573536" y="4875079"/>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8" name="Rectangle 27"/>
          <p:cNvSpPr/>
          <p:nvPr/>
        </p:nvSpPr>
        <p:spPr>
          <a:xfrm>
            <a:off x="1782241" y="4467489"/>
            <a:ext cx="1574681" cy="769441"/>
          </a:xfrm>
          <a:prstGeom prst="rect">
            <a:avLst/>
          </a:prstGeom>
          <a:noFill/>
        </p:spPr>
        <p:txBody>
          <a:bodyPr wrap="square" lIns="91440" tIns="45720" rIns="91440" bIns="45720">
            <a:spAutoFit/>
          </a:bodyPr>
          <a:lstStyle/>
          <a:p>
            <a:pPr algn="ctr"/>
            <a:r>
              <a:rPr lang="en-US" sz="4400">
                <a:ln w="0">
                  <a:solidFill>
                    <a:srgbClr val="FF0000"/>
                  </a:solidFill>
                </a:ln>
                <a:solidFill>
                  <a:srgbClr val="FF0000"/>
                </a:solidFill>
                <a:effectLst>
                  <a:glow rad="101600">
                    <a:srgbClr val="FF0000">
                      <a:alpha val="60000"/>
                    </a:srgbClr>
                  </a:glow>
                  <a:outerShdw blurRad="50800" dist="38100" algn="l" rotWithShape="0">
                    <a:prstClr val="black">
                      <a:alpha val="40000"/>
                    </a:prstClr>
                  </a:outerShdw>
                </a:effectLst>
                <a:latin typeface="Avant_G-Bold" panose="020B0500000000000000" pitchFamily="34" charset="0"/>
              </a:rPr>
              <a:t>2020</a:t>
            </a:r>
          </a:p>
        </p:txBody>
      </p:sp>
      <p:sp>
        <p:nvSpPr>
          <p:cNvPr id="8" name="Freeform 7"/>
          <p:cNvSpPr/>
          <p:nvPr/>
        </p:nvSpPr>
        <p:spPr>
          <a:xfrm>
            <a:off x="1275068" y="1804501"/>
            <a:ext cx="1849122" cy="4183836"/>
          </a:xfrm>
          <a:custGeom>
            <a:avLst/>
            <a:gdLst>
              <a:gd name="connsiteX0" fmla="*/ 0 w 3581400"/>
              <a:gd name="connsiteY0" fmla="*/ 0 h 4438650"/>
              <a:gd name="connsiteX1" fmla="*/ 466725 w 3581400"/>
              <a:gd name="connsiteY1" fmla="*/ 657225 h 4438650"/>
              <a:gd name="connsiteX2" fmla="*/ 1676400 w 3581400"/>
              <a:gd name="connsiteY2" fmla="*/ 1028700 h 4438650"/>
              <a:gd name="connsiteX3" fmla="*/ 962025 w 3581400"/>
              <a:gd name="connsiteY3" fmla="*/ 1609725 h 4438650"/>
              <a:gd name="connsiteX4" fmla="*/ 1533525 w 3581400"/>
              <a:gd name="connsiteY4" fmla="*/ 2476500 h 4438650"/>
              <a:gd name="connsiteX5" fmla="*/ 600075 w 3581400"/>
              <a:gd name="connsiteY5" fmla="*/ 3362325 h 4438650"/>
              <a:gd name="connsiteX6" fmla="*/ 1590675 w 3581400"/>
              <a:gd name="connsiteY6" fmla="*/ 4048125 h 4438650"/>
              <a:gd name="connsiteX7" fmla="*/ 3581400 w 3581400"/>
              <a:gd name="connsiteY7" fmla="*/ 4438650 h 443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4438650">
                <a:moveTo>
                  <a:pt x="0" y="0"/>
                </a:moveTo>
                <a:cubicBezTo>
                  <a:pt x="93662" y="242887"/>
                  <a:pt x="187325" y="485775"/>
                  <a:pt x="466725" y="657225"/>
                </a:cubicBezTo>
                <a:cubicBezTo>
                  <a:pt x="746125" y="828675"/>
                  <a:pt x="1593850" y="869950"/>
                  <a:pt x="1676400" y="1028700"/>
                </a:cubicBezTo>
                <a:cubicBezTo>
                  <a:pt x="1758950" y="1187450"/>
                  <a:pt x="985838" y="1368425"/>
                  <a:pt x="962025" y="1609725"/>
                </a:cubicBezTo>
                <a:cubicBezTo>
                  <a:pt x="938213" y="1851025"/>
                  <a:pt x="1593850" y="2184400"/>
                  <a:pt x="1533525" y="2476500"/>
                </a:cubicBezTo>
                <a:cubicBezTo>
                  <a:pt x="1473200" y="2768600"/>
                  <a:pt x="590550" y="3100388"/>
                  <a:pt x="600075" y="3362325"/>
                </a:cubicBezTo>
                <a:cubicBezTo>
                  <a:pt x="609600" y="3624262"/>
                  <a:pt x="1093787" y="3868737"/>
                  <a:pt x="1590675" y="4048125"/>
                </a:cubicBezTo>
                <a:cubicBezTo>
                  <a:pt x="2087563" y="4227513"/>
                  <a:pt x="3279775" y="4386262"/>
                  <a:pt x="3581400" y="4438650"/>
                </a:cubicBezTo>
              </a:path>
            </a:pathLst>
          </a:cu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37" name="Straight Connector 36"/>
          <p:cNvCxnSpPr/>
          <p:nvPr/>
        </p:nvCxnSpPr>
        <p:spPr>
          <a:xfrm>
            <a:off x="1062543" y="1048465"/>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Isosceles Triangle 37"/>
          <p:cNvSpPr/>
          <p:nvPr/>
        </p:nvSpPr>
        <p:spPr>
          <a:xfrm rot="5400000">
            <a:off x="1054697" y="1056313"/>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grpSp>
        <p:nvGrpSpPr>
          <p:cNvPr id="6" name="Group 5">
            <a:extLst>
              <a:ext uri="{FF2B5EF4-FFF2-40B4-BE49-F238E27FC236}">
                <a16:creationId xmlns:a16="http://schemas.microsoft.com/office/drawing/2014/main" id="{1689C01E-C7B4-4A4B-8765-EEF4E44223B6}"/>
              </a:ext>
            </a:extLst>
          </p:cNvPr>
          <p:cNvGrpSpPr/>
          <p:nvPr/>
        </p:nvGrpSpPr>
        <p:grpSpPr>
          <a:xfrm>
            <a:off x="2009666" y="2411347"/>
            <a:ext cx="267582" cy="594291"/>
            <a:chOff x="2735761" y="2031799"/>
            <a:chExt cx="267582" cy="594291"/>
          </a:xfrm>
        </p:grpSpPr>
        <p:cxnSp>
          <p:nvCxnSpPr>
            <p:cNvPr id="39" name="Straight Connector 38"/>
            <p:cNvCxnSpPr/>
            <p:nvPr/>
          </p:nvCxnSpPr>
          <p:spPr>
            <a:xfrm>
              <a:off x="2735761" y="2031799"/>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Isosceles Triangle 39"/>
            <p:cNvSpPr/>
            <p:nvPr/>
          </p:nvSpPr>
          <p:spPr>
            <a:xfrm rot="5400000">
              <a:off x="2739124" y="2046848"/>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grpSp>
      <p:cxnSp>
        <p:nvCxnSpPr>
          <p:cNvPr id="41" name="Straight Connector 40"/>
          <p:cNvCxnSpPr/>
          <p:nvPr/>
        </p:nvCxnSpPr>
        <p:spPr>
          <a:xfrm>
            <a:off x="1679063" y="4398044"/>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Isosceles Triangle 41"/>
          <p:cNvSpPr/>
          <p:nvPr/>
        </p:nvSpPr>
        <p:spPr>
          <a:xfrm rot="5400000">
            <a:off x="1671217" y="4405892"/>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7" name="Straight Connector 46"/>
          <p:cNvCxnSpPr/>
          <p:nvPr/>
        </p:nvCxnSpPr>
        <p:spPr>
          <a:xfrm>
            <a:off x="2933972" y="5170695"/>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Isosceles Triangle 47"/>
          <p:cNvSpPr/>
          <p:nvPr/>
        </p:nvSpPr>
        <p:spPr>
          <a:xfrm rot="5400000">
            <a:off x="2913549" y="5187711"/>
            <a:ext cx="279084"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50" name="Straight Connector 49"/>
          <p:cNvCxnSpPr/>
          <p:nvPr/>
        </p:nvCxnSpPr>
        <p:spPr>
          <a:xfrm>
            <a:off x="1573752" y="1677504"/>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Isosceles Triangle 50"/>
          <p:cNvSpPr/>
          <p:nvPr/>
        </p:nvSpPr>
        <p:spPr>
          <a:xfrm rot="5400000">
            <a:off x="1562397" y="1681843"/>
            <a:ext cx="279084"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grpSp>
        <p:nvGrpSpPr>
          <p:cNvPr id="2" name="Group 1">
            <a:extLst>
              <a:ext uri="{FF2B5EF4-FFF2-40B4-BE49-F238E27FC236}">
                <a16:creationId xmlns:a16="http://schemas.microsoft.com/office/drawing/2014/main" id="{4FBDF3C6-1A50-47E4-8BC7-ECC4A4F428EF}"/>
              </a:ext>
            </a:extLst>
          </p:cNvPr>
          <p:cNvGrpSpPr/>
          <p:nvPr/>
        </p:nvGrpSpPr>
        <p:grpSpPr>
          <a:xfrm>
            <a:off x="1955952" y="3153813"/>
            <a:ext cx="256373" cy="610503"/>
            <a:chOff x="2059886" y="2619892"/>
            <a:chExt cx="256373" cy="594291"/>
          </a:xfrm>
        </p:grpSpPr>
        <p:cxnSp>
          <p:nvCxnSpPr>
            <p:cNvPr id="45" name="Straight Connector 44"/>
            <p:cNvCxnSpPr/>
            <p:nvPr/>
          </p:nvCxnSpPr>
          <p:spPr>
            <a:xfrm>
              <a:off x="2059886" y="2619892"/>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Isosceles Triangle 45"/>
            <p:cNvSpPr/>
            <p:nvPr/>
          </p:nvSpPr>
          <p:spPr>
            <a:xfrm rot="5400000">
              <a:off x="2052040" y="2627740"/>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grpSp>
      <p:sp>
        <p:nvSpPr>
          <p:cNvPr id="49" name="Isosceles Triangle 48">
            <a:extLst>
              <a:ext uri="{FF2B5EF4-FFF2-40B4-BE49-F238E27FC236}">
                <a16:creationId xmlns:a16="http://schemas.microsoft.com/office/drawing/2014/main" id="{A967F2AF-A7F4-47D4-AF96-463BE8A0AF90}"/>
              </a:ext>
            </a:extLst>
          </p:cNvPr>
          <p:cNvSpPr/>
          <p:nvPr/>
        </p:nvSpPr>
        <p:spPr>
          <a:xfrm rot="5400000">
            <a:off x="5971558" y="3231859"/>
            <a:ext cx="420159" cy="322630"/>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61C1AB3C-4C01-4B37-8681-725F744D84BE}"/>
              </a:ext>
            </a:extLst>
          </p:cNvPr>
          <p:cNvSpPr/>
          <p:nvPr/>
        </p:nvSpPr>
        <p:spPr>
          <a:xfrm>
            <a:off x="1990428" y="3459844"/>
            <a:ext cx="1159333" cy="523220"/>
          </a:xfrm>
          <a:prstGeom prst="rect">
            <a:avLst/>
          </a:prstGeom>
          <a:noFill/>
        </p:spPr>
        <p:txBody>
          <a:bodyPr wrap="square" lIns="91440" tIns="45720" rIns="91440" bIns="45720">
            <a:spAutoFit/>
          </a:bodyPr>
          <a:lstStyle/>
          <a:p>
            <a:pPr algn="ctr"/>
            <a:r>
              <a:rPr lang="en-US" sz="2800">
                <a:ln w="0"/>
                <a:solidFill>
                  <a:schemeClr val="bg1"/>
                </a:solidFill>
                <a:effectLst>
                  <a:outerShdw blurRad="38100" dist="19050" dir="2700000" algn="tl" rotWithShape="0">
                    <a:schemeClr val="dk1">
                      <a:alpha val="40000"/>
                    </a:schemeClr>
                  </a:outerShdw>
                </a:effectLst>
                <a:latin typeface="Avant_G-Bold" panose="020B0500000000000000" pitchFamily="34" charset="0"/>
              </a:rPr>
              <a:t>2019</a:t>
            </a:r>
          </a:p>
        </p:txBody>
      </p:sp>
      <p:sp>
        <p:nvSpPr>
          <p:cNvPr id="7" name="TextBox 6">
            <a:extLst>
              <a:ext uri="{FF2B5EF4-FFF2-40B4-BE49-F238E27FC236}">
                <a16:creationId xmlns:a16="http://schemas.microsoft.com/office/drawing/2014/main" id="{7D6CAD9B-6A65-49E1-9F56-067D39FDD65E}"/>
              </a:ext>
            </a:extLst>
          </p:cNvPr>
          <p:cNvSpPr txBox="1"/>
          <p:nvPr/>
        </p:nvSpPr>
        <p:spPr>
          <a:xfrm>
            <a:off x="7034321" y="1987908"/>
            <a:ext cx="4878743" cy="2677656"/>
          </a:xfrm>
          <a:prstGeom prst="rect">
            <a:avLst/>
          </a:prstGeom>
          <a:noFill/>
        </p:spPr>
        <p:txBody>
          <a:bodyPr wrap="square" lIns="91440" tIns="45720" rIns="91440" bIns="45720" rtlCol="0" anchor="t">
            <a:spAutoFit/>
          </a:bodyPr>
          <a:lstStyle/>
          <a:p>
            <a:pPr marL="457200" indent="-457200">
              <a:buFont typeface="Wingdings"/>
              <a:buChar char="q"/>
            </a:pPr>
            <a:r>
              <a:rPr lang="en-US" sz="2800">
                <a:latin typeface="Bahnschrift"/>
                <a:ea typeface="+mn-lt"/>
                <a:cs typeface="+mn-lt"/>
              </a:rPr>
              <a:t>Before Pandemic Industry is struggling with </a:t>
            </a:r>
            <a:r>
              <a:rPr lang="en-US" sz="2800" b="1">
                <a:latin typeface="Bahnschrift"/>
                <a:ea typeface="+mn-lt"/>
                <a:cs typeface="+mn-lt"/>
              </a:rPr>
              <a:t>CI/CD </a:t>
            </a:r>
            <a:r>
              <a:rPr lang="en-US" sz="2800">
                <a:latin typeface="Bahnschrift"/>
                <a:ea typeface="+mn-lt"/>
                <a:cs typeface="+mn-lt"/>
              </a:rPr>
              <a:t>of ML Models in Production.</a:t>
            </a:r>
            <a:endParaRPr lang="en-US" sz="2800">
              <a:latin typeface="Bahnschrift"/>
            </a:endParaRPr>
          </a:p>
          <a:p>
            <a:pPr marL="457200" indent="-457200">
              <a:buFont typeface="Wingdings"/>
              <a:buChar char="q"/>
            </a:pPr>
            <a:r>
              <a:rPr lang="en-US" sz="2800">
                <a:latin typeface="Bahnschrift"/>
              </a:rPr>
              <a:t>But as </a:t>
            </a:r>
            <a:r>
              <a:rPr lang="en-US" sz="2800" b="1">
                <a:latin typeface="Bahnschrift"/>
              </a:rPr>
              <a:t>COVID-19 </a:t>
            </a:r>
            <a:r>
              <a:rPr lang="en-US" sz="2800">
                <a:latin typeface="Bahnschrift"/>
              </a:rPr>
              <a:t>Pandemic came it impacted very badly…..</a:t>
            </a:r>
            <a:endParaRPr lang="en-IN" sz="2800">
              <a:latin typeface="Bahnschrift"/>
            </a:endParaRPr>
          </a:p>
        </p:txBody>
      </p:sp>
      <p:pic>
        <p:nvPicPr>
          <p:cNvPr id="10" name="Picture 9" descr="Logo">
            <a:extLst>
              <a:ext uri="{FF2B5EF4-FFF2-40B4-BE49-F238E27FC236}">
                <a16:creationId xmlns:a16="http://schemas.microsoft.com/office/drawing/2014/main" id="{970B9CF9-BE41-4CF9-BE91-B54F6BD3E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8928" y="192204"/>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275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8</a:t>
            </a:fld>
            <a:endParaRPr lang="en-IN">
              <a:solidFill>
                <a:schemeClr val="tx1"/>
              </a:solidFill>
            </a:endParaRPr>
          </a:p>
        </p:txBody>
      </p:sp>
      <p:sp>
        <p:nvSpPr>
          <p:cNvPr id="17" name="TextBox 16">
            <a:extLst>
              <a:ext uri="{FF2B5EF4-FFF2-40B4-BE49-F238E27FC236}">
                <a16:creationId xmlns:a16="http://schemas.microsoft.com/office/drawing/2014/main" id="{763A16D0-48C3-425F-90A2-9A5E88244EA5}"/>
              </a:ext>
            </a:extLst>
          </p:cNvPr>
          <p:cNvSpPr txBox="1"/>
          <p:nvPr/>
        </p:nvSpPr>
        <p:spPr>
          <a:xfrm>
            <a:off x="7157020" y="2038349"/>
            <a:ext cx="3879788" cy="3170099"/>
          </a:xfrm>
          <a:prstGeom prst="rect">
            <a:avLst/>
          </a:prstGeom>
          <a:noFill/>
        </p:spPr>
        <p:txBody>
          <a:bodyPr wrap="square" lIns="91440" tIns="45720" rIns="91440" bIns="45720" rtlCol="0" anchor="t">
            <a:spAutoFit/>
          </a:bodyPr>
          <a:lstStyle/>
          <a:p>
            <a:pPr>
              <a:buClr>
                <a:srgbClr val="FF0000"/>
              </a:buClr>
            </a:pPr>
            <a:r>
              <a:rPr lang="en-US" sz="4000">
                <a:solidFill>
                  <a:srgbClr val="404040"/>
                </a:solidFill>
                <a:latin typeface="Bahnschrift Light"/>
              </a:rPr>
              <a:t>Machine Learning Models Never Gets To </a:t>
            </a:r>
            <a:r>
              <a:rPr lang="en-US" sz="4000" b="1">
                <a:solidFill>
                  <a:srgbClr val="404040"/>
                </a:solidFill>
                <a:latin typeface="Bahnschrift Light"/>
              </a:rPr>
              <a:t>PRODUCTION</a:t>
            </a:r>
            <a:r>
              <a:rPr lang="en-US" sz="4000">
                <a:solidFill>
                  <a:srgbClr val="404040"/>
                </a:solidFill>
                <a:latin typeface="Bahnschrift Light"/>
              </a:rPr>
              <a:t>. </a:t>
            </a:r>
            <a:endParaRPr lang="en-IN" sz="4000">
              <a:solidFill>
                <a:srgbClr val="404040"/>
              </a:solidFill>
              <a:latin typeface="Bahnschrift Light" panose="020B0502040204020203" pitchFamily="34" charset="0"/>
            </a:endParaRPr>
          </a:p>
        </p:txBody>
      </p:sp>
      <p:sp>
        <p:nvSpPr>
          <p:cNvPr id="2" name="TextBox 1">
            <a:extLst>
              <a:ext uri="{FF2B5EF4-FFF2-40B4-BE49-F238E27FC236}">
                <a16:creationId xmlns:a16="http://schemas.microsoft.com/office/drawing/2014/main" id="{4671AAA9-1B49-4A34-800B-2BF76E900D61}"/>
              </a:ext>
            </a:extLst>
          </p:cNvPr>
          <p:cNvSpPr txBox="1"/>
          <p:nvPr/>
        </p:nvSpPr>
        <p:spPr>
          <a:xfrm>
            <a:off x="6731478" y="1418619"/>
            <a:ext cx="624840" cy="1569660"/>
          </a:xfrm>
          <a:prstGeom prst="rect">
            <a:avLst/>
          </a:prstGeom>
          <a:noFill/>
          <a:ln>
            <a:noFill/>
          </a:ln>
        </p:spPr>
        <p:txBody>
          <a:bodyPr wrap="square" rtlCol="0">
            <a:spAutoFit/>
          </a:bodyPr>
          <a:lstStyle/>
          <a:p>
            <a:r>
              <a:rPr lang="en-IN" sz="9600">
                <a:solidFill>
                  <a:srgbClr val="CC9B00"/>
                </a:solidFill>
                <a:latin typeface="Avant_G-Bold" panose="020B0500000000000000" pitchFamily="34" charset="0"/>
              </a:rPr>
              <a:t>“</a:t>
            </a:r>
          </a:p>
        </p:txBody>
      </p:sp>
      <p:sp>
        <p:nvSpPr>
          <p:cNvPr id="6" name="TextBox 5">
            <a:extLst>
              <a:ext uri="{FF2B5EF4-FFF2-40B4-BE49-F238E27FC236}">
                <a16:creationId xmlns:a16="http://schemas.microsoft.com/office/drawing/2014/main" id="{779FAA03-DB2E-49C9-AD5D-B295AE1E1161}"/>
              </a:ext>
            </a:extLst>
          </p:cNvPr>
          <p:cNvSpPr txBox="1"/>
          <p:nvPr/>
        </p:nvSpPr>
        <p:spPr>
          <a:xfrm>
            <a:off x="74820" y="1519533"/>
            <a:ext cx="6482482" cy="3818934"/>
          </a:xfrm>
          <a:prstGeom prst="rect">
            <a:avLst/>
          </a:prstGeom>
          <a:noFill/>
        </p:spPr>
        <p:txBody>
          <a:bodyPr wrap="square" rtlCol="0">
            <a:spAutoFit/>
          </a:bodyPr>
          <a:lstStyle/>
          <a:p>
            <a:r>
              <a:rPr lang="en-US" sz="23900">
                <a:solidFill>
                  <a:srgbClr val="FCC10D"/>
                </a:solidFill>
                <a:latin typeface="Avant_G-Bold" panose="020B0500000000000000" pitchFamily="34" charset="0"/>
              </a:rPr>
              <a:t>90%</a:t>
            </a:r>
            <a:endParaRPr lang="en-IN" sz="23900">
              <a:solidFill>
                <a:srgbClr val="FCC10D"/>
              </a:solidFill>
            </a:endParaRPr>
          </a:p>
        </p:txBody>
      </p:sp>
      <p:cxnSp>
        <p:nvCxnSpPr>
          <p:cNvPr id="9" name="Straight Connector 8">
            <a:extLst>
              <a:ext uri="{FF2B5EF4-FFF2-40B4-BE49-F238E27FC236}">
                <a16:creationId xmlns:a16="http://schemas.microsoft.com/office/drawing/2014/main" id="{172FE1A2-D1CB-4A75-A1F7-487E78A5F0A7}"/>
              </a:ext>
            </a:extLst>
          </p:cNvPr>
          <p:cNvCxnSpPr>
            <a:cxnSpLocks/>
          </p:cNvCxnSpPr>
          <p:nvPr/>
        </p:nvCxnSpPr>
        <p:spPr>
          <a:xfrm>
            <a:off x="3051018" y="4686300"/>
            <a:ext cx="2956801" cy="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6007C71B-E078-4AAA-B2A6-E03EA7C9B0C5}"/>
              </a:ext>
            </a:extLst>
          </p:cNvPr>
          <p:cNvCxnSpPr>
            <a:cxnSpLocks/>
          </p:cNvCxnSpPr>
          <p:nvPr/>
        </p:nvCxnSpPr>
        <p:spPr>
          <a:xfrm>
            <a:off x="74820" y="25794"/>
            <a:ext cx="5932999" cy="4660506"/>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890745F8-5911-4522-9D25-712BC2866D96}"/>
              </a:ext>
            </a:extLst>
          </p:cNvPr>
          <p:cNvSpPr txBox="1"/>
          <p:nvPr/>
        </p:nvSpPr>
        <p:spPr>
          <a:xfrm rot="10800000">
            <a:off x="9863930" y="4423618"/>
            <a:ext cx="624840" cy="1569660"/>
          </a:xfrm>
          <a:prstGeom prst="rect">
            <a:avLst/>
          </a:prstGeom>
          <a:noFill/>
          <a:ln>
            <a:noFill/>
          </a:ln>
        </p:spPr>
        <p:txBody>
          <a:bodyPr wrap="square" rtlCol="0">
            <a:spAutoFit/>
          </a:bodyPr>
          <a:lstStyle/>
          <a:p>
            <a:r>
              <a:rPr lang="en-IN" sz="9600">
                <a:solidFill>
                  <a:srgbClr val="CC9B00"/>
                </a:solidFill>
                <a:latin typeface="Avant_G-Bold" panose="020B0500000000000000" pitchFamily="34" charset="0"/>
              </a:rPr>
              <a:t>“</a:t>
            </a:r>
          </a:p>
        </p:txBody>
      </p:sp>
      <p:sp>
        <p:nvSpPr>
          <p:cNvPr id="39" name="Isosceles Triangle 38">
            <a:extLst>
              <a:ext uri="{FF2B5EF4-FFF2-40B4-BE49-F238E27FC236}">
                <a16:creationId xmlns:a16="http://schemas.microsoft.com/office/drawing/2014/main" id="{F847C249-87D6-43F9-B1A9-F0B0AE778A05}"/>
              </a:ext>
            </a:extLst>
          </p:cNvPr>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0441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sz="2800">
              <a:solidFill>
                <a:srgbClr val="FFFFFF"/>
              </a:solidFill>
              <a:latin typeface="Avant_G-Bold"/>
              <a:cs typeface="Calibri"/>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9</a:t>
            </a:fld>
            <a:endParaRPr lang="en-IN">
              <a:solidFill>
                <a:schemeClr val="tx1"/>
              </a:solidFill>
            </a:endParaRPr>
          </a:p>
        </p:txBody>
      </p:sp>
      <p:sp>
        <p:nvSpPr>
          <p:cNvPr id="17" name="TextBox 16">
            <a:extLst>
              <a:ext uri="{FF2B5EF4-FFF2-40B4-BE49-F238E27FC236}">
                <a16:creationId xmlns:a16="http://schemas.microsoft.com/office/drawing/2014/main" id="{763A16D0-48C3-425F-90A2-9A5E88244EA5}"/>
              </a:ext>
            </a:extLst>
          </p:cNvPr>
          <p:cNvSpPr txBox="1"/>
          <p:nvPr/>
        </p:nvSpPr>
        <p:spPr>
          <a:xfrm>
            <a:off x="7181868" y="1781588"/>
            <a:ext cx="3879788" cy="4401205"/>
          </a:xfrm>
          <a:prstGeom prst="rect">
            <a:avLst/>
          </a:prstGeom>
          <a:noFill/>
        </p:spPr>
        <p:txBody>
          <a:bodyPr wrap="square" lIns="91440" tIns="45720" rIns="91440" bIns="45720" rtlCol="0" anchor="t">
            <a:spAutoFit/>
          </a:bodyPr>
          <a:lstStyle/>
          <a:p>
            <a:r>
              <a:rPr lang="en-IN" sz="2000">
                <a:latin typeface="Bahnschrift Light"/>
                <a:cs typeface="Arial"/>
              </a:rPr>
              <a:t>With massive investments in data science teams, platforms, and infrastructure, the number of AI projects is dramatically increasing — along with the number of missed opportunities. </a:t>
            </a:r>
            <a:br>
              <a:rPr lang="en-IN" sz="2000">
                <a:latin typeface="Bahnschrift Light"/>
                <a:cs typeface="Arial"/>
              </a:rPr>
            </a:br>
            <a:br>
              <a:rPr lang="en-IN" sz="2000">
                <a:latin typeface="Bahnschrift Light"/>
                <a:cs typeface="Arial"/>
              </a:rPr>
            </a:br>
            <a:r>
              <a:rPr lang="en-IN" sz="2000">
                <a:latin typeface="Bahnschrift Light"/>
                <a:cs typeface="Arial"/>
              </a:rPr>
              <a:t>Unfortunately, most projects are </a:t>
            </a:r>
            <a:r>
              <a:rPr lang="en-IN" sz="2000" b="1">
                <a:latin typeface="Bahnschrift Light"/>
                <a:cs typeface="Arial"/>
              </a:rPr>
              <a:t>not</a:t>
            </a:r>
            <a:r>
              <a:rPr lang="en-IN" sz="2000">
                <a:latin typeface="Bahnschrift Light"/>
                <a:cs typeface="Arial"/>
              </a:rPr>
              <a:t> showing the value that business leaders expect and are introducing new risks that need to be managed.</a:t>
            </a:r>
            <a:endParaRPr lang="en-IN" sz="2000">
              <a:latin typeface="Bahnschrift Light"/>
              <a:ea typeface="+mn-lt"/>
              <a:cs typeface="Arial"/>
            </a:endParaRPr>
          </a:p>
          <a:p>
            <a:endParaRPr lang="en-US" sz="2000">
              <a:solidFill>
                <a:srgbClr val="404040"/>
              </a:solidFill>
              <a:latin typeface="Bahnschrift Light"/>
            </a:endParaRPr>
          </a:p>
        </p:txBody>
      </p:sp>
      <p:sp>
        <p:nvSpPr>
          <p:cNvPr id="2" name="TextBox 1">
            <a:extLst>
              <a:ext uri="{FF2B5EF4-FFF2-40B4-BE49-F238E27FC236}">
                <a16:creationId xmlns:a16="http://schemas.microsoft.com/office/drawing/2014/main" id="{4671AAA9-1B49-4A34-800B-2BF76E900D61}"/>
              </a:ext>
            </a:extLst>
          </p:cNvPr>
          <p:cNvSpPr txBox="1"/>
          <p:nvPr/>
        </p:nvSpPr>
        <p:spPr>
          <a:xfrm>
            <a:off x="6731478" y="1418619"/>
            <a:ext cx="624840" cy="1569660"/>
          </a:xfrm>
          <a:prstGeom prst="rect">
            <a:avLst/>
          </a:prstGeom>
          <a:noFill/>
          <a:ln>
            <a:noFill/>
          </a:ln>
        </p:spPr>
        <p:txBody>
          <a:bodyPr wrap="square" rtlCol="0">
            <a:spAutoFit/>
          </a:bodyPr>
          <a:lstStyle/>
          <a:p>
            <a:r>
              <a:rPr lang="en-IN" sz="9600">
                <a:solidFill>
                  <a:srgbClr val="CC9B00"/>
                </a:solidFill>
                <a:latin typeface="Avant_G-Bold" panose="020B0500000000000000" pitchFamily="34" charset="0"/>
              </a:rPr>
              <a:t>“</a:t>
            </a:r>
          </a:p>
        </p:txBody>
      </p:sp>
      <p:sp>
        <p:nvSpPr>
          <p:cNvPr id="38" name="TextBox 37">
            <a:extLst>
              <a:ext uri="{FF2B5EF4-FFF2-40B4-BE49-F238E27FC236}">
                <a16:creationId xmlns:a16="http://schemas.microsoft.com/office/drawing/2014/main" id="{890745F8-5911-4522-9D25-712BC2866D96}"/>
              </a:ext>
            </a:extLst>
          </p:cNvPr>
          <p:cNvSpPr txBox="1"/>
          <p:nvPr/>
        </p:nvSpPr>
        <p:spPr>
          <a:xfrm rot="10800000">
            <a:off x="9979887" y="4680379"/>
            <a:ext cx="624840" cy="1569660"/>
          </a:xfrm>
          <a:prstGeom prst="rect">
            <a:avLst/>
          </a:prstGeom>
          <a:noFill/>
          <a:ln>
            <a:noFill/>
          </a:ln>
        </p:spPr>
        <p:txBody>
          <a:bodyPr wrap="square" rtlCol="0">
            <a:spAutoFit/>
          </a:bodyPr>
          <a:lstStyle/>
          <a:p>
            <a:r>
              <a:rPr lang="en-IN" sz="9600">
                <a:solidFill>
                  <a:srgbClr val="CC9B00"/>
                </a:solidFill>
                <a:latin typeface="Avant_G-Bold" panose="020B0500000000000000" pitchFamily="34" charset="0"/>
              </a:rPr>
              <a:t>“</a:t>
            </a:r>
          </a:p>
        </p:txBody>
      </p:sp>
      <p:sp>
        <p:nvSpPr>
          <p:cNvPr id="39" name="Isosceles Triangle 38">
            <a:extLst>
              <a:ext uri="{FF2B5EF4-FFF2-40B4-BE49-F238E27FC236}">
                <a16:creationId xmlns:a16="http://schemas.microsoft.com/office/drawing/2014/main" id="{F847C249-87D6-43F9-B1A9-F0B0AE778A05}"/>
              </a:ext>
            </a:extLst>
          </p:cNvPr>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098A9C6-B959-473F-B369-53577F3D6BDE}"/>
              </a:ext>
            </a:extLst>
          </p:cNvPr>
          <p:cNvSpPr txBox="1"/>
          <p:nvPr/>
        </p:nvSpPr>
        <p:spPr>
          <a:xfrm>
            <a:off x="809834" y="2548146"/>
            <a:ext cx="4902225" cy="1754326"/>
          </a:xfrm>
          <a:prstGeom prst="rect">
            <a:avLst/>
          </a:prstGeom>
          <a:noFill/>
        </p:spPr>
        <p:txBody>
          <a:bodyPr wrap="square" lIns="91440" tIns="45720" rIns="91440" bIns="45720" rtlCol="0" anchor="t">
            <a:spAutoFit/>
          </a:bodyPr>
          <a:lstStyle/>
          <a:p>
            <a:r>
              <a:rPr lang="en-IN" sz="5400" b="1">
                <a:solidFill>
                  <a:schemeClr val="bg1"/>
                </a:solidFill>
                <a:latin typeface="Avant_G-Bold"/>
              </a:rPr>
              <a:t>" P</a:t>
            </a:r>
            <a:r>
              <a:rPr lang="en-IN" sz="5400">
                <a:solidFill>
                  <a:schemeClr val="bg1"/>
                </a:solidFill>
                <a:latin typeface="Avant_G-Bold"/>
              </a:rPr>
              <a:t>roblem</a:t>
            </a:r>
            <a:br>
              <a:rPr lang="en-IN" sz="5400">
                <a:solidFill>
                  <a:schemeClr val="bg1"/>
                </a:solidFill>
                <a:latin typeface="Avant_G-Bold"/>
              </a:rPr>
            </a:br>
            <a:r>
              <a:rPr lang="en-IN" sz="5400" b="1">
                <a:solidFill>
                  <a:schemeClr val="bg1"/>
                </a:solidFill>
                <a:latin typeface="Avant_G-Bold"/>
              </a:rPr>
              <a:t>S</a:t>
            </a:r>
            <a:r>
              <a:rPr lang="en-IN" sz="5400">
                <a:solidFill>
                  <a:schemeClr val="bg1"/>
                </a:solidFill>
                <a:latin typeface="Avant_G-Bold"/>
              </a:rPr>
              <a:t>tatement ...</a:t>
            </a:r>
            <a:endParaRPr lang="en-IN" sz="5400">
              <a:solidFill>
                <a:schemeClr val="bg1"/>
              </a:solidFill>
              <a:latin typeface="Avant_G-Bold" panose="020B0500000000000000" pitchFamily="34" charset="0"/>
            </a:endParaRPr>
          </a:p>
        </p:txBody>
      </p:sp>
      <p:pic>
        <p:nvPicPr>
          <p:cNvPr id="6" name="Picture 5" descr="Logo">
            <a:extLst>
              <a:ext uri="{FF2B5EF4-FFF2-40B4-BE49-F238E27FC236}">
                <a16:creationId xmlns:a16="http://schemas.microsoft.com/office/drawing/2014/main" id="{FD032212-2816-4126-990E-C6E5E2DA4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22" y="159778"/>
            <a:ext cx="2712819" cy="68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701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44</Slides>
  <Notes>30</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GUPTA</dc:creator>
  <cp:revision>1</cp:revision>
  <dcterms:created xsi:type="dcterms:W3CDTF">2020-09-28T14:59:59Z</dcterms:created>
  <dcterms:modified xsi:type="dcterms:W3CDTF">2021-10-25T05:19:53Z</dcterms:modified>
</cp:coreProperties>
</file>