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8" r:id="rId6"/>
    <p:sldId id="264" r:id="rId7"/>
    <p:sldId id="258" r:id="rId8"/>
    <p:sldId id="263" r:id="rId9"/>
    <p:sldId id="262" r:id="rId10"/>
    <p:sldId id="265" r:id="rId11"/>
    <p:sldId id="266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E2FCCB0-15C5-4811-B699-F0FB42B5BFED}">
          <p14:sldIdLst>
            <p14:sldId id="256"/>
            <p14:sldId id="257"/>
            <p14:sldId id="261"/>
            <p14:sldId id="260"/>
            <p14:sldId id="268"/>
            <p14:sldId id="264"/>
            <p14:sldId id="258"/>
            <p14:sldId id="263"/>
            <p14:sldId id="262"/>
            <p14:sldId id="265"/>
            <p14:sldId id="266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4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49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9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40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10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52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5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647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10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6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7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8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6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2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73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98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3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0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BB0C1-B0EB-4F28-84F2-BCFDD2FBFFF0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3C7D-75C2-48E0-B9D9-48EE3DF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90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mzn.to/2U86eh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BCF2-1E24-4781-A465-E258824B7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068" y="355600"/>
            <a:ext cx="9668932" cy="1405467"/>
          </a:xfrm>
        </p:spPr>
        <p:txBody>
          <a:bodyPr>
            <a:normAutofit fontScale="90000"/>
          </a:bodyPr>
          <a:lstStyle/>
          <a:p>
            <a:r>
              <a:rPr lang="en-IN" dirty="0"/>
              <a:t>Reverse Car parking using </a:t>
            </a:r>
            <a:r>
              <a:rPr lang="en-IN" dirty="0" err="1"/>
              <a:t>arduino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0ACF6-25EC-41CC-908B-C30575FB3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by:</a:t>
            </a:r>
          </a:p>
          <a:p>
            <a:r>
              <a:rPr lang="en-IN" dirty="0"/>
              <a:t>Goutam choudhary </a:t>
            </a:r>
          </a:p>
          <a:p>
            <a:r>
              <a:rPr lang="en-IN" dirty="0"/>
              <a:t>Yash Gupta </a:t>
            </a:r>
          </a:p>
        </p:txBody>
      </p:sp>
    </p:spTree>
    <p:extLst>
      <p:ext uri="{BB962C8B-B14F-4D97-AF65-F5344CB8AC3E}">
        <p14:creationId xmlns:p14="http://schemas.microsoft.com/office/powerpoint/2010/main" val="258767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4FCE-5476-496B-A446-B4654983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Arduino code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AD52842-0EDC-4074-AE42-9DECFB469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3" t="21255" r="44327" b="9180"/>
          <a:stretch/>
        </p:blipFill>
        <p:spPr>
          <a:xfrm>
            <a:off x="1141413" y="1775275"/>
            <a:ext cx="4734454" cy="4100591"/>
          </a:xfrm>
        </p:spPr>
      </p:pic>
    </p:spTree>
    <p:extLst>
      <p:ext uri="{BB962C8B-B14F-4D97-AF65-F5344CB8AC3E}">
        <p14:creationId xmlns:p14="http://schemas.microsoft.com/office/powerpoint/2010/main" val="281607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2365-E9F8-4106-AE5D-0A801E43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2999-C84D-478C-AD5E-F09CFE11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Using it in Robots</a:t>
            </a:r>
          </a:p>
          <a:p>
            <a:r>
              <a:rPr lang="en-IN" dirty="0"/>
              <a:t>Making it available for all types of </a:t>
            </a:r>
            <a:r>
              <a:rPr lang="en-IN" dirty="0" err="1"/>
              <a:t>vehical</a:t>
            </a:r>
            <a:endParaRPr lang="en-IN" dirty="0"/>
          </a:p>
          <a:p>
            <a:r>
              <a:rPr lang="en-IN" dirty="0"/>
              <a:t>Using serval sensor to get proper reading around the whole car not in just reverse direction.</a:t>
            </a:r>
          </a:p>
          <a:p>
            <a:r>
              <a:rPr lang="en-IN" dirty="0"/>
              <a:t>Automatic Car parking</a:t>
            </a:r>
          </a:p>
          <a:p>
            <a:r>
              <a:rPr lang="en-IN" dirty="0"/>
              <a:t>Effective implementation on Intelligent Parking Assist System (IPAS), also known as the Advanced Parking Guidance System(APGS)</a:t>
            </a:r>
          </a:p>
        </p:txBody>
      </p:sp>
    </p:spTree>
    <p:extLst>
      <p:ext uri="{BB962C8B-B14F-4D97-AF65-F5344CB8AC3E}">
        <p14:creationId xmlns:p14="http://schemas.microsoft.com/office/powerpoint/2010/main" val="19572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668E-114B-4404-BE6A-405D4BB1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A0AD-44B5-424F-A55F-D1E6E8D5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Operation have been discussed.</a:t>
            </a:r>
          </a:p>
          <a:p>
            <a:r>
              <a:rPr lang="en-IN" dirty="0"/>
              <a:t>The purpose of Arduino is discussed,</a:t>
            </a:r>
          </a:p>
          <a:p>
            <a:r>
              <a:rPr lang="en-IN" dirty="0"/>
              <a:t>Future plan and its application are discussed.</a:t>
            </a:r>
          </a:p>
          <a:p>
            <a:r>
              <a:rPr lang="en-IN" dirty="0"/>
              <a:t>Equipment and the process of this project is discussed.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20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B55F-43E9-4807-BC2D-C078700F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319242"/>
          </a:xfrm>
        </p:spPr>
        <p:txBody>
          <a:bodyPr>
            <a:normAutofit/>
          </a:bodyPr>
          <a:lstStyle/>
          <a:p>
            <a:pPr algn="ctr"/>
            <a:r>
              <a:rPr lang="en-IN" sz="8000" dirty="0" err="1"/>
              <a:t>THAnkYOU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8829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BCF2-1E24-4781-A465-E258824B7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468" y="355601"/>
            <a:ext cx="9516532" cy="1244600"/>
          </a:xfrm>
        </p:spPr>
        <p:txBody>
          <a:bodyPr>
            <a:normAutofit/>
          </a:bodyPr>
          <a:lstStyle/>
          <a:p>
            <a:r>
              <a:rPr lang="en-IN" dirty="0"/>
              <a:t>Content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0ACF6-25EC-41CC-908B-C30575FB3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468" y="1964267"/>
            <a:ext cx="5574452" cy="329353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Reason to build this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Equipment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Component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Diagram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01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7F39-C606-4FBB-AF78-21B3B76C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618518"/>
            <a:ext cx="10417491" cy="631162"/>
          </a:xfrm>
        </p:spPr>
        <p:txBody>
          <a:bodyPr/>
          <a:lstStyle/>
          <a:p>
            <a:r>
              <a:rPr lang="en-IN" dirty="0"/>
              <a:t>Reasons to build this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71AC-D48B-4BAB-8D6E-C465B3422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20" y="1473200"/>
            <a:ext cx="10214291" cy="4318001"/>
          </a:xfrm>
        </p:spPr>
        <p:txBody>
          <a:bodyPr/>
          <a:lstStyle/>
          <a:p>
            <a:r>
              <a:rPr lang="en-IN" dirty="0"/>
              <a:t>Help people to park car in reverse direction </a:t>
            </a:r>
          </a:p>
          <a:p>
            <a:r>
              <a:rPr lang="en-IN" dirty="0"/>
              <a:t>Using ultrasonic sensor for more efficiency </a:t>
            </a:r>
          </a:p>
          <a:p>
            <a:r>
              <a:rPr lang="en-IN" dirty="0"/>
              <a:t>Save people’s time </a:t>
            </a:r>
          </a:p>
          <a:p>
            <a:r>
              <a:rPr lang="en-IN" dirty="0"/>
              <a:t>Decrease the difficulties to park in reverse direction </a:t>
            </a:r>
          </a:p>
          <a:p>
            <a:r>
              <a:rPr lang="en-IN" dirty="0"/>
              <a:t>Help to avoid collision </a:t>
            </a:r>
          </a:p>
        </p:txBody>
      </p:sp>
    </p:spTree>
    <p:extLst>
      <p:ext uri="{BB962C8B-B14F-4D97-AF65-F5344CB8AC3E}">
        <p14:creationId xmlns:p14="http://schemas.microsoft.com/office/powerpoint/2010/main" val="82547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35FF-FA24-41F6-9849-539E3C0F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Equipment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EBCA69-2A06-4C0F-B737-28C0CF52E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618" y="1960086"/>
            <a:ext cx="7840662" cy="3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7059-B795-477F-9639-E2831EC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E66A-359E-4EE2-9C05-BC56D078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Arduino UNO [</a:t>
            </a:r>
            <a:r>
              <a:rPr lang="en-IN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Buy Here</a:t>
            </a:r>
            <a:r>
              <a:rPr lang="en-IN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]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HC-SR04 Ultrasonic Sensor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BC548 NPN Transistor (any NPN Transistor can be used)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5V Buzzer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1N4007 PN Junction Diode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1K</a:t>
            </a:r>
            <a:r>
              <a:rPr lang="el-GR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Ω </a:t>
            </a:r>
            <a:r>
              <a:rPr lang="en-IN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Resistor (1/4 Watt)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Mini Breadboard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Connecting Wires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5V Power Supply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6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5666-8F66-4021-9C2B-E785C442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8E03-3CC2-40F4-AE9C-4F87DF49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Arduino UNO R3:</a:t>
            </a:r>
          </a:p>
          <a:p>
            <a:pPr marL="0" indent="0">
              <a:buNone/>
            </a:pPr>
            <a:r>
              <a:rPr lang="en-IN" dirty="0"/>
              <a:t>Arduino/</a:t>
            </a:r>
            <a:r>
              <a:rPr lang="en-IN" dirty="0" err="1"/>
              <a:t>Genuino</a:t>
            </a:r>
            <a:r>
              <a:rPr lang="en-IN" dirty="0"/>
              <a:t> UNO is a microcontroller board. It has 14 digital input/output pins, 6 </a:t>
            </a:r>
            <a:r>
              <a:rPr lang="en-IN" dirty="0" err="1"/>
              <a:t>analog</a:t>
            </a:r>
            <a:r>
              <a:rPr lang="en-IN" dirty="0"/>
              <a:t> inputs, a 16 MHz quartz crystal, a USB connection a power jack, an ICSP header and a reset button.</a:t>
            </a:r>
          </a:p>
          <a:p>
            <a:pPr marL="0" indent="0">
              <a:buNone/>
            </a:pPr>
            <a:r>
              <a:rPr lang="en-IN" dirty="0"/>
              <a:t>HC-SR04:</a:t>
            </a:r>
          </a:p>
          <a:p>
            <a:pPr marL="0" indent="0">
              <a:buNone/>
            </a:pPr>
            <a:r>
              <a:rPr lang="en-IN" dirty="0"/>
              <a:t>The HC-Sr04 is an excellent low-cost ultrasonic sensor that works well with Arduino micro-controllers. It will help to find the distance with ultrasonic sound. </a:t>
            </a:r>
          </a:p>
        </p:txBody>
      </p:sp>
    </p:spTree>
    <p:extLst>
      <p:ext uri="{BB962C8B-B14F-4D97-AF65-F5344CB8AC3E}">
        <p14:creationId xmlns:p14="http://schemas.microsoft.com/office/powerpoint/2010/main" val="154606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77B2-706A-42B8-948E-C56A2DCD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process: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19D6-2A88-4A14-BEF6-EA2A3777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connect the VCC and GND pins to the Arduino’s +5v and GND pins.</a:t>
            </a:r>
          </a:p>
          <a:p>
            <a:r>
              <a:rPr lang="en-IN" dirty="0"/>
              <a:t>Next connect the Trigger and Echo pins to two digital pins on the Arduino, perhaps pins 2 and 3 for example </a:t>
            </a:r>
          </a:p>
          <a:p>
            <a:r>
              <a:rPr lang="en-IN" dirty="0"/>
              <a:t>Setting the Trigger pin to HIGH for 10 microseconds will activate a measurement reading and then the </a:t>
            </a:r>
            <a:r>
              <a:rPr lang="en-IN" dirty="0" err="1"/>
              <a:t>Plusein</a:t>
            </a:r>
            <a:r>
              <a:rPr lang="en-IN" dirty="0"/>
              <a:t>() function can be </a:t>
            </a:r>
            <a:r>
              <a:rPr lang="en-IN" dirty="0" err="1"/>
              <a:t>caleed</a:t>
            </a:r>
            <a:r>
              <a:rPr lang="en-IN" dirty="0"/>
              <a:t> on the Echo pin to determine the distance. </a:t>
            </a:r>
          </a:p>
        </p:txBody>
      </p:sp>
    </p:spTree>
    <p:extLst>
      <p:ext uri="{BB962C8B-B14F-4D97-AF65-F5344CB8AC3E}">
        <p14:creationId xmlns:p14="http://schemas.microsoft.com/office/powerpoint/2010/main" val="82472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DC10-3E05-4AE3-896E-8F70F407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Daigram</a:t>
            </a:r>
            <a:r>
              <a:rPr lang="en-IN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7B23C4-8C05-419D-8710-D6541F890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007" y="2097088"/>
            <a:ext cx="5046601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3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8966-13E5-482C-8007-A394E19D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6109EB-F3AD-4E7F-80FB-86477FD8B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304" y="1990989"/>
            <a:ext cx="4954639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086D0-6888-44E2-9C25-AEE44DD1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58" y="1990990"/>
            <a:ext cx="5197475" cy="35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6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</TotalTime>
  <Words>347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Open Sans</vt:lpstr>
      <vt:lpstr>Times New Roman</vt:lpstr>
      <vt:lpstr>Tw Cen MT</vt:lpstr>
      <vt:lpstr>Circuit</vt:lpstr>
      <vt:lpstr>Reverse Car parking using arduino</vt:lpstr>
      <vt:lpstr>Content </vt:lpstr>
      <vt:lpstr>Reasons to build this project </vt:lpstr>
      <vt:lpstr>Equipment </vt:lpstr>
      <vt:lpstr>Component </vt:lpstr>
      <vt:lpstr>Concept </vt:lpstr>
      <vt:lpstr>The process:  </vt:lpstr>
      <vt:lpstr>Daigram </vt:lpstr>
      <vt:lpstr>Diagram </vt:lpstr>
      <vt:lpstr>Arduino code </vt:lpstr>
      <vt:lpstr>Future plan 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Car parking using arduino</dc:title>
  <dc:creator>Goutam choudhary</dc:creator>
  <cp:lastModifiedBy>Goutam choudhary</cp:lastModifiedBy>
  <cp:revision>5</cp:revision>
  <dcterms:created xsi:type="dcterms:W3CDTF">2021-06-29T17:24:00Z</dcterms:created>
  <dcterms:modified xsi:type="dcterms:W3CDTF">2021-06-29T18:02:15Z</dcterms:modified>
</cp:coreProperties>
</file>