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57" r:id="rId2"/>
    <p:sldId id="264" r:id="rId3"/>
    <p:sldId id="258" r:id="rId4"/>
    <p:sldId id="259" r:id="rId5"/>
    <p:sldId id="270" r:id="rId6"/>
    <p:sldId id="265" r:id="rId7"/>
    <p:sldId id="266" r:id="rId8"/>
    <p:sldId id="260" r:id="rId9"/>
    <p:sldId id="268" r:id="rId10"/>
    <p:sldId id="269" r:id="rId11"/>
    <p:sldId id="267" r:id="rId12"/>
    <p:sldId id="262" r:id="rId13"/>
    <p:sldId id="26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D548A-ADF7-1E3B-CD71-2D1BE8FC3DD7}" v="5" dt="2022-01-26T14:02:08.518"/>
    <p1510:client id="{64A15BA2-4C01-4C65-82A6-91C375171B05}" v="106" dt="2022-01-27T06:21:21.983"/>
    <p1510:client id="{89B6D098-1B91-48F6-B4D4-E79FBEBE7AED}" v="1753" dt="2022-01-26T13:59:38.163"/>
    <p1510:client id="{CCE5545F-5A83-04E1-4FDA-5433D531C994}" v="65" dt="2022-01-26T15:06:37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Gupta" userId="S::2019btcs088@student.suas.ac.in::de8308f7-a0fa-4ad0-9429-745f9d23b9b3" providerId="AD" clId="Web-{1D3D548A-ADF7-1E3B-CD71-2D1BE8FC3DD7}"/>
    <pc:docChg chg="modSld">
      <pc:chgData name="Yash Gupta" userId="S::2019btcs088@student.suas.ac.in::de8308f7-a0fa-4ad0-9429-745f9d23b9b3" providerId="AD" clId="Web-{1D3D548A-ADF7-1E3B-CD71-2D1BE8FC3DD7}" dt="2022-01-26T14:02:05.971" v="2" actId="20577"/>
      <pc:docMkLst>
        <pc:docMk/>
      </pc:docMkLst>
      <pc:sldChg chg="modSp">
        <pc:chgData name="Yash Gupta" userId="S::2019btcs088@student.suas.ac.in::de8308f7-a0fa-4ad0-9429-745f9d23b9b3" providerId="AD" clId="Web-{1D3D548A-ADF7-1E3B-CD71-2D1BE8FC3DD7}" dt="2022-01-26T14:00:20.827" v="1" actId="20577"/>
        <pc:sldMkLst>
          <pc:docMk/>
          <pc:sldMk cId="275007575" sldId="257"/>
        </pc:sldMkLst>
        <pc:spChg chg="mod">
          <ac:chgData name="Yash Gupta" userId="S::2019btcs088@student.suas.ac.in::de8308f7-a0fa-4ad0-9429-745f9d23b9b3" providerId="AD" clId="Web-{1D3D548A-ADF7-1E3B-CD71-2D1BE8FC3DD7}" dt="2022-01-26T14:00:20.827" v="1" actId="20577"/>
          <ac:spMkLst>
            <pc:docMk/>
            <pc:sldMk cId="275007575" sldId="257"/>
            <ac:spMk id="3" creationId="{00000000-0000-0000-0000-000000000000}"/>
          </ac:spMkLst>
        </pc:spChg>
      </pc:sldChg>
      <pc:sldChg chg="modSp">
        <pc:chgData name="Yash Gupta" userId="S::2019btcs088@student.suas.ac.in::de8308f7-a0fa-4ad0-9429-745f9d23b9b3" providerId="AD" clId="Web-{1D3D548A-ADF7-1E3B-CD71-2D1BE8FC3DD7}" dt="2022-01-26T14:02:05.971" v="2" actId="20577"/>
        <pc:sldMkLst>
          <pc:docMk/>
          <pc:sldMk cId="1671124018" sldId="265"/>
        </pc:sldMkLst>
        <pc:spChg chg="mod">
          <ac:chgData name="Yash Gupta" userId="S::2019btcs088@student.suas.ac.in::de8308f7-a0fa-4ad0-9429-745f9d23b9b3" providerId="AD" clId="Web-{1D3D548A-ADF7-1E3B-CD71-2D1BE8FC3DD7}" dt="2022-01-26T14:02:05.971" v="2" actId="20577"/>
          <ac:spMkLst>
            <pc:docMk/>
            <pc:sldMk cId="1671124018" sldId="265"/>
            <ac:spMk id="5" creationId="{336B4468-67E0-4DA7-8B3C-19C9990AB651}"/>
          </ac:spMkLst>
        </pc:spChg>
      </pc:sldChg>
    </pc:docChg>
  </pc:docChgLst>
  <pc:docChgLst>
    <pc:chgData name="Yash Gupta" userId="S::2019btcs088@student.suas.ac.in::de8308f7-a0fa-4ad0-9429-745f9d23b9b3" providerId="AD" clId="Web-{89B6D098-1B91-48F6-B4D4-E79FBEBE7AED}"/>
    <pc:docChg chg="addSld delSld modSld sldOrd">
      <pc:chgData name="Yash Gupta" userId="S::2019btcs088@student.suas.ac.in::de8308f7-a0fa-4ad0-9429-745f9d23b9b3" providerId="AD" clId="Web-{89B6D098-1B91-48F6-B4D4-E79FBEBE7AED}" dt="2022-01-26T13:59:38.163" v="1142" actId="20577"/>
      <pc:docMkLst>
        <pc:docMk/>
      </pc:docMkLst>
      <pc:sldChg chg="modSp">
        <pc:chgData name="Yash Gupta" userId="S::2019btcs088@student.suas.ac.in::de8308f7-a0fa-4ad0-9429-745f9d23b9b3" providerId="AD" clId="Web-{89B6D098-1B91-48F6-B4D4-E79FBEBE7AED}" dt="2022-01-26T13:59:38.163" v="1142" actId="20577"/>
        <pc:sldMkLst>
          <pc:docMk/>
          <pc:sldMk cId="275007575" sldId="257"/>
        </pc:sldMkLst>
        <pc:spChg chg="mod">
          <ac:chgData name="Yash Gupta" userId="S::2019btcs088@student.suas.ac.in::de8308f7-a0fa-4ad0-9429-745f9d23b9b3" providerId="AD" clId="Web-{89B6D098-1B91-48F6-B4D4-E79FBEBE7AED}" dt="2022-01-26T13:59:38.163" v="1142" actId="20577"/>
          <ac:spMkLst>
            <pc:docMk/>
            <pc:sldMk cId="275007575" sldId="257"/>
            <ac:spMk id="3" creationId="{00000000-0000-0000-0000-000000000000}"/>
          </ac:spMkLst>
        </pc:spChg>
      </pc:sldChg>
      <pc:sldChg chg="modSp">
        <pc:chgData name="Yash Gupta" userId="S::2019btcs088@student.suas.ac.in::de8308f7-a0fa-4ad0-9429-745f9d23b9b3" providerId="AD" clId="Web-{89B6D098-1B91-48F6-B4D4-E79FBEBE7AED}" dt="2022-01-26T13:58:13.676" v="1140" actId="20577"/>
        <pc:sldMkLst>
          <pc:docMk/>
          <pc:sldMk cId="47715675" sldId="258"/>
        </pc:sldMkLst>
        <pc:spChg chg="mod">
          <ac:chgData name="Yash Gupta" userId="S::2019btcs088@student.suas.ac.in::de8308f7-a0fa-4ad0-9429-745f9d23b9b3" providerId="AD" clId="Web-{89B6D098-1B91-48F6-B4D4-E79FBEBE7AED}" dt="2022-01-26T13:56:56.330" v="1138" actId="20577"/>
          <ac:spMkLst>
            <pc:docMk/>
            <pc:sldMk cId="47715675" sldId="258"/>
            <ac:spMk id="2" creationId="{00000000-0000-0000-0000-000000000000}"/>
          </ac:spMkLst>
        </pc:spChg>
        <pc:spChg chg="mod">
          <ac:chgData name="Yash Gupta" userId="S::2019btcs088@student.suas.ac.in::de8308f7-a0fa-4ad0-9429-745f9d23b9b3" providerId="AD" clId="Web-{89B6D098-1B91-48F6-B4D4-E79FBEBE7AED}" dt="2022-01-26T13:58:13.676" v="1140" actId="20577"/>
          <ac:spMkLst>
            <pc:docMk/>
            <pc:sldMk cId="47715675" sldId="258"/>
            <ac:spMk id="3" creationId="{00000000-0000-0000-0000-000000000000}"/>
          </ac:spMkLst>
        </pc:spChg>
      </pc:sldChg>
      <pc:sldChg chg="addSp modSp">
        <pc:chgData name="Yash Gupta" userId="S::2019btcs088@student.suas.ac.in::de8308f7-a0fa-4ad0-9429-745f9d23b9b3" providerId="AD" clId="Web-{89B6D098-1B91-48F6-B4D4-E79FBEBE7AED}" dt="2022-01-26T12:30:39.132" v="27" actId="20577"/>
        <pc:sldMkLst>
          <pc:docMk/>
          <pc:sldMk cId="3933121529" sldId="259"/>
        </pc:sldMkLst>
        <pc:spChg chg="mod">
          <ac:chgData name="Yash Gupta" userId="S::2019btcs088@student.suas.ac.in::de8308f7-a0fa-4ad0-9429-745f9d23b9b3" providerId="AD" clId="Web-{89B6D098-1B91-48F6-B4D4-E79FBEBE7AED}" dt="2022-01-26T12:30:39.132" v="27" actId="20577"/>
          <ac:spMkLst>
            <pc:docMk/>
            <pc:sldMk cId="3933121529" sldId="259"/>
            <ac:spMk id="2" creationId="{00000000-0000-0000-0000-000000000000}"/>
          </ac:spMkLst>
        </pc:spChg>
        <pc:picChg chg="add mod">
          <ac:chgData name="Yash Gupta" userId="S::2019btcs088@student.suas.ac.in::de8308f7-a0fa-4ad0-9429-745f9d23b9b3" providerId="AD" clId="Web-{89B6D098-1B91-48F6-B4D4-E79FBEBE7AED}" dt="2022-01-26T12:29:41.350" v="15" actId="1076"/>
          <ac:picMkLst>
            <pc:docMk/>
            <pc:sldMk cId="3933121529" sldId="259"/>
            <ac:picMk id="4" creationId="{7AD19CB3-C20C-42C2-A844-D1DB9591E445}"/>
          </ac:picMkLst>
        </pc:picChg>
      </pc:sldChg>
      <pc:sldChg chg="addSp delSp modSp ord">
        <pc:chgData name="Yash Gupta" userId="S::2019btcs088@student.suas.ac.in::de8308f7-a0fa-4ad0-9429-745f9d23b9b3" providerId="AD" clId="Web-{89B6D098-1B91-48F6-B4D4-E79FBEBE7AED}" dt="2022-01-26T13:51:35.119" v="967" actId="1076"/>
        <pc:sldMkLst>
          <pc:docMk/>
          <pc:sldMk cId="889914170" sldId="260"/>
        </pc:sldMkLst>
        <pc:spChg chg="del mod">
          <ac:chgData name="Yash Gupta" userId="S::2019btcs088@student.suas.ac.in::de8308f7-a0fa-4ad0-9429-745f9d23b9b3" providerId="AD" clId="Web-{89B6D098-1B91-48F6-B4D4-E79FBEBE7AED}" dt="2022-01-26T13:28:14.458" v="716"/>
          <ac:spMkLst>
            <pc:docMk/>
            <pc:sldMk cId="889914170" sldId="260"/>
            <ac:spMk id="2" creationId="{00000000-0000-0000-0000-000000000000}"/>
          </ac:spMkLst>
        </pc:spChg>
        <pc:spChg chg="del mod">
          <ac:chgData name="Yash Gupta" userId="S::2019btcs088@student.suas.ac.in::de8308f7-a0fa-4ad0-9429-745f9d23b9b3" providerId="AD" clId="Web-{89B6D098-1B91-48F6-B4D4-E79FBEBE7AED}" dt="2022-01-26T13:06:49.706" v="430"/>
          <ac:spMkLst>
            <pc:docMk/>
            <pc:sldMk cId="889914170" sldId="260"/>
            <ac:spMk id="3" creationId="{00000000-0000-0000-0000-000000000000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27:54.051" v="711" actId="14100"/>
          <ac:spMkLst>
            <pc:docMk/>
            <pc:sldMk cId="889914170" sldId="260"/>
            <ac:spMk id="5" creationId="{21C03D83-A0DE-4C43-AFF2-1A6D74EA48A3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28:00.020" v="715" actId="20577"/>
          <ac:spMkLst>
            <pc:docMk/>
            <pc:sldMk cId="889914170" sldId="260"/>
            <ac:spMk id="7" creationId="{20F1200A-BF2C-4CDF-954E-78B6289DD00D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04:14.249" v="426" actId="1076"/>
          <ac:spMkLst>
            <pc:docMk/>
            <pc:sldMk cId="889914170" sldId="260"/>
            <ac:spMk id="8" creationId="{38331911-81AC-46E4-80E0-429B857A20EC}"/>
          </ac:spMkLst>
        </pc:spChg>
        <pc:spChg chg="add del mod">
          <ac:chgData name="Yash Gupta" userId="S::2019btcs088@student.suas.ac.in::de8308f7-a0fa-4ad0-9429-745f9d23b9b3" providerId="AD" clId="Web-{89B6D098-1B91-48F6-B4D4-E79FBEBE7AED}" dt="2022-01-26T13:07:04.597" v="432"/>
          <ac:spMkLst>
            <pc:docMk/>
            <pc:sldMk cId="889914170" sldId="260"/>
            <ac:spMk id="11" creationId="{595F627C-0BDD-4634-A0F6-18689DA2D7EF}"/>
          </ac:spMkLst>
        </pc:spChg>
        <pc:spChg chg="add del mod">
          <ac:chgData name="Yash Gupta" userId="S::2019btcs088@student.suas.ac.in::de8308f7-a0fa-4ad0-9429-745f9d23b9b3" providerId="AD" clId="Web-{89B6D098-1B91-48F6-B4D4-E79FBEBE7AED}" dt="2022-01-26T13:13:49.920" v="517"/>
          <ac:spMkLst>
            <pc:docMk/>
            <pc:sldMk cId="889914170" sldId="260"/>
            <ac:spMk id="13" creationId="{00366E95-343E-4D0A-A59A-F9085C80637E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29:08.100" v="746" actId="20577"/>
          <ac:spMkLst>
            <pc:docMk/>
            <pc:sldMk cId="889914170" sldId="260"/>
            <ac:spMk id="16" creationId="{5DDE6637-7D1E-4E78-8FEC-2EB5B6737E83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50:13.429" v="943" actId="1076"/>
          <ac:spMkLst>
            <pc:docMk/>
            <pc:sldMk cId="889914170" sldId="260"/>
            <ac:spMk id="19" creationId="{25097976-BE6F-445B-B62C-BE2903D86FC9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50:39.227" v="947" actId="20577"/>
          <ac:spMkLst>
            <pc:docMk/>
            <pc:sldMk cId="889914170" sldId="260"/>
            <ac:spMk id="20" creationId="{B1EC2860-9D4C-4AC2-A788-02420B839C4F}"/>
          </ac:spMkLst>
        </pc:spChg>
        <pc:spChg chg="add del">
          <ac:chgData name="Yash Gupta" userId="S::2019btcs088@student.suas.ac.in::de8308f7-a0fa-4ad0-9429-745f9d23b9b3" providerId="AD" clId="Web-{89B6D098-1B91-48F6-B4D4-E79FBEBE7AED}" dt="2022-01-26T13:50:51.930" v="951"/>
          <ac:spMkLst>
            <pc:docMk/>
            <pc:sldMk cId="889914170" sldId="260"/>
            <ac:spMk id="21" creationId="{44BDE572-7278-4A66-8A17-F20FFB534B8B}"/>
          </ac:spMkLst>
        </pc:spChg>
        <pc:spChg chg="add del">
          <ac:chgData name="Yash Gupta" userId="S::2019btcs088@student.suas.ac.in::de8308f7-a0fa-4ad0-9429-745f9d23b9b3" providerId="AD" clId="Web-{89B6D098-1B91-48F6-B4D4-E79FBEBE7AED}" dt="2022-01-26T13:50:42.961" v="950"/>
          <ac:spMkLst>
            <pc:docMk/>
            <pc:sldMk cId="889914170" sldId="260"/>
            <ac:spMk id="22" creationId="{45EFE0AA-D25E-4EB3-AB8D-B8762AE0BDF4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51:35.119" v="967" actId="1076"/>
          <ac:spMkLst>
            <pc:docMk/>
            <pc:sldMk cId="889914170" sldId="260"/>
            <ac:spMk id="23" creationId="{17A6D0CC-A243-45AD-B753-6D21421F8BA8}"/>
          </ac:spMkLst>
        </pc:spChg>
        <pc:picChg chg="add mod">
          <ac:chgData name="Yash Gupta" userId="S::2019btcs088@student.suas.ac.in::de8308f7-a0fa-4ad0-9429-745f9d23b9b3" providerId="AD" clId="Web-{89B6D098-1B91-48F6-B4D4-E79FBEBE7AED}" dt="2022-01-26T13:03:12.341" v="404" actId="14100"/>
          <ac:picMkLst>
            <pc:docMk/>
            <pc:sldMk cId="889914170" sldId="260"/>
            <ac:picMk id="4" creationId="{4625B72B-E610-4182-B77D-1A0CC8C6FECF}"/>
          </ac:picMkLst>
        </pc:picChg>
        <pc:picChg chg="add del mod">
          <ac:chgData name="Yash Gupta" userId="S::2019btcs088@student.suas.ac.in::de8308f7-a0fa-4ad0-9429-745f9d23b9b3" providerId="AD" clId="Web-{89B6D098-1B91-48F6-B4D4-E79FBEBE7AED}" dt="2022-01-26T13:25:23.891" v="680"/>
          <ac:picMkLst>
            <pc:docMk/>
            <pc:sldMk cId="889914170" sldId="260"/>
            <ac:picMk id="6" creationId="{188D6691-3E85-44E3-8F70-5838E216074E}"/>
          </ac:picMkLst>
        </pc:picChg>
        <pc:picChg chg="add del mod">
          <ac:chgData name="Yash Gupta" userId="S::2019btcs088@student.suas.ac.in::de8308f7-a0fa-4ad0-9429-745f9d23b9b3" providerId="AD" clId="Web-{89B6D098-1B91-48F6-B4D4-E79FBEBE7AED}" dt="2022-01-26T13:07:16.691" v="434"/>
          <ac:picMkLst>
            <pc:docMk/>
            <pc:sldMk cId="889914170" sldId="260"/>
            <ac:picMk id="9" creationId="{A301DBE6-39EA-4225-8F1E-D7C5F7F7FC11}"/>
          </ac:picMkLst>
        </pc:picChg>
        <pc:picChg chg="add del mod">
          <ac:chgData name="Yash Gupta" userId="S::2019btcs088@student.suas.ac.in::de8308f7-a0fa-4ad0-9429-745f9d23b9b3" providerId="AD" clId="Web-{89B6D098-1B91-48F6-B4D4-E79FBEBE7AED}" dt="2022-01-26T13:13:49.920" v="518"/>
          <ac:picMkLst>
            <pc:docMk/>
            <pc:sldMk cId="889914170" sldId="260"/>
            <ac:picMk id="12" creationId="{4BDDA454-4BF2-49F1-B3E1-FBF06AC2B691}"/>
          </ac:picMkLst>
        </pc:picChg>
        <pc:picChg chg="add mod">
          <ac:chgData name="Yash Gupta" userId="S::2019btcs088@student.suas.ac.in::de8308f7-a0fa-4ad0-9429-745f9d23b9b3" providerId="AD" clId="Web-{89B6D098-1B91-48F6-B4D4-E79FBEBE7AED}" dt="2022-01-26T13:25:52.173" v="682" actId="1076"/>
          <ac:picMkLst>
            <pc:docMk/>
            <pc:sldMk cId="889914170" sldId="260"/>
            <ac:picMk id="14" creationId="{91CFF630-D310-47A0-A12F-6C164ED63398}"/>
          </ac:picMkLst>
        </pc:picChg>
        <pc:picChg chg="add mod">
          <ac:chgData name="Yash Gupta" userId="S::2019btcs088@student.suas.ac.in::de8308f7-a0fa-4ad0-9429-745f9d23b9b3" providerId="AD" clId="Web-{89B6D098-1B91-48F6-B4D4-E79FBEBE7AED}" dt="2022-01-26T13:51:08.150" v="954" actId="1076"/>
          <ac:picMkLst>
            <pc:docMk/>
            <pc:sldMk cId="889914170" sldId="260"/>
            <ac:picMk id="17" creationId="{F661C3CF-842E-4CFD-ACC7-B262362431DA}"/>
          </ac:picMkLst>
        </pc:picChg>
        <pc:picChg chg="add del mod">
          <ac:chgData name="Yash Gupta" userId="S::2019btcs088@student.suas.ac.in::de8308f7-a0fa-4ad0-9429-745f9d23b9b3" providerId="AD" clId="Web-{89B6D098-1B91-48F6-B4D4-E79FBEBE7AED}" dt="2022-01-26T13:50:06.554" v="941"/>
          <ac:picMkLst>
            <pc:docMk/>
            <pc:sldMk cId="889914170" sldId="260"/>
            <ac:picMk id="18" creationId="{2F183F8A-A6B1-4FBC-8BAE-4B84F61DED9D}"/>
          </ac:picMkLst>
        </pc:picChg>
      </pc:sldChg>
      <pc:sldChg chg="addSp delSp modSp">
        <pc:chgData name="Yash Gupta" userId="S::2019btcs088@student.suas.ac.in::de8308f7-a0fa-4ad0-9429-745f9d23b9b3" providerId="AD" clId="Web-{89B6D098-1B91-48F6-B4D4-E79FBEBE7AED}" dt="2022-01-26T13:42:41.840" v="823" actId="1076"/>
        <pc:sldMkLst>
          <pc:docMk/>
          <pc:sldMk cId="1806050884" sldId="263"/>
        </pc:sldMkLst>
        <pc:spChg chg="mod">
          <ac:chgData name="Yash Gupta" userId="S::2019btcs088@student.suas.ac.in::de8308f7-a0fa-4ad0-9429-745f9d23b9b3" providerId="AD" clId="Web-{89B6D098-1B91-48F6-B4D4-E79FBEBE7AED}" dt="2022-01-26T13:30:48.071" v="774" actId="14100"/>
          <ac:spMkLst>
            <pc:docMk/>
            <pc:sldMk cId="1806050884" sldId="263"/>
            <ac:spMk id="3" creationId="{87B12FFB-F78C-4A9A-BC26-D060AB208585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41:52.370" v="812" actId="1076"/>
          <ac:spMkLst>
            <pc:docMk/>
            <pc:sldMk cId="1806050884" sldId="263"/>
            <ac:spMk id="6" creationId="{C13998C7-3E99-48B8-A171-ED24E8F6A239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42:09.886" v="817" actId="1076"/>
          <ac:spMkLst>
            <pc:docMk/>
            <pc:sldMk cId="1806050884" sldId="263"/>
            <ac:spMk id="8" creationId="{10C1B0E7-7520-4E81-BB27-E25EA84FB9CC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42:41.840" v="823" actId="1076"/>
          <ac:spMkLst>
            <pc:docMk/>
            <pc:sldMk cId="1806050884" sldId="263"/>
            <ac:spMk id="9" creationId="{8BDFEE5A-C073-484A-8B05-276A0B57A9EE}"/>
          </ac:spMkLst>
        </pc:spChg>
        <pc:picChg chg="add del mod">
          <ac:chgData name="Yash Gupta" userId="S::2019btcs088@student.suas.ac.in::de8308f7-a0fa-4ad0-9429-745f9d23b9b3" providerId="AD" clId="Web-{89B6D098-1B91-48F6-B4D4-E79FBEBE7AED}" dt="2022-01-26T13:40:30.649" v="790"/>
          <ac:picMkLst>
            <pc:docMk/>
            <pc:sldMk cId="1806050884" sldId="263"/>
            <ac:picMk id="4" creationId="{BD509B7F-238B-4533-9C83-F90B56B61EC7}"/>
          </ac:picMkLst>
        </pc:picChg>
        <pc:picChg chg="add mod">
          <ac:chgData name="Yash Gupta" userId="S::2019btcs088@student.suas.ac.in::de8308f7-a0fa-4ad0-9429-745f9d23b9b3" providerId="AD" clId="Web-{89B6D098-1B91-48F6-B4D4-E79FBEBE7AED}" dt="2022-01-26T13:41:46.135" v="807" actId="14100"/>
          <ac:picMkLst>
            <pc:docMk/>
            <pc:sldMk cId="1806050884" sldId="263"/>
            <ac:picMk id="5" creationId="{E260FF89-C8E5-4214-B3FE-8A15529D3D5B}"/>
          </ac:picMkLst>
        </pc:picChg>
        <pc:picChg chg="add mod">
          <ac:chgData name="Yash Gupta" userId="S::2019btcs088@student.suas.ac.in::de8308f7-a0fa-4ad0-9429-745f9d23b9b3" providerId="AD" clId="Web-{89B6D098-1B91-48F6-B4D4-E79FBEBE7AED}" dt="2022-01-26T13:42:14.870" v="818" actId="14100"/>
          <ac:picMkLst>
            <pc:docMk/>
            <pc:sldMk cId="1806050884" sldId="263"/>
            <ac:picMk id="7" creationId="{F56E960E-050C-4A89-A8FA-FB6F067375B3}"/>
          </ac:picMkLst>
        </pc:picChg>
      </pc:sldChg>
      <pc:sldChg chg="addSp delSp modSp new">
        <pc:chgData name="Yash Gupta" userId="S::2019btcs088@student.suas.ac.in::de8308f7-a0fa-4ad0-9429-745f9d23b9b3" providerId="AD" clId="Web-{89B6D098-1B91-48F6-B4D4-E79FBEBE7AED}" dt="2022-01-26T13:56:26.517" v="1135" actId="14100"/>
        <pc:sldMkLst>
          <pc:docMk/>
          <pc:sldMk cId="2703366150" sldId="264"/>
        </pc:sldMkLst>
        <pc:spChg chg="mod">
          <ac:chgData name="Yash Gupta" userId="S::2019btcs088@student.suas.ac.in::de8308f7-a0fa-4ad0-9429-745f9d23b9b3" providerId="AD" clId="Web-{89B6D098-1B91-48F6-B4D4-E79FBEBE7AED}" dt="2022-01-26T12:28:00.222" v="11" actId="20577"/>
          <ac:spMkLst>
            <pc:docMk/>
            <pc:sldMk cId="2703366150" sldId="264"/>
            <ac:spMk id="2" creationId="{460EC0B4-BAA7-4127-BAB4-B60EBCD15F1E}"/>
          </ac:spMkLst>
        </pc:spChg>
        <pc:spChg chg="del mod">
          <ac:chgData name="Yash Gupta" userId="S::2019btcs088@student.suas.ac.in::de8308f7-a0fa-4ad0-9429-745f9d23b9b3" providerId="AD" clId="Web-{89B6D098-1B91-48F6-B4D4-E79FBEBE7AED}" dt="2022-01-26T13:21:12.259" v="589"/>
          <ac:spMkLst>
            <pc:docMk/>
            <pc:sldMk cId="2703366150" sldId="264"/>
            <ac:spMk id="3" creationId="{9B6A753C-048C-4221-B46C-22DB8DDFE233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49:07.475" v="937" actId="20577"/>
          <ac:spMkLst>
            <pc:docMk/>
            <pc:sldMk cId="2703366150" sldId="264"/>
            <ac:spMk id="5" creationId="{D8F762F6-C92E-4C0E-BF3B-70F340CE19D5}"/>
          </ac:spMkLst>
        </pc:spChg>
        <pc:spChg chg="add del mod">
          <ac:chgData name="Yash Gupta" userId="S::2019btcs088@student.suas.ac.in::de8308f7-a0fa-4ad0-9429-745f9d23b9b3" providerId="AD" clId="Web-{89B6D098-1B91-48F6-B4D4-E79FBEBE7AED}" dt="2022-01-26T13:46:03.048" v="890"/>
          <ac:spMkLst>
            <pc:docMk/>
            <pc:sldMk cId="2703366150" sldId="264"/>
            <ac:spMk id="8" creationId="{7141EE0C-0E7B-462A-B364-B16C306A6EF9}"/>
          </ac:spMkLst>
        </pc:spChg>
        <pc:picChg chg="add del mod ord">
          <ac:chgData name="Yash Gupta" userId="S::2019btcs088@student.suas.ac.in::de8308f7-a0fa-4ad0-9429-745f9d23b9b3" providerId="AD" clId="Web-{89B6D098-1B91-48F6-B4D4-E79FBEBE7AED}" dt="2022-01-26T13:56:26.517" v="1135" actId="14100"/>
          <ac:picMkLst>
            <pc:docMk/>
            <pc:sldMk cId="2703366150" sldId="264"/>
            <ac:picMk id="4" creationId="{C9F355FD-7EF0-4DAC-86D0-2A5194403FFD}"/>
          </ac:picMkLst>
        </pc:picChg>
        <pc:picChg chg="add mod">
          <ac:chgData name="Yash Gupta" userId="S::2019btcs088@student.suas.ac.in::de8308f7-a0fa-4ad0-9429-745f9d23b9b3" providerId="AD" clId="Web-{89B6D098-1B91-48F6-B4D4-E79FBEBE7AED}" dt="2022-01-26T13:56:23.689" v="1134" actId="14100"/>
          <ac:picMkLst>
            <pc:docMk/>
            <pc:sldMk cId="2703366150" sldId="264"/>
            <ac:picMk id="6" creationId="{915957CB-9C5E-4D17-87E7-3C57ECF1D007}"/>
          </ac:picMkLst>
        </pc:picChg>
      </pc:sldChg>
      <pc:sldChg chg="addSp delSp modSp new">
        <pc:chgData name="Yash Gupta" userId="S::2019btcs088@student.suas.ac.in::de8308f7-a0fa-4ad0-9429-745f9d23b9b3" providerId="AD" clId="Web-{89B6D098-1B91-48F6-B4D4-E79FBEBE7AED}" dt="2022-01-26T13:55:44.219" v="1133" actId="20577"/>
        <pc:sldMkLst>
          <pc:docMk/>
          <pc:sldMk cId="1671124018" sldId="265"/>
        </pc:sldMkLst>
        <pc:spChg chg="mod">
          <ac:chgData name="Yash Gupta" userId="S::2019btcs088@student.suas.ac.in::de8308f7-a0fa-4ad0-9429-745f9d23b9b3" providerId="AD" clId="Web-{89B6D098-1B91-48F6-B4D4-E79FBEBE7AED}" dt="2022-01-26T13:23:39.248" v="679" actId="20577"/>
          <ac:spMkLst>
            <pc:docMk/>
            <pc:sldMk cId="1671124018" sldId="265"/>
            <ac:spMk id="2" creationId="{F049D1BC-ED0E-43FD-B48F-8CADC0015E45}"/>
          </ac:spMkLst>
        </pc:spChg>
        <pc:spChg chg="del">
          <ac:chgData name="Yash Gupta" userId="S::2019btcs088@student.suas.ac.in::de8308f7-a0fa-4ad0-9429-745f9d23b9b3" providerId="AD" clId="Web-{89B6D098-1B91-48F6-B4D4-E79FBEBE7AED}" dt="2022-01-26T12:34:03.028" v="29"/>
          <ac:spMkLst>
            <pc:docMk/>
            <pc:sldMk cId="1671124018" sldId="265"/>
            <ac:spMk id="3" creationId="{0E45977D-BA17-432B-97AA-603087A58F26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55:44.219" v="1133" actId="20577"/>
          <ac:spMkLst>
            <pc:docMk/>
            <pc:sldMk cId="1671124018" sldId="265"/>
            <ac:spMk id="5" creationId="{336B4468-67E0-4DA7-8B3C-19C9990AB651}"/>
          </ac:spMkLst>
        </pc:spChg>
        <pc:spChg chg="add del">
          <ac:chgData name="Yash Gupta" userId="S::2019btcs088@student.suas.ac.in::de8308f7-a0fa-4ad0-9429-745f9d23b9b3" providerId="AD" clId="Web-{89B6D098-1B91-48F6-B4D4-E79FBEBE7AED}" dt="2022-01-26T13:55:05.281" v="1112"/>
          <ac:spMkLst>
            <pc:docMk/>
            <pc:sldMk cId="1671124018" sldId="265"/>
            <ac:spMk id="8" creationId="{76997ACE-6542-42A4-9311-899C6A0339BE}"/>
          </ac:spMkLst>
        </pc:spChg>
        <pc:picChg chg="add mod ord">
          <ac:chgData name="Yash Gupta" userId="S::2019btcs088@student.suas.ac.in::de8308f7-a0fa-4ad0-9429-745f9d23b9b3" providerId="AD" clId="Web-{89B6D098-1B91-48F6-B4D4-E79FBEBE7AED}" dt="2022-01-26T12:39:42.350" v="165" actId="1076"/>
          <ac:picMkLst>
            <pc:docMk/>
            <pc:sldMk cId="1671124018" sldId="265"/>
            <ac:picMk id="4" creationId="{3386F0F0-1981-43C2-BC11-AE0F684ABFB0}"/>
          </ac:picMkLst>
        </pc:picChg>
        <pc:picChg chg="add mod">
          <ac:chgData name="Yash Gupta" userId="S::2019btcs088@student.suas.ac.in::de8308f7-a0fa-4ad0-9429-745f9d23b9b3" providerId="AD" clId="Web-{89B6D098-1B91-48F6-B4D4-E79FBEBE7AED}" dt="2022-01-26T12:39:46.568" v="167" actId="14100"/>
          <ac:picMkLst>
            <pc:docMk/>
            <pc:sldMk cId="1671124018" sldId="265"/>
            <ac:picMk id="6" creationId="{41F6DD57-60EB-4AF7-B813-439A7DCA0B61}"/>
          </ac:picMkLst>
        </pc:picChg>
      </pc:sldChg>
      <pc:sldChg chg="addSp delSp modSp new">
        <pc:chgData name="Yash Gupta" userId="S::2019btcs088@student.suas.ac.in::de8308f7-a0fa-4ad0-9429-745f9d23b9b3" providerId="AD" clId="Web-{89B6D098-1B91-48F6-B4D4-E79FBEBE7AED}" dt="2022-01-26T12:43:49.793" v="273" actId="1076"/>
        <pc:sldMkLst>
          <pc:docMk/>
          <pc:sldMk cId="3047409928" sldId="266"/>
        </pc:sldMkLst>
        <pc:spChg chg="mod">
          <ac:chgData name="Yash Gupta" userId="S::2019btcs088@student.suas.ac.in::de8308f7-a0fa-4ad0-9429-745f9d23b9b3" providerId="AD" clId="Web-{89B6D098-1B91-48F6-B4D4-E79FBEBE7AED}" dt="2022-01-26T12:42:43.839" v="271" actId="20577"/>
          <ac:spMkLst>
            <pc:docMk/>
            <pc:sldMk cId="3047409928" sldId="266"/>
            <ac:spMk id="2" creationId="{F0ECB89E-BB4F-46C3-9965-13921F813CBC}"/>
          </ac:spMkLst>
        </pc:spChg>
        <pc:spChg chg="del">
          <ac:chgData name="Yash Gupta" userId="S::2019btcs088@student.suas.ac.in::de8308f7-a0fa-4ad0-9429-745f9d23b9b3" providerId="AD" clId="Web-{89B6D098-1B91-48F6-B4D4-E79FBEBE7AED}" dt="2022-01-26T12:43:45.106" v="272"/>
          <ac:spMkLst>
            <pc:docMk/>
            <pc:sldMk cId="3047409928" sldId="266"/>
            <ac:spMk id="3" creationId="{EC6BB109-51DA-40F0-82ED-D7B08D285E52}"/>
          </ac:spMkLst>
        </pc:spChg>
        <pc:picChg chg="add mod ord">
          <ac:chgData name="Yash Gupta" userId="S::2019btcs088@student.suas.ac.in::de8308f7-a0fa-4ad0-9429-745f9d23b9b3" providerId="AD" clId="Web-{89B6D098-1B91-48F6-B4D4-E79FBEBE7AED}" dt="2022-01-26T12:43:49.793" v="273" actId="1076"/>
          <ac:picMkLst>
            <pc:docMk/>
            <pc:sldMk cId="3047409928" sldId="266"/>
            <ac:picMk id="4" creationId="{B8FABC6A-924C-4F67-B557-6DD3763DBBAA}"/>
          </ac:picMkLst>
        </pc:picChg>
      </pc:sldChg>
      <pc:sldChg chg="addSp delSp modSp new">
        <pc:chgData name="Yash Gupta" userId="S::2019btcs088@student.suas.ac.in::de8308f7-a0fa-4ad0-9429-745f9d23b9b3" providerId="AD" clId="Web-{89B6D098-1B91-48F6-B4D4-E79FBEBE7AED}" dt="2022-01-26T13:30:02.195" v="767" actId="20577"/>
        <pc:sldMkLst>
          <pc:docMk/>
          <pc:sldMk cId="613031186" sldId="267"/>
        </pc:sldMkLst>
        <pc:spChg chg="del">
          <ac:chgData name="Yash Gupta" userId="S::2019btcs088@student.suas.ac.in::de8308f7-a0fa-4ad0-9429-745f9d23b9b3" providerId="AD" clId="Web-{89B6D098-1B91-48F6-B4D4-E79FBEBE7AED}" dt="2022-01-26T13:28:25.739" v="719"/>
          <ac:spMkLst>
            <pc:docMk/>
            <pc:sldMk cId="613031186" sldId="267"/>
            <ac:spMk id="2" creationId="{6B921F37-D72D-41FA-BADB-A42357BAE8C1}"/>
          </ac:spMkLst>
        </pc:spChg>
        <pc:spChg chg="del">
          <ac:chgData name="Yash Gupta" userId="S::2019btcs088@student.suas.ac.in::de8308f7-a0fa-4ad0-9429-745f9d23b9b3" providerId="AD" clId="Web-{89B6D098-1B91-48F6-B4D4-E79FBEBE7AED}" dt="2022-01-26T13:28:23.864" v="718"/>
          <ac:spMkLst>
            <pc:docMk/>
            <pc:sldMk cId="613031186" sldId="267"/>
            <ac:spMk id="3" creationId="{8CC20694-C8FC-418B-B53E-369F8C45CC27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30:02.195" v="767" actId="20577"/>
          <ac:spMkLst>
            <pc:docMk/>
            <pc:sldMk cId="613031186" sldId="267"/>
            <ac:spMk id="4" creationId="{96630E97-D351-40A5-A505-A75F81C52D40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28:28.911" v="720" actId="1076"/>
          <ac:spMkLst>
            <pc:docMk/>
            <pc:sldMk cId="613031186" sldId="267"/>
            <ac:spMk id="5" creationId="{80D601D9-A041-44D4-9AB0-327097436F3D}"/>
          </ac:spMkLst>
        </pc:spChg>
      </pc:sldChg>
      <pc:sldChg chg="addSp delSp modSp add replId">
        <pc:chgData name="Yash Gupta" userId="S::2019btcs088@student.suas.ac.in::de8308f7-a0fa-4ad0-9429-745f9d23b9b3" providerId="AD" clId="Web-{89B6D098-1B91-48F6-B4D4-E79FBEBE7AED}" dt="2022-01-26T13:12:21.839" v="497" actId="20577"/>
        <pc:sldMkLst>
          <pc:docMk/>
          <pc:sldMk cId="3316997205" sldId="268"/>
        </pc:sldMkLst>
        <pc:spChg chg="mod">
          <ac:chgData name="Yash Gupta" userId="S::2019btcs088@student.suas.ac.in::de8308f7-a0fa-4ad0-9429-745f9d23b9b3" providerId="AD" clId="Web-{89B6D098-1B91-48F6-B4D4-E79FBEBE7AED}" dt="2022-01-26T13:10:04.961" v="469" actId="20577"/>
          <ac:spMkLst>
            <pc:docMk/>
            <pc:sldMk cId="3316997205" sldId="268"/>
            <ac:spMk id="2" creationId="{F0ECB89E-BB4F-46C3-9965-13921F813CBC}"/>
          </ac:spMkLst>
        </pc:spChg>
        <pc:spChg chg="add del mod">
          <ac:chgData name="Yash Gupta" userId="S::2019btcs088@student.suas.ac.in::de8308f7-a0fa-4ad0-9429-745f9d23b9b3" providerId="AD" clId="Web-{89B6D098-1B91-48F6-B4D4-E79FBEBE7AED}" dt="2022-01-26T13:09:32.710" v="447"/>
          <ac:spMkLst>
            <pc:docMk/>
            <pc:sldMk cId="3316997205" sldId="268"/>
            <ac:spMk id="5" creationId="{E943EB4C-86A7-419F-96D7-7E6FEC28A48F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12:21.839" v="497" actId="20577"/>
          <ac:spMkLst>
            <pc:docMk/>
            <pc:sldMk cId="3316997205" sldId="268"/>
            <ac:spMk id="7" creationId="{94806D15-D968-46B1-B253-DAE2069B1C81}"/>
          </ac:spMkLst>
        </pc:spChg>
        <pc:picChg chg="del">
          <ac:chgData name="Yash Gupta" userId="S::2019btcs088@student.suas.ac.in::de8308f7-a0fa-4ad0-9429-745f9d23b9b3" providerId="AD" clId="Web-{89B6D098-1B91-48F6-B4D4-E79FBEBE7AED}" dt="2022-01-26T13:09:31.507" v="446"/>
          <ac:picMkLst>
            <pc:docMk/>
            <pc:sldMk cId="3316997205" sldId="268"/>
            <ac:picMk id="4" creationId="{B8FABC6A-924C-4F67-B557-6DD3763DBBAA}"/>
          </ac:picMkLst>
        </pc:picChg>
        <pc:picChg chg="add mod ord">
          <ac:chgData name="Yash Gupta" userId="S::2019btcs088@student.suas.ac.in::de8308f7-a0fa-4ad0-9429-745f9d23b9b3" providerId="AD" clId="Web-{89B6D098-1B91-48F6-B4D4-E79FBEBE7AED}" dt="2022-01-26T13:10:56.915" v="480" actId="1076"/>
          <ac:picMkLst>
            <pc:docMk/>
            <pc:sldMk cId="3316997205" sldId="268"/>
            <ac:picMk id="6" creationId="{5DB5FEB1-D364-4213-B28F-296860FD2863}"/>
          </ac:picMkLst>
        </pc:picChg>
      </pc:sldChg>
      <pc:sldChg chg="addSp delSp modSp add del replId">
        <pc:chgData name="Yash Gupta" userId="S::2019btcs088@student.suas.ac.in::de8308f7-a0fa-4ad0-9429-745f9d23b9b3" providerId="AD" clId="Web-{89B6D098-1B91-48F6-B4D4-E79FBEBE7AED}" dt="2022-01-26T13:13:13.825" v="508"/>
        <pc:sldMkLst>
          <pc:docMk/>
          <pc:sldMk cId="904861446" sldId="269"/>
        </pc:sldMkLst>
        <pc:spChg chg="add del mod">
          <ac:chgData name="Yash Gupta" userId="S::2019btcs088@student.suas.ac.in::de8308f7-a0fa-4ad0-9429-745f9d23b9b3" providerId="AD" clId="Web-{89B6D098-1B91-48F6-B4D4-E79FBEBE7AED}" dt="2022-01-26T13:13:10.997" v="507"/>
          <ac:spMkLst>
            <pc:docMk/>
            <pc:sldMk cId="904861446" sldId="269"/>
            <ac:spMk id="4" creationId="{5472FBE2-73B6-48ED-BBB7-093CB697C661}"/>
          </ac:spMkLst>
        </pc:spChg>
        <pc:spChg chg="add del">
          <ac:chgData name="Yash Gupta" userId="S::2019btcs088@student.suas.ac.in::de8308f7-a0fa-4ad0-9429-745f9d23b9b3" providerId="AD" clId="Web-{89B6D098-1B91-48F6-B4D4-E79FBEBE7AED}" dt="2022-01-26T13:13:09.528" v="505"/>
          <ac:spMkLst>
            <pc:docMk/>
            <pc:sldMk cId="904861446" sldId="269"/>
            <ac:spMk id="8" creationId="{F563FE57-9ACE-4969-851E-5FE1FFBBA42A}"/>
          </ac:spMkLst>
        </pc:spChg>
        <pc:picChg chg="add del">
          <ac:chgData name="Yash Gupta" userId="S::2019btcs088@student.suas.ac.in::de8308f7-a0fa-4ad0-9429-745f9d23b9b3" providerId="AD" clId="Web-{89B6D098-1B91-48F6-B4D4-E79FBEBE7AED}" dt="2022-01-26T13:13:09.528" v="505"/>
          <ac:picMkLst>
            <pc:docMk/>
            <pc:sldMk cId="904861446" sldId="269"/>
            <ac:picMk id="5" creationId="{7D8C2BEC-38F3-4E75-8FD4-1D87CFD7FBAE}"/>
          </ac:picMkLst>
        </pc:picChg>
        <pc:picChg chg="add del">
          <ac:chgData name="Yash Gupta" userId="S::2019btcs088@student.suas.ac.in::de8308f7-a0fa-4ad0-9429-745f9d23b9b3" providerId="AD" clId="Web-{89B6D098-1B91-48F6-B4D4-E79FBEBE7AED}" dt="2022-01-26T13:13:10.997" v="507"/>
          <ac:picMkLst>
            <pc:docMk/>
            <pc:sldMk cId="904861446" sldId="269"/>
            <ac:picMk id="6" creationId="{5DB5FEB1-D364-4213-B28F-296860FD2863}"/>
          </ac:picMkLst>
        </pc:picChg>
      </pc:sldChg>
      <pc:sldChg chg="addSp delSp modSp add replId">
        <pc:chgData name="Yash Gupta" userId="S::2019btcs088@student.suas.ac.in::de8308f7-a0fa-4ad0-9429-745f9d23b9b3" providerId="AD" clId="Web-{89B6D098-1B91-48F6-B4D4-E79FBEBE7AED}" dt="2022-01-26T13:29:39.194" v="764" actId="20577"/>
        <pc:sldMkLst>
          <pc:docMk/>
          <pc:sldMk cId="3400718130" sldId="269"/>
        </pc:sldMkLst>
        <pc:spChg chg="mod">
          <ac:chgData name="Yash Gupta" userId="S::2019btcs088@student.suas.ac.in::de8308f7-a0fa-4ad0-9429-745f9d23b9b3" providerId="AD" clId="Web-{89B6D098-1B91-48F6-B4D4-E79FBEBE7AED}" dt="2022-01-26T13:29:39.194" v="764" actId="20577"/>
          <ac:spMkLst>
            <pc:docMk/>
            <pc:sldMk cId="3400718130" sldId="269"/>
            <ac:spMk id="2" creationId="{F0ECB89E-BB4F-46C3-9965-13921F813CBC}"/>
          </ac:spMkLst>
        </pc:spChg>
        <pc:spChg chg="add del mod">
          <ac:chgData name="Yash Gupta" userId="S::2019btcs088@student.suas.ac.in::de8308f7-a0fa-4ad0-9429-745f9d23b9b3" providerId="AD" clId="Web-{89B6D098-1B91-48F6-B4D4-E79FBEBE7AED}" dt="2022-01-26T13:13:56.201" v="520"/>
          <ac:spMkLst>
            <pc:docMk/>
            <pc:sldMk cId="3400718130" sldId="269"/>
            <ac:spMk id="4" creationId="{49610012-2E9F-4457-AE5E-398CDEF9E048}"/>
          </ac:spMkLst>
        </pc:spChg>
        <pc:spChg chg="del">
          <ac:chgData name="Yash Gupta" userId="S::2019btcs088@student.suas.ac.in::de8308f7-a0fa-4ad0-9429-745f9d23b9b3" providerId="AD" clId="Web-{89B6D098-1B91-48F6-B4D4-E79FBEBE7AED}" dt="2022-01-26T13:13:58.248" v="521"/>
          <ac:spMkLst>
            <pc:docMk/>
            <pc:sldMk cId="3400718130" sldId="269"/>
            <ac:spMk id="7" creationId="{94806D15-D968-46B1-B253-DAE2069B1C81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14:53.343" v="529" actId="1076"/>
          <ac:spMkLst>
            <pc:docMk/>
            <pc:sldMk cId="3400718130" sldId="269"/>
            <ac:spMk id="9" creationId="{D94A0225-2F71-47E0-86A0-5D54415B8437}"/>
          </ac:spMkLst>
        </pc:spChg>
        <pc:spChg chg="add mod">
          <ac:chgData name="Yash Gupta" userId="S::2019btcs088@student.suas.ac.in::de8308f7-a0fa-4ad0-9429-745f9d23b9b3" providerId="AD" clId="Web-{89B6D098-1B91-48F6-B4D4-E79FBEBE7AED}" dt="2022-01-26T13:15:29.172" v="544" actId="20577"/>
          <ac:spMkLst>
            <pc:docMk/>
            <pc:sldMk cId="3400718130" sldId="269"/>
            <ac:spMk id="10" creationId="{70F5945B-D040-4A51-B843-CCC6216EF072}"/>
          </ac:spMkLst>
        </pc:spChg>
        <pc:picChg chg="add mod">
          <ac:chgData name="Yash Gupta" userId="S::2019btcs088@student.suas.ac.in::de8308f7-a0fa-4ad0-9429-745f9d23b9b3" providerId="AD" clId="Web-{89B6D098-1B91-48F6-B4D4-E79FBEBE7AED}" dt="2022-01-26T13:14:36.796" v="526" actId="14100"/>
          <ac:picMkLst>
            <pc:docMk/>
            <pc:sldMk cId="3400718130" sldId="269"/>
            <ac:picMk id="5" creationId="{898F6F64-AD16-4AEA-991C-CD531B875B88}"/>
          </ac:picMkLst>
        </pc:picChg>
        <pc:picChg chg="del">
          <ac:chgData name="Yash Gupta" userId="S::2019btcs088@student.suas.ac.in::de8308f7-a0fa-4ad0-9429-745f9d23b9b3" providerId="AD" clId="Web-{89B6D098-1B91-48F6-B4D4-E79FBEBE7AED}" dt="2022-01-26T13:13:34.341" v="514"/>
          <ac:picMkLst>
            <pc:docMk/>
            <pc:sldMk cId="3400718130" sldId="269"/>
            <ac:picMk id="6" creationId="{5DB5FEB1-D364-4213-B28F-296860FD2863}"/>
          </ac:picMkLst>
        </pc:picChg>
        <pc:picChg chg="add mod">
          <ac:chgData name="Yash Gupta" userId="S::2019btcs088@student.suas.ac.in::de8308f7-a0fa-4ad0-9429-745f9d23b9b3" providerId="AD" clId="Web-{89B6D098-1B91-48F6-B4D4-E79FBEBE7AED}" dt="2022-01-26T13:14:00.201" v="522" actId="1076"/>
          <ac:picMkLst>
            <pc:docMk/>
            <pc:sldMk cId="3400718130" sldId="269"/>
            <ac:picMk id="8" creationId="{73BF5CCB-31E1-4B37-8BA4-917C7D4D3F61}"/>
          </ac:picMkLst>
        </pc:picChg>
      </pc:sldChg>
    </pc:docChg>
  </pc:docChgLst>
  <pc:docChgLst>
    <pc:chgData name="Yash Gupta" userId="S::2019btcs088@student.suas.ac.in::de8308f7-a0fa-4ad0-9429-745f9d23b9b3" providerId="AD" clId="Web-{CCE5545F-5A83-04E1-4FDA-5433D531C994}"/>
    <pc:docChg chg="modSld">
      <pc:chgData name="Yash Gupta" userId="S::2019btcs088@student.suas.ac.in::de8308f7-a0fa-4ad0-9429-745f9d23b9b3" providerId="AD" clId="Web-{CCE5545F-5A83-04E1-4FDA-5433D531C994}" dt="2022-01-26T15:06:37.817" v="32" actId="14100"/>
      <pc:docMkLst>
        <pc:docMk/>
      </pc:docMkLst>
      <pc:sldChg chg="modSp">
        <pc:chgData name="Yash Gupta" userId="S::2019btcs088@student.suas.ac.in::de8308f7-a0fa-4ad0-9429-745f9d23b9b3" providerId="AD" clId="Web-{CCE5545F-5A83-04E1-4FDA-5433D531C994}" dt="2022-01-26T15:06:37.817" v="32" actId="14100"/>
        <pc:sldMkLst>
          <pc:docMk/>
          <pc:sldMk cId="2703366150" sldId="264"/>
        </pc:sldMkLst>
        <pc:spChg chg="mod">
          <ac:chgData name="Yash Gupta" userId="S::2019btcs088@student.suas.ac.in::de8308f7-a0fa-4ad0-9429-745f9d23b9b3" providerId="AD" clId="Web-{CCE5545F-5A83-04E1-4FDA-5433D531C994}" dt="2022-01-26T15:06:37.817" v="32" actId="14100"/>
          <ac:spMkLst>
            <pc:docMk/>
            <pc:sldMk cId="2703366150" sldId="264"/>
            <ac:spMk id="5" creationId="{D8F762F6-C92E-4C0E-BF3B-70F340CE19D5}"/>
          </ac:spMkLst>
        </pc:spChg>
      </pc:sldChg>
      <pc:sldChg chg="modSp">
        <pc:chgData name="Yash Gupta" userId="S::2019btcs088@student.suas.ac.in::de8308f7-a0fa-4ad0-9429-745f9d23b9b3" providerId="AD" clId="Web-{CCE5545F-5A83-04E1-4FDA-5433D531C994}" dt="2022-01-26T14:14:49.578" v="31" actId="20577"/>
        <pc:sldMkLst>
          <pc:docMk/>
          <pc:sldMk cId="1671124018" sldId="265"/>
        </pc:sldMkLst>
        <pc:spChg chg="mod">
          <ac:chgData name="Yash Gupta" userId="S::2019btcs088@student.suas.ac.in::de8308f7-a0fa-4ad0-9429-745f9d23b9b3" providerId="AD" clId="Web-{CCE5545F-5A83-04E1-4FDA-5433D531C994}" dt="2022-01-26T14:14:49.578" v="31" actId="20577"/>
          <ac:spMkLst>
            <pc:docMk/>
            <pc:sldMk cId="1671124018" sldId="265"/>
            <ac:spMk id="5" creationId="{336B4468-67E0-4DA7-8B3C-19C9990AB651}"/>
          </ac:spMkLst>
        </pc:spChg>
      </pc:sldChg>
    </pc:docChg>
  </pc:docChgLst>
  <pc:docChgLst>
    <pc:chgData name="Yash Gupta" userId="S::2019btcs088@student.suas.ac.in::de8308f7-a0fa-4ad0-9429-745f9d23b9b3" providerId="AD" clId="Web-{64A15BA2-4C01-4C65-82A6-91C375171B05}"/>
    <pc:docChg chg="addSld modSld">
      <pc:chgData name="Yash Gupta" userId="S::2019btcs088@student.suas.ac.in::de8308f7-a0fa-4ad0-9429-745f9d23b9b3" providerId="AD" clId="Web-{64A15BA2-4C01-4C65-82A6-91C375171B05}" dt="2022-01-27T06:21:20.202" v="93"/>
      <pc:docMkLst>
        <pc:docMk/>
      </pc:docMkLst>
      <pc:sldChg chg="modSp">
        <pc:chgData name="Yash Gupta" userId="S::2019btcs088@student.suas.ac.in::de8308f7-a0fa-4ad0-9429-745f9d23b9b3" providerId="AD" clId="Web-{64A15BA2-4C01-4C65-82A6-91C375171B05}" dt="2022-01-27T06:01:21.016" v="46" actId="20577"/>
        <pc:sldMkLst>
          <pc:docMk/>
          <pc:sldMk cId="1806050884" sldId="263"/>
        </pc:sldMkLst>
        <pc:spChg chg="mod">
          <ac:chgData name="Yash Gupta" userId="S::2019btcs088@student.suas.ac.in::de8308f7-a0fa-4ad0-9429-745f9d23b9b3" providerId="AD" clId="Web-{64A15BA2-4C01-4C65-82A6-91C375171B05}" dt="2022-01-27T06:01:21.016" v="46" actId="20577"/>
          <ac:spMkLst>
            <pc:docMk/>
            <pc:sldMk cId="1806050884" sldId="263"/>
            <ac:spMk id="3" creationId="{87B12FFB-F78C-4A9A-BC26-D060AB208585}"/>
          </ac:spMkLst>
        </pc:spChg>
        <pc:spChg chg="mod">
          <ac:chgData name="Yash Gupta" userId="S::2019btcs088@student.suas.ac.in::de8308f7-a0fa-4ad0-9429-745f9d23b9b3" providerId="AD" clId="Web-{64A15BA2-4C01-4C65-82A6-91C375171B05}" dt="2022-01-27T04:37:54.810" v="9" actId="14100"/>
          <ac:spMkLst>
            <pc:docMk/>
            <pc:sldMk cId="1806050884" sldId="263"/>
            <ac:spMk id="6" creationId="{C13998C7-3E99-48B8-A171-ED24E8F6A239}"/>
          </ac:spMkLst>
        </pc:spChg>
        <pc:spChg chg="mod">
          <ac:chgData name="Yash Gupta" userId="S::2019btcs088@student.suas.ac.in::de8308f7-a0fa-4ad0-9429-745f9d23b9b3" providerId="AD" clId="Web-{64A15BA2-4C01-4C65-82A6-91C375171B05}" dt="2022-01-27T04:38:01.279" v="10" actId="14100"/>
          <ac:spMkLst>
            <pc:docMk/>
            <pc:sldMk cId="1806050884" sldId="263"/>
            <ac:spMk id="9" creationId="{8BDFEE5A-C073-484A-8B05-276A0B57A9EE}"/>
          </ac:spMkLst>
        </pc:spChg>
      </pc:sldChg>
      <pc:sldChg chg="modSp">
        <pc:chgData name="Yash Gupta" userId="S::2019btcs088@student.suas.ac.in::de8308f7-a0fa-4ad0-9429-745f9d23b9b3" providerId="AD" clId="Web-{64A15BA2-4C01-4C65-82A6-91C375171B05}" dt="2022-01-27T05:56:00.633" v="16" actId="20577"/>
        <pc:sldMkLst>
          <pc:docMk/>
          <pc:sldMk cId="1671124018" sldId="265"/>
        </pc:sldMkLst>
        <pc:spChg chg="mod">
          <ac:chgData name="Yash Gupta" userId="S::2019btcs088@student.suas.ac.in::de8308f7-a0fa-4ad0-9429-745f9d23b9b3" providerId="AD" clId="Web-{64A15BA2-4C01-4C65-82A6-91C375171B05}" dt="2022-01-27T05:56:00.633" v="16" actId="20577"/>
          <ac:spMkLst>
            <pc:docMk/>
            <pc:sldMk cId="1671124018" sldId="265"/>
            <ac:spMk id="5" creationId="{336B4468-67E0-4DA7-8B3C-19C9990AB651}"/>
          </ac:spMkLst>
        </pc:spChg>
      </pc:sldChg>
      <pc:sldChg chg="addSp delSp modSp new">
        <pc:chgData name="Yash Gupta" userId="S::2019btcs088@student.suas.ac.in::de8308f7-a0fa-4ad0-9429-745f9d23b9b3" providerId="AD" clId="Web-{64A15BA2-4C01-4C65-82A6-91C375171B05}" dt="2022-01-27T06:21:20.202" v="93"/>
        <pc:sldMkLst>
          <pc:docMk/>
          <pc:sldMk cId="2427605287" sldId="270"/>
        </pc:sldMkLst>
        <pc:spChg chg="mod">
          <ac:chgData name="Yash Gupta" userId="S::2019btcs088@student.suas.ac.in::de8308f7-a0fa-4ad0-9429-745f9d23b9b3" providerId="AD" clId="Web-{64A15BA2-4C01-4C65-82A6-91C375171B05}" dt="2022-01-27T06:20:18.435" v="91" actId="20577"/>
          <ac:spMkLst>
            <pc:docMk/>
            <pc:sldMk cId="2427605287" sldId="270"/>
            <ac:spMk id="2" creationId="{F1E019F7-31E7-4BAB-904B-B87E2338BDA5}"/>
          </ac:spMkLst>
        </pc:spChg>
        <pc:spChg chg="del">
          <ac:chgData name="Yash Gupta" userId="S::2019btcs088@student.suas.ac.in::de8308f7-a0fa-4ad0-9429-745f9d23b9b3" providerId="AD" clId="Web-{64A15BA2-4C01-4C65-82A6-91C375171B05}" dt="2022-01-27T06:19:00.027" v="48"/>
          <ac:spMkLst>
            <pc:docMk/>
            <pc:sldMk cId="2427605287" sldId="270"/>
            <ac:spMk id="3" creationId="{921E3629-EE62-4D46-B516-527070F5AE7A}"/>
          </ac:spMkLst>
        </pc:spChg>
        <pc:spChg chg="add del mod">
          <ac:chgData name="Yash Gupta" userId="S::2019btcs088@student.suas.ac.in::de8308f7-a0fa-4ad0-9429-745f9d23b9b3" providerId="AD" clId="Web-{64A15BA2-4C01-4C65-82A6-91C375171B05}" dt="2022-01-27T06:21:20.202" v="93"/>
          <ac:spMkLst>
            <pc:docMk/>
            <pc:sldMk cId="2427605287" sldId="270"/>
            <ac:spMk id="6" creationId="{209B7219-5E83-48F4-A130-8DE14B4658A3}"/>
          </ac:spMkLst>
        </pc:spChg>
        <pc:picChg chg="add del mod ord">
          <ac:chgData name="Yash Gupta" userId="S::2019btcs088@student.suas.ac.in::de8308f7-a0fa-4ad0-9429-745f9d23b9b3" providerId="AD" clId="Web-{64A15BA2-4C01-4C65-82A6-91C375171B05}" dt="2022-01-27T06:21:19.233" v="92"/>
          <ac:picMkLst>
            <pc:docMk/>
            <pc:sldMk cId="2427605287" sldId="270"/>
            <ac:picMk id="4" creationId="{5CC52C0D-9783-4A0B-82E3-2ADB59F01D26}"/>
          </ac:picMkLst>
        </pc:picChg>
        <pc:picChg chg="add mod ord">
          <ac:chgData name="Yash Gupta" userId="S::2019btcs088@student.suas.ac.in::de8308f7-a0fa-4ad0-9429-745f9d23b9b3" providerId="AD" clId="Web-{64A15BA2-4C01-4C65-82A6-91C375171B05}" dt="2022-01-27T06:21:20.202" v="93"/>
          <ac:picMkLst>
            <pc:docMk/>
            <pc:sldMk cId="2427605287" sldId="270"/>
            <ac:picMk id="7" creationId="{F4D2F371-F54B-4F3D-954E-BE4593FA6F1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4B47E-F328-493E-BF0F-0ADAAB1898A6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C9FF8-7637-4A90-A212-D358E9A75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40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EE40-24CC-4224-88B9-A31283488A3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B58-1C5E-4E59-B6B5-F9B222E2D5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6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EE40-24CC-4224-88B9-A31283488A3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B58-1C5E-4E59-B6B5-F9B222E2D5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4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EE40-24CC-4224-88B9-A31283488A3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B58-1C5E-4E59-B6B5-F9B222E2D5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EE40-24CC-4224-88B9-A31283488A3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B58-1C5E-4E59-B6B5-F9B222E2D5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5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EE40-24CC-4224-88B9-A31283488A3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B58-1C5E-4E59-B6B5-F9B222E2D5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3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EE40-24CC-4224-88B9-A31283488A3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B58-1C5E-4E59-B6B5-F9B222E2D5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7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EE40-24CC-4224-88B9-A31283488A3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B58-1C5E-4E59-B6B5-F9B222E2D5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7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EE40-24CC-4224-88B9-A31283488A3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B58-1C5E-4E59-B6B5-F9B222E2D5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EE40-24CC-4224-88B9-A31283488A3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B58-1C5E-4E59-B6B5-F9B222E2D5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6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EE40-24CC-4224-88B9-A31283488A3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B58-1C5E-4E59-B6B5-F9B222E2D5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EE40-24CC-4224-88B9-A31283488A3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4B58-1C5E-4E59-B6B5-F9B222E2D5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EE40-24CC-4224-88B9-A31283488A3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26-01-2022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4B58-1C5E-4E59-B6B5-F9B222E2D5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EFDFB"/>
              </a:clrFrom>
              <a:clrTo>
                <a:srgbClr val="FEFD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796209" cy="7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0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647" y="183465"/>
            <a:ext cx="9144000" cy="2387600"/>
          </a:xfrm>
        </p:spPr>
        <p:txBody>
          <a:bodyPr>
            <a:normAutofit/>
          </a:bodyPr>
          <a:lstStyle/>
          <a:p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Sciences &amp; IT</a:t>
            </a:r>
            <a:b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1065"/>
            <a:ext cx="9144000" cy="264421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Students in the Group –</a:t>
            </a:r>
          </a:p>
          <a:p>
            <a:pPr algn="l"/>
            <a:r>
              <a:rPr lang="en-IN" sz="2800">
                <a:latin typeface="Times New Roman"/>
                <a:cs typeface="Times New Roman"/>
              </a:rPr>
              <a:t>Yash Gupta (2019BTCS088),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>
                <a:latin typeface="Times New Roman"/>
                <a:cs typeface="Times New Roman"/>
              </a:rPr>
              <a:t>Goutam Choudhary (2019BTCS032) and 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Rishabh Verma (2019BTCS063)</a:t>
            </a:r>
            <a:b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Faculty Mentor –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Neha Gupta Madam</a:t>
            </a:r>
          </a:p>
          <a:p>
            <a:pPr algn="l"/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Name of Title - </a:t>
            </a:r>
            <a:r>
              <a:rPr lang="en-US" sz="2800" b="0" i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 (OCR) for Hindi Handwritten Text</a:t>
            </a:r>
            <a:endParaRPr lang="en-US" sz="2000" b="0" i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/>
              <a:t> </a:t>
            </a:r>
          </a:p>
          <a:p>
            <a:pPr algn="l"/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7500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B89E-BB4F-46C3-9965-13921F81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Bahnschrift"/>
                <a:cs typeface="Calibri Light"/>
              </a:rPr>
              <a:t>Epochs done in our model</a:t>
            </a:r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3BF5CCB-31E1-4B37-8BA4-917C7D4D3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1" y="1531793"/>
            <a:ext cx="3938154" cy="2763981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D94A0225-2F71-47E0-86A0-5D54415B8437}"/>
              </a:ext>
            </a:extLst>
          </p:cNvPr>
          <p:cNvSpPr txBox="1"/>
          <p:nvPr/>
        </p:nvSpPr>
        <p:spPr>
          <a:xfrm>
            <a:off x="1529196" y="4594513"/>
            <a:ext cx="393815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ANN learning curve using learning rate 0.9 for first 200 epochs</a:t>
            </a:r>
            <a:endParaRPr lang="en-US"/>
          </a:p>
        </p:txBody>
      </p:sp>
      <p:pic>
        <p:nvPicPr>
          <p:cNvPr id="5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98F6F64-AD16-4AEA-991C-CD531B875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082" y="1532246"/>
            <a:ext cx="3557154" cy="2832349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70F5945B-D040-4A51-B843-CCC6216EF072}"/>
              </a:ext>
            </a:extLst>
          </p:cNvPr>
          <p:cNvSpPr txBox="1"/>
          <p:nvPr/>
        </p:nvSpPr>
        <p:spPr>
          <a:xfrm>
            <a:off x="7374082" y="4594513"/>
            <a:ext cx="3938153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ANN learning curve using learning rate 0.9 for 100000 epochs (from 50001 epochs to 150000 epochs)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6630E97-D351-40A5-A505-A75F81C52D40}"/>
              </a:ext>
            </a:extLst>
          </p:cNvPr>
          <p:cNvSpPr>
            <a:spLocks noGrp="1"/>
          </p:cNvSpPr>
          <p:nvPr/>
        </p:nvSpPr>
        <p:spPr>
          <a:xfrm>
            <a:off x="1930978" y="2272659"/>
            <a:ext cx="8096249" cy="3133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/>
              <a:t>Feature Extraction Methods</a:t>
            </a:r>
            <a:endParaRPr lang="en-IN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/>
              <a:t>Histogram of projection based on mean distance </a:t>
            </a:r>
            <a:endParaRPr lang="en-US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/>
              <a:t>Histogram of projection based on pixel value.</a:t>
            </a:r>
            <a:endParaRPr lang="en-US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/>
              <a:t> Vertical zero crossing</a:t>
            </a:r>
            <a:endParaRPr lang="en-US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/>
              <a:t> Classifier Tool</a:t>
            </a:r>
            <a:endParaRPr lang="en-IN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Scaling</a:t>
            </a:r>
            <a:endParaRPr lang="en-IN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Training our NN Model</a:t>
            </a:r>
            <a:endParaRPr lang="en-IN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Testing our NN Model</a:t>
            </a:r>
            <a:endParaRPr lang="en-IN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D601D9-A041-44D4-9AB0-327097436F3D}"/>
              </a:ext>
            </a:extLst>
          </p:cNvPr>
          <p:cNvSpPr>
            <a:spLocks noGrp="1"/>
          </p:cNvSpPr>
          <p:nvPr/>
        </p:nvSpPr>
        <p:spPr>
          <a:xfrm>
            <a:off x="1333500" y="568451"/>
            <a:ext cx="9144000" cy="1389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u="sng"/>
              <a:t>PROPOSED METHOD FOR FEATURE EXTRACTION AND CLASSIFICATION</a:t>
            </a:r>
            <a:endParaRPr lang="en-IN" sz="13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3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DCF1-AB58-45DF-B06D-3A46FB1F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612"/>
            <a:ext cx="10071847" cy="830076"/>
          </a:xfrm>
        </p:spPr>
        <p:txBody>
          <a:bodyPr/>
          <a:lstStyle/>
          <a:p>
            <a:r>
              <a:rPr lang="en-IN" b="1" u="sng"/>
              <a:t>RESULTS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FCBC-8F83-4D21-BDDB-6863E7C2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We tested our classifier on various printed Hindi documents and gathered the results. In fact the testing was done at two levels: individual letter level and paragraph level.</a:t>
            </a:r>
          </a:p>
          <a:p>
            <a:r>
              <a:rPr lang="en-US" u="sng"/>
              <a:t>Robustness of Classifier </a:t>
            </a:r>
            <a:r>
              <a:rPr lang="en-US"/>
              <a:t>- To test the robustness of the classifier we gradually increased the distortion in the input character images and observed the recognized characters thereof.</a:t>
            </a:r>
          </a:p>
          <a:p>
            <a:r>
              <a:rPr lang="en-US" u="sng"/>
              <a:t>Result Details of Feature Extraction </a:t>
            </a:r>
            <a:r>
              <a:rPr lang="en-US"/>
              <a:t>- From the results we can conclude that the error at classification level is negligible. This is, indeed, due to good selection of the features.</a:t>
            </a:r>
          </a:p>
          <a:p>
            <a:r>
              <a:rPr lang="en-IN" u="sng"/>
              <a:t>Segmentation Analysis</a:t>
            </a:r>
            <a:r>
              <a:rPr lang="en-US" u="sng"/>
              <a:t> </a:t>
            </a:r>
            <a:r>
              <a:rPr lang="en-US"/>
              <a:t>- Our segmentation approach is a hybrid approach, wherein we try to recognize the parts of the conjuncts that form part of a character class.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89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8EB-A02C-4A54-8F49-61389D03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894"/>
            <a:ext cx="10645588" cy="901794"/>
          </a:xfrm>
        </p:spPr>
        <p:txBody>
          <a:bodyPr/>
          <a:lstStyle/>
          <a:p>
            <a:r>
              <a:rPr lang="en-IN" b="1" u="sng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2FFB-F78C-4A9A-BC26-D060AB20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478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The experimental results illustrate that the a</a:t>
            </a:r>
            <a:r>
              <a:rPr lang="en-US" sz="1600" b="1"/>
              <a:t>rtificial neural network (ANN</a:t>
            </a:r>
            <a:r>
              <a:rPr lang="en-US" sz="1600"/>
              <a:t>) concept can be applied successfully to solve the Hindi optical character recognition problem. </a:t>
            </a:r>
            <a:endParaRPr lang="en-US" sz="1600">
              <a:cs typeface="Calibri"/>
            </a:endParaRPr>
          </a:p>
          <a:p>
            <a:r>
              <a:rPr lang="en-US" sz="1600"/>
              <a:t>There are many variations of factors that affect the performance of the developed Hindi OCR software.</a:t>
            </a:r>
            <a:endParaRPr lang="en-US" sz="1600">
              <a:cs typeface="Calibri"/>
            </a:endParaRPr>
          </a:p>
          <a:p>
            <a:r>
              <a:rPr lang="en-US" sz="1600"/>
              <a:t>The recognition rate of the OCR with the real Hindi document is </a:t>
            </a:r>
            <a:r>
              <a:rPr lang="en-US" sz="1600" b="1"/>
              <a:t>quite high</a:t>
            </a:r>
            <a:r>
              <a:rPr lang="en-US" sz="1600"/>
              <a:t> as shown in the results section. </a:t>
            </a:r>
            <a:endParaRPr lang="en-US" sz="1600">
              <a:cs typeface="Calibri"/>
            </a:endParaRPr>
          </a:p>
          <a:p>
            <a:r>
              <a:rPr lang="en-US" sz="1600"/>
              <a:t>However, other kinds of preprocessing and neural network models may be tested for a better recognition rate in the future.</a:t>
            </a:r>
            <a:endParaRPr lang="en-US" sz="1600">
              <a:cs typeface="Calibri"/>
            </a:endParaRPr>
          </a:p>
          <a:p>
            <a:r>
              <a:rPr lang="en-US" sz="1600"/>
              <a:t>The other future enhancement that can be incorporated in the work is to use a dictionary of words to correct the output. Certainly this will improve the performance. </a:t>
            </a:r>
            <a:endParaRPr lang="en-US" sz="1600">
              <a:cs typeface="Calibri"/>
            </a:endParaRPr>
          </a:p>
          <a:p>
            <a:r>
              <a:rPr lang="en-US" sz="1600"/>
              <a:t>In future, </a:t>
            </a:r>
            <a:r>
              <a:rPr lang="en-US" sz="1600" b="1"/>
              <a:t>speech synthesizer</a:t>
            </a:r>
            <a:r>
              <a:rPr lang="en-US" sz="1600"/>
              <a:t> can be integrated with the OCR with the aim of making a system for reading aids to the blind. </a:t>
            </a:r>
            <a:endParaRPr lang="en-IN" sz="1600">
              <a:cs typeface="Calibri"/>
            </a:endParaRPr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260FF89-C8E5-4214-B3FE-8A15529D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189" y="1685128"/>
            <a:ext cx="2724840" cy="1781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998C7-3E99-48B8-A171-ED24E8F6A239}"/>
              </a:ext>
            </a:extLst>
          </p:cNvPr>
          <p:cNvSpPr txBox="1"/>
          <p:nvPr/>
        </p:nvSpPr>
        <p:spPr>
          <a:xfrm>
            <a:off x="6992039" y="3474922"/>
            <a:ext cx="28099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Scanned Devanagari Script as Input</a:t>
            </a:r>
            <a:endParaRPr lang="en-US" sz="1400">
              <a:cs typeface="Calibri"/>
            </a:endParaRPr>
          </a:p>
        </p:txBody>
      </p:sp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F56E960E-050C-4A89-A8FA-FB6F0673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581" y="4440695"/>
            <a:ext cx="2908453" cy="168562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0C1B0E7-7520-4E81-BB27-E25EA84FB9CC}"/>
              </a:ext>
            </a:extLst>
          </p:cNvPr>
          <p:cNvSpPr/>
          <p:nvPr/>
        </p:nvSpPr>
        <p:spPr>
          <a:xfrm>
            <a:off x="8346824" y="3807947"/>
            <a:ext cx="449856" cy="596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FEE5A-C073-484A-8B05-276A0B57A9EE}"/>
              </a:ext>
            </a:extLst>
          </p:cNvPr>
          <p:cNvSpPr txBox="1"/>
          <p:nvPr/>
        </p:nvSpPr>
        <p:spPr>
          <a:xfrm>
            <a:off x="7680593" y="6130847"/>
            <a:ext cx="1363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OCR Output</a:t>
            </a:r>
          </a:p>
        </p:txBody>
      </p:sp>
    </p:spTree>
    <p:extLst>
      <p:ext uri="{BB962C8B-B14F-4D97-AF65-F5344CB8AC3E}">
        <p14:creationId xmlns:p14="http://schemas.microsoft.com/office/powerpoint/2010/main" val="180605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130" y="1205442"/>
            <a:ext cx="9144000" cy="1492051"/>
          </a:xfrm>
        </p:spPr>
        <p:txBody>
          <a:bodyPr>
            <a:normAutofit/>
          </a:bodyPr>
          <a:lstStyle/>
          <a:p>
            <a:b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2135"/>
            <a:ext cx="9144000" cy="4134119"/>
          </a:xfrm>
        </p:spPr>
        <p:txBody>
          <a:bodyPr>
            <a:noAutofit/>
          </a:bodyPr>
          <a:lstStyle/>
          <a:p>
            <a:r>
              <a:rPr lang="en-IN" sz="4000" b="1">
                <a:latin typeface="Comic Sans MS" panose="030F0702030302020204" pitchFamily="66" charset="0"/>
              </a:rPr>
              <a:t>Thank you</a:t>
            </a:r>
          </a:p>
          <a:p>
            <a:endParaRPr lang="en-IN" sz="4000" b="1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8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C0B4-BAA7-4127-BAB4-B60EBCD1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Bahnschrift"/>
                <a:cs typeface="Calibri Light"/>
              </a:rPr>
              <a:t>PROBLEM STATEMENT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C9F355FD-7EF0-4DAC-86D0-2A5194403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228" y="2060568"/>
            <a:ext cx="4078624" cy="26022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F762F6-C92E-4C0E-BF3B-70F340CE19D5}"/>
              </a:ext>
            </a:extLst>
          </p:cNvPr>
          <p:cNvSpPr txBox="1"/>
          <p:nvPr/>
        </p:nvSpPr>
        <p:spPr>
          <a:xfrm>
            <a:off x="8163623" y="1583237"/>
            <a:ext cx="3574471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>
                <a:cs typeface="Calibri"/>
              </a:rPr>
              <a:t>We took this problem statement from </a:t>
            </a:r>
            <a:r>
              <a:rPr lang="en-US" sz="2400" b="1">
                <a:cs typeface="Calibri"/>
              </a:rPr>
              <a:t>manthan.nic.gov.in </a:t>
            </a:r>
            <a:r>
              <a:rPr lang="en-US" sz="2400">
                <a:cs typeface="Calibri"/>
              </a:rPr>
              <a:t>under </a:t>
            </a:r>
            <a:r>
              <a:rPr lang="en-US" sz="2400" b="1">
                <a:cs typeface="Calibri"/>
              </a:rPr>
              <a:t>IIC hackathon.</a:t>
            </a:r>
            <a:br>
              <a:rPr lang="en-US" sz="2400" b="1">
                <a:cs typeface="Calibri"/>
              </a:rPr>
            </a:br>
            <a:endParaRPr lang="en-US" sz="2400" b="1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/>
              <a:t>We have to create an OCR Engine which has capabilities to perform OCR on </a:t>
            </a:r>
            <a:r>
              <a:rPr lang="en-US" sz="2400" b="1"/>
              <a:t>Hindi Handwritten Text </a:t>
            </a:r>
            <a:r>
              <a:rPr lang="en-US" sz="2400"/>
              <a:t>for </a:t>
            </a:r>
            <a:r>
              <a:rPr lang="en-US" sz="2000" b="1"/>
              <a:t>Bureau of Police Research and Development.</a:t>
            </a:r>
            <a:endParaRPr lang="en-US" sz="2000" b="1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b="1">
              <a:cs typeface="Calibri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15957CB-9C5E-4D17-87E7-3C57ECF1D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286" y="1712422"/>
            <a:ext cx="2803813" cy="30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4783"/>
            <a:ext cx="9144000" cy="1054169"/>
          </a:xfrm>
        </p:spPr>
        <p:txBody>
          <a:bodyPr>
            <a:normAutofit/>
          </a:bodyPr>
          <a:lstStyle/>
          <a:p>
            <a:r>
              <a:rPr lang="en-US" sz="3200" b="1" u="sng">
                <a:latin typeface="Bahnschrift"/>
              </a:rPr>
              <a:t>What is Optical Character Recognition (OCR)?</a:t>
            </a:r>
            <a:endParaRPr lang="en-IN" sz="3200" b="1" u="sng">
              <a:latin typeface="Bahnschrif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10871"/>
            <a:ext cx="8382000" cy="26323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Optical Character Recognition (OCR) is a process of converting printed or handwritten scanned documents into ASCII characters that a computer can recognize.</a:t>
            </a:r>
            <a:endParaRPr lang="en-US" sz="180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 In other words, automatic text recognition using OCR is the process of converting an image of textual documents into its digital textual equivalent.</a:t>
            </a:r>
            <a:endParaRPr lang="en-US" sz="180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 The advantage is that the textual material can be edited, which otherwise is not possible in scanned documents in which these are image files. </a:t>
            </a:r>
            <a:endParaRPr lang="en-US" sz="180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The document image itself can be either machine-printed or handwritten, or a combination of the two.</a:t>
            </a:r>
            <a:endParaRPr lang="en-US" sz="180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 Computer systems equipped with such an OCR system improve the speed of input operation, decrease some possible human errors and enable compact storage, fast retrieval and other file manipulations. </a:t>
            </a:r>
            <a:endParaRPr lang="en-US" sz="180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The range of applications includes postal code recognition, automatic data entry into a large administrative system, banking, automatic cartography and, when interfaced with a voice synthesizer, reading devices for the visually handicapped.</a:t>
            </a:r>
            <a:endParaRPr lang="en-IN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1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4783"/>
            <a:ext cx="9144000" cy="938259"/>
          </a:xfrm>
        </p:spPr>
        <p:txBody>
          <a:bodyPr>
            <a:normAutofit/>
          </a:bodyPr>
          <a:lstStyle/>
          <a:p>
            <a:r>
              <a:rPr lang="en-IN" sz="4000">
                <a:latin typeface="Copperplate Gothic Light"/>
              </a:rPr>
              <a:t>Overview of </a:t>
            </a:r>
            <a:r>
              <a:rPr lang="en-IN" sz="4000" b="1">
                <a:latin typeface="Copperplate Gothic Light"/>
              </a:rPr>
              <a:t>Hindi</a:t>
            </a:r>
            <a:r>
              <a:rPr lang="en-IN" sz="4000">
                <a:latin typeface="Copperplate Gothic Light"/>
              </a:rPr>
              <a:t> OCR System</a:t>
            </a:r>
            <a:endParaRPr lang="en-IN" sz="11500">
              <a:latin typeface="Copperplate Gothic Light" panose="020E05070202060204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82332"/>
            <a:ext cx="9144000" cy="2644216"/>
          </a:xfrm>
        </p:spPr>
        <p:txBody>
          <a:bodyPr>
            <a:noAutofit/>
          </a:bodyPr>
          <a:lstStyle/>
          <a:p>
            <a:pPr algn="l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An OCR system should usually perform the following tasks:</a:t>
            </a:r>
          </a:p>
          <a:p>
            <a:pPr algn="l"/>
            <a:r>
              <a:rPr lang="en-US" sz="2000">
                <a:latin typeface="Arial Narrow" panose="020B0606020202030204" pitchFamily="34" charset="0"/>
              </a:rPr>
              <a:t>a) Text Digitization </a:t>
            </a:r>
          </a:p>
          <a:p>
            <a:pPr algn="l"/>
            <a:r>
              <a:rPr lang="en-US" sz="2000">
                <a:latin typeface="Arial Narrow" panose="020B0606020202030204" pitchFamily="34" charset="0"/>
              </a:rPr>
              <a:t>b) Gray Tone to Two Tone Conversion </a:t>
            </a:r>
          </a:p>
          <a:p>
            <a:pPr algn="l"/>
            <a:r>
              <a:rPr lang="en-US" sz="2000">
                <a:latin typeface="Arial Narrow" panose="020B0606020202030204" pitchFamily="34" charset="0"/>
              </a:rPr>
              <a:t>c) Noise clearing </a:t>
            </a:r>
          </a:p>
          <a:p>
            <a:pPr algn="l"/>
            <a:r>
              <a:rPr lang="en-US" sz="2000">
                <a:latin typeface="Arial Narrow" panose="020B0606020202030204" pitchFamily="34" charset="0"/>
              </a:rPr>
              <a:t>d) Text Block Identification </a:t>
            </a:r>
          </a:p>
          <a:p>
            <a:pPr algn="l"/>
            <a:r>
              <a:rPr lang="en-US" sz="2000">
                <a:latin typeface="Arial Narrow" panose="020B0606020202030204" pitchFamily="34" charset="0"/>
              </a:rPr>
              <a:t>e) Skew Correction </a:t>
            </a:r>
          </a:p>
          <a:p>
            <a:pPr algn="l"/>
            <a:r>
              <a:rPr lang="en-US" sz="2000">
                <a:latin typeface="Arial Narrow" panose="020B0606020202030204" pitchFamily="34" charset="0"/>
              </a:rPr>
              <a:t>f) Line and Word Detection </a:t>
            </a:r>
          </a:p>
          <a:p>
            <a:pPr algn="l"/>
            <a:r>
              <a:rPr lang="en-US" sz="2000">
                <a:latin typeface="Arial Narrow" panose="020B0606020202030204" pitchFamily="34" charset="0"/>
              </a:rPr>
              <a:t>g) Character Segmentation</a:t>
            </a:r>
          </a:p>
          <a:p>
            <a:pPr algn="l"/>
            <a:r>
              <a:rPr lang="en-IN" sz="2000">
                <a:latin typeface="Arial Narrow" panose="020B0606020202030204" pitchFamily="34" charset="0"/>
              </a:rPr>
              <a:t>h) Features Extraction</a:t>
            </a:r>
          </a:p>
          <a:p>
            <a:pPr algn="l"/>
            <a:r>
              <a:rPr lang="en-IN" sz="2000" err="1">
                <a:latin typeface="Arial Narrow" panose="020B0606020202030204" pitchFamily="34" charset="0"/>
              </a:rPr>
              <a:t>i</a:t>
            </a:r>
            <a:r>
              <a:rPr lang="en-IN" sz="2000">
                <a:latin typeface="Arial Narrow" panose="020B0606020202030204" pitchFamily="34" charset="0"/>
              </a:rPr>
              <a:t>) Character Recognition </a:t>
            </a:r>
          </a:p>
          <a:p>
            <a:pPr algn="l"/>
            <a:r>
              <a:rPr lang="en-IN" sz="2000">
                <a:latin typeface="Arial Narrow" panose="020B0606020202030204" pitchFamily="34" charset="0"/>
              </a:rPr>
              <a:t>j) Error Correction</a:t>
            </a:r>
            <a:endParaRPr lang="en-IN" sz="2800">
              <a:latin typeface="Arial Narrow" panose="020B0606020202030204" pitchFamily="34" charset="0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AD19CB3-C20C-42C2-A844-D1DB9591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513" y="2495935"/>
            <a:ext cx="3409950" cy="363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2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19F7-31E7-4BAB-904B-B87E2338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630168"/>
            <a:ext cx="11376991" cy="1325563"/>
          </a:xfrm>
        </p:spPr>
        <p:txBody>
          <a:bodyPr/>
          <a:lstStyle/>
          <a:p>
            <a:pPr algn="ctr"/>
            <a:r>
              <a:rPr lang="en-US" b="1">
                <a:latin typeface="Bahnschrift"/>
                <a:cs typeface="Calibri Light" panose="020F0302020204030204"/>
              </a:rPr>
              <a:t>AWS TEXTRACT ML SERVICE =&gt; </a:t>
            </a:r>
            <a:r>
              <a:rPr lang="en-US" b="1">
                <a:solidFill>
                  <a:srgbClr val="FF0000"/>
                </a:solidFill>
                <a:latin typeface="Bahnschrift"/>
                <a:cs typeface="Calibri Light" panose="020F0302020204030204"/>
              </a:rPr>
              <a:t>100% FAILED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4D2F371-F54B-4F3D-954E-BE4593FA6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709" y="1825625"/>
            <a:ext cx="9724581" cy="4351338"/>
          </a:xfrm>
        </p:spPr>
      </p:pic>
    </p:spTree>
    <p:extLst>
      <p:ext uri="{BB962C8B-B14F-4D97-AF65-F5344CB8AC3E}">
        <p14:creationId xmlns:p14="http://schemas.microsoft.com/office/powerpoint/2010/main" val="242760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D1BC-ED0E-43FD-B48F-8CADC001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Bahnschrift"/>
                <a:cs typeface="Calibri Light" panose="020F0302020204030204"/>
              </a:rPr>
              <a:t>HOW TO SOLVE THIS PROBLEM?</a:t>
            </a:r>
          </a:p>
        </p:txBody>
      </p:sp>
      <p:pic>
        <p:nvPicPr>
          <p:cNvPr id="4" name="Picture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3386F0F0-1981-43C2-BC11-AE0F684AB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8369" y="1574929"/>
            <a:ext cx="4168943" cy="19267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B4468-67E0-4DA7-8B3C-19C9990AB651}"/>
              </a:ext>
            </a:extLst>
          </p:cNvPr>
          <p:cNvSpPr txBox="1"/>
          <p:nvPr/>
        </p:nvSpPr>
        <p:spPr>
          <a:xfrm>
            <a:off x="836469" y="1520536"/>
            <a:ext cx="5063835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Step 1: </a:t>
            </a:r>
            <a:r>
              <a:rPr lang="en-US"/>
              <a:t>We took '</a:t>
            </a:r>
            <a:r>
              <a:rPr lang="en-US" b="1"/>
              <a:t>Devanagari Hindi' </a:t>
            </a:r>
            <a:r>
              <a:rPr lang="en-US"/>
              <a:t>dataset from </a:t>
            </a:r>
            <a:r>
              <a:rPr lang="en-US" b="1"/>
              <a:t>Kaggle </a:t>
            </a:r>
            <a:r>
              <a:rPr lang="en-US"/>
              <a:t>as well as real world Dataset from student Hindi Notebook.</a:t>
            </a:r>
            <a:br>
              <a:rPr lang="en-US"/>
            </a:br>
            <a:br>
              <a:rPr lang="en-US"/>
            </a:br>
            <a:r>
              <a:rPr lang="en-US" b="1">
                <a:cs typeface="Calibri"/>
              </a:rPr>
              <a:t>Step 2: </a:t>
            </a:r>
            <a:r>
              <a:rPr lang="en-US">
                <a:cs typeface="Calibri"/>
              </a:rPr>
              <a:t>As this is a </a:t>
            </a:r>
            <a:r>
              <a:rPr lang="en-US" b="1">
                <a:cs typeface="Calibri"/>
              </a:rPr>
              <a:t>Classification Problem, </a:t>
            </a:r>
            <a:r>
              <a:rPr lang="en-US">
                <a:cs typeface="Calibri"/>
              </a:rPr>
              <a:t>having </a:t>
            </a:r>
            <a:r>
              <a:rPr lang="en-US" b="1">
                <a:cs typeface="Calibri"/>
              </a:rPr>
              <a:t>Multi-Class Logistic Regression.</a:t>
            </a:r>
            <a:br>
              <a:rPr lang="en-US" b="1">
                <a:cs typeface="Calibri"/>
              </a:rPr>
            </a:br>
            <a:br>
              <a:rPr lang="en-US" b="1">
                <a:cs typeface="Calibri"/>
              </a:rPr>
            </a:br>
            <a:r>
              <a:rPr lang="en-US" b="1">
                <a:cs typeface="Calibri"/>
              </a:rPr>
              <a:t>Step 3: </a:t>
            </a:r>
            <a:r>
              <a:rPr lang="en-US">
                <a:cs typeface="Calibri"/>
              </a:rPr>
              <a:t>So we implemented  </a:t>
            </a:r>
            <a:r>
              <a:rPr lang="en-US" b="1">
                <a:cs typeface="Calibri"/>
              </a:rPr>
              <a:t>Deep Learning, </a:t>
            </a:r>
            <a:r>
              <a:rPr lang="en-US">
                <a:cs typeface="Calibri"/>
              </a:rPr>
              <a:t>with the help of CNN Algorithm. </a:t>
            </a:r>
            <a:br>
              <a:rPr lang="en-US">
                <a:cs typeface="Calibri"/>
              </a:rPr>
            </a:br>
            <a:br>
              <a:rPr lang="en-US">
                <a:cs typeface="Calibri"/>
              </a:rPr>
            </a:br>
            <a:r>
              <a:rPr lang="en-US" b="1">
                <a:cs typeface="Calibri"/>
              </a:rPr>
              <a:t>Step 4: </a:t>
            </a:r>
            <a:r>
              <a:rPr lang="en-US">
                <a:cs typeface="Calibri"/>
              </a:rPr>
              <a:t>We used multiple libraries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Python 3.9 ; Anaconda Package Manager 2021.11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Jupyter</a:t>
            </a:r>
            <a:r>
              <a:rPr lang="en-US">
                <a:ea typeface="+mn-lt"/>
                <a:cs typeface="+mn-lt"/>
              </a:rPr>
              <a:t> Notebook 6.4.7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OpenCV Library </a:t>
            </a:r>
            <a:r>
              <a:rPr lang="en-US">
                <a:ea typeface="+mn-lt"/>
                <a:cs typeface="+mn-lt"/>
              </a:rPr>
              <a:t>4.5.5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Keras</a:t>
            </a:r>
            <a:r>
              <a:rPr lang="en-US">
                <a:cs typeface="Calibri"/>
              </a:rPr>
              <a:t> Library 2.7.0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Pandas Library </a:t>
            </a:r>
            <a:r>
              <a:rPr lang="en-US">
                <a:ea typeface="+mn-lt"/>
                <a:cs typeface="+mn-lt"/>
              </a:rPr>
              <a:t>1.4.0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Matplotlib Library 1.3.1</a:t>
            </a:r>
          </a:p>
        </p:txBody>
      </p:sp>
      <p:pic>
        <p:nvPicPr>
          <p:cNvPr id="6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1F6DD57-60EB-4AF7-B813-439A7DCA0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33" y="3699808"/>
            <a:ext cx="3514380" cy="27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2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B89E-BB4F-46C3-9965-13921F81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Bahnschrift"/>
                <a:cs typeface="Calibri Light"/>
              </a:rPr>
              <a:t>WHAT IS CNN ALGORITHM?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8FABC6A-924C-4F67-B557-6DD3763DB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50" y="1596107"/>
            <a:ext cx="8581401" cy="4351338"/>
          </a:xfrm>
        </p:spPr>
      </p:pic>
    </p:spTree>
    <p:extLst>
      <p:ext uri="{BB962C8B-B14F-4D97-AF65-F5344CB8AC3E}">
        <p14:creationId xmlns:p14="http://schemas.microsoft.com/office/powerpoint/2010/main" val="304740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4625B72B-E610-4182-B77D-1A0CC8C6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339809"/>
            <a:ext cx="1522269" cy="1459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03D83-A0DE-4C43-AFF2-1A6D74EA48A3}"/>
              </a:ext>
            </a:extLst>
          </p:cNvPr>
          <p:cNvSpPr txBox="1"/>
          <p:nvPr/>
        </p:nvSpPr>
        <p:spPr>
          <a:xfrm>
            <a:off x="403513" y="3875809"/>
            <a:ext cx="29250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how padding works in CNN. </a:t>
            </a:r>
            <a:r>
              <a:rPr lang="en-US">
                <a:ea typeface="+mn-lt"/>
                <a:cs typeface="+mn-lt"/>
              </a:rPr>
              <a:t>Convolution Operation with Stride Length = 2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1200A-BF2C-4CDF-954E-78B6289DD00D}"/>
              </a:ext>
            </a:extLst>
          </p:cNvPr>
          <p:cNvSpPr txBox="1"/>
          <p:nvPr/>
        </p:nvSpPr>
        <p:spPr>
          <a:xfrm>
            <a:off x="3616036" y="401435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pooling layer works in CNN. Here </a:t>
            </a:r>
            <a:r>
              <a:rPr lang="en-US">
                <a:ea typeface="+mn-lt"/>
                <a:cs typeface="+mn-lt"/>
              </a:rPr>
              <a:t>3x3 pooling over 5x5 convolved feature.</a:t>
            </a:r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8331911-81AC-46E4-80E0-429B857A20EC}"/>
              </a:ext>
            </a:extLst>
          </p:cNvPr>
          <p:cNvSpPr/>
          <p:nvPr/>
        </p:nvSpPr>
        <p:spPr>
          <a:xfrm>
            <a:off x="2818568" y="3030820"/>
            <a:ext cx="632114" cy="502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picture containing text, electronics, orange, keyboard&#10;&#10;Description automatically generated">
            <a:extLst>
              <a:ext uri="{FF2B5EF4-FFF2-40B4-BE49-F238E27FC236}">
                <a16:creationId xmlns:a16="http://schemas.microsoft.com/office/drawing/2014/main" id="{91CFF630-D310-47A0-A12F-6C164ED6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36" y="2249632"/>
            <a:ext cx="2743200" cy="1717964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5DDE6637-7D1E-4E78-8FEC-2EB5B6737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8068"/>
            <a:ext cx="9144000" cy="863600"/>
          </a:xfrm>
        </p:spPr>
        <p:txBody>
          <a:bodyPr>
            <a:normAutofit/>
          </a:bodyPr>
          <a:lstStyle/>
          <a:p>
            <a:r>
              <a:rPr lang="en-US" sz="4400" b="1">
                <a:latin typeface="Bahnschrift"/>
                <a:cs typeface="Calibri Light"/>
              </a:rPr>
              <a:t>Working of CNN Algorithm</a:t>
            </a:r>
            <a:endParaRPr lang="en-US" sz="4400" b="1">
              <a:latin typeface="Bahnschrift"/>
            </a:endParaRPr>
          </a:p>
        </p:txBody>
      </p:sp>
      <p:pic>
        <p:nvPicPr>
          <p:cNvPr id="17" name="Picture 17" descr="Diagram&#10;&#10;Description automatically generated">
            <a:extLst>
              <a:ext uri="{FF2B5EF4-FFF2-40B4-BE49-F238E27FC236}">
                <a16:creationId xmlns:a16="http://schemas.microsoft.com/office/drawing/2014/main" id="{F661C3CF-842E-4CFD-ACC7-B26236243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945" y="2043048"/>
            <a:ext cx="2743200" cy="1975268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097976-BE6F-445B-B62C-BE2903D86FC9}"/>
              </a:ext>
            </a:extLst>
          </p:cNvPr>
          <p:cNvSpPr/>
          <p:nvPr/>
        </p:nvSpPr>
        <p:spPr>
          <a:xfrm>
            <a:off x="6351477" y="3134729"/>
            <a:ext cx="632114" cy="502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EC2860-9D4C-4AC2-A788-02420B839C4F}"/>
              </a:ext>
            </a:extLst>
          </p:cNvPr>
          <p:cNvSpPr txBox="1"/>
          <p:nvPr/>
        </p:nvSpPr>
        <p:spPr>
          <a:xfrm>
            <a:off x="7148945" y="433474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6D0CC-A243-45AD-B753-6D21421F8BA8}"/>
              </a:ext>
            </a:extLst>
          </p:cNvPr>
          <p:cNvSpPr txBox="1"/>
          <p:nvPr/>
        </p:nvSpPr>
        <p:spPr>
          <a:xfrm>
            <a:off x="7690139" y="41485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Types of Pooling</a:t>
            </a:r>
          </a:p>
        </p:txBody>
      </p:sp>
    </p:spTree>
    <p:extLst>
      <p:ext uri="{BB962C8B-B14F-4D97-AF65-F5344CB8AC3E}">
        <p14:creationId xmlns:p14="http://schemas.microsoft.com/office/powerpoint/2010/main" val="88991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B89E-BB4F-46C3-9965-13921F81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Bahnschrift"/>
                <a:cs typeface="Calibri Light"/>
              </a:rPr>
              <a:t>Our Artificial Neural Network</a:t>
            </a:r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DB5FEB1-D364-4213-B28F-296860FD2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398" y="1573688"/>
            <a:ext cx="6831949" cy="35054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806D15-D968-46B1-B253-DAE2069B1C81}"/>
              </a:ext>
            </a:extLst>
          </p:cNvPr>
          <p:cNvSpPr txBox="1"/>
          <p:nvPr/>
        </p:nvSpPr>
        <p:spPr>
          <a:xfrm>
            <a:off x="2263549" y="5167368"/>
            <a:ext cx="8352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 Neural Network with total </a:t>
            </a:r>
            <a:r>
              <a:rPr lang="en-US" b="1">
                <a:ea typeface="+mn-lt"/>
                <a:cs typeface="+mn-lt"/>
              </a:rPr>
              <a:t>4 layers,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169 </a:t>
            </a:r>
            <a:r>
              <a:rPr lang="en-US">
                <a:ea typeface="+mn-lt"/>
                <a:cs typeface="+mn-lt"/>
              </a:rPr>
              <a:t>neurons in </a:t>
            </a:r>
            <a:r>
              <a:rPr lang="en-US" b="1">
                <a:ea typeface="+mn-lt"/>
                <a:cs typeface="+mn-lt"/>
              </a:rPr>
              <a:t>I/P layer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250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200 </a:t>
            </a:r>
            <a:r>
              <a:rPr lang="en-US">
                <a:ea typeface="+mn-lt"/>
                <a:cs typeface="+mn-lt"/>
              </a:rPr>
              <a:t>neurons in hidden layers &amp; </a:t>
            </a:r>
            <a:r>
              <a:rPr lang="en-US" b="1">
                <a:ea typeface="+mn-lt"/>
                <a:cs typeface="+mn-lt"/>
              </a:rPr>
              <a:t>77 neurons</a:t>
            </a:r>
            <a:r>
              <a:rPr lang="en-US">
                <a:ea typeface="+mn-lt"/>
                <a:cs typeface="+mn-lt"/>
              </a:rPr>
              <a:t> in </a:t>
            </a:r>
            <a:r>
              <a:rPr lang="en-US" b="1">
                <a:ea typeface="+mn-lt"/>
                <a:cs typeface="+mn-lt"/>
              </a:rPr>
              <a:t>O/P</a:t>
            </a:r>
            <a:r>
              <a:rPr lang="en-US">
                <a:ea typeface="+mn-lt"/>
                <a:cs typeface="+mn-lt"/>
              </a:rPr>
              <a:t> Layer.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972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1_Office Theme</vt:lpstr>
      <vt:lpstr>School of Computer Sciences &amp; IT </vt:lpstr>
      <vt:lpstr>PROBLEM STATEMENT</vt:lpstr>
      <vt:lpstr>What is Optical Character Recognition (OCR)?</vt:lpstr>
      <vt:lpstr>Overview of Hindi OCR System</vt:lpstr>
      <vt:lpstr>AWS TEXTRACT ML SERVICE =&gt; 100% FAILED</vt:lpstr>
      <vt:lpstr>HOW TO SOLVE THIS PROBLEM?</vt:lpstr>
      <vt:lpstr>WHAT IS CNN ALGORITHM?</vt:lpstr>
      <vt:lpstr>Working of CNN Algorithm</vt:lpstr>
      <vt:lpstr>Our Artificial Neural Network</vt:lpstr>
      <vt:lpstr>Epochs done in our model</vt:lpstr>
      <vt:lpstr>PowerPoint Presentation</vt:lpstr>
      <vt:lpstr>RESULTS ANALYSIS</vt:lpstr>
      <vt:lpstr>CONCLUSION AND FUTURE WORK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Resources &amp; Their Conservation</dc:title>
  <dc:creator>Mamta Thakur</dc:creator>
  <cp:revision>1</cp:revision>
  <dcterms:created xsi:type="dcterms:W3CDTF">2021-09-17T06:57:21Z</dcterms:created>
  <dcterms:modified xsi:type="dcterms:W3CDTF">2022-01-27T06:22:06Z</dcterms:modified>
</cp:coreProperties>
</file>