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윤 가영" initials="윤가" lastIdx="1" clrIdx="0">
    <p:extLst>
      <p:ext uri="{19B8F6BF-5375-455C-9EA6-DF929625EA0E}">
        <p15:presenceInfo xmlns:p15="http://schemas.microsoft.com/office/powerpoint/2012/main" userId="d393f65f8d652e2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7-26T21:05:56.918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83B39A-D6FB-5E44-30DE-AA6D474160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F8DE699-57D1-E784-6DC0-A7DC17363C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0E9E86-FE24-FB43-C244-67EB3A2A6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56A4A-8970-4316-8189-79BC34828887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28CF3F-5BC1-3CAB-2D70-23D3630EC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338708-D254-12C7-D9BB-C8F6CB0ED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67EFB-1E0A-4944-8E03-2EB8511469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9476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3721B1-E4F3-70AC-8238-A7BEB7DCC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B76C71-09F5-69E3-EDCF-9BDA63D003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5943BF-BB5C-A99B-CBC7-92B45CA68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56A4A-8970-4316-8189-79BC34828887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C61BCE-C15B-081F-2820-830FE539B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E0167A-06C2-B017-1EF4-D7B787D46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67EFB-1E0A-4944-8E03-2EB8511469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068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6B47435-1A26-31F4-794D-3DAECC92FD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DD0591F-3590-40DD-041B-CE599FA57E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213AA6-398F-D157-441E-8A49C90D5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56A4A-8970-4316-8189-79BC34828887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F51CA9-9A32-AE26-2D56-D4F5527AC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CFA188-DB3B-A5CF-C32D-9E0011068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67EFB-1E0A-4944-8E03-2EB8511469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938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485974-0C63-982A-449C-9C0DED00C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812266-8934-9F1E-F41B-C2B9446FA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192E36-5EC6-85C2-1AB3-909391DD5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56A4A-8970-4316-8189-79BC34828887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FDE5A8-923C-367D-AE2D-230ADE721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98BB6F-45B6-A1E6-1CD9-A74448038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67EFB-1E0A-4944-8E03-2EB8511469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384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DA224A-6573-CE05-09C6-382D35846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48C9C5-6E61-C504-BDE7-AB4E66CDCA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F19193-6AB8-86ED-303D-AF706AC51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56A4A-8970-4316-8189-79BC34828887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54ECDE-DE47-E2B2-E714-CBBEFF74B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CEF7F5-D1B9-7F5F-9BF7-2A4FD3C33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67EFB-1E0A-4944-8E03-2EB8511469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4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B9BDBA-01E1-5A9A-F8AE-57030D5E1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544148-AE4E-3C1B-AF1E-011247F4DA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49D0B6F-0481-EF6A-9828-CFD40D40EB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EE9547-0E05-34BD-3F40-90BB6101E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56A4A-8970-4316-8189-79BC34828887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545DF3-246D-A3BE-BBE8-C998CABE3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A86AE1-4F53-D4F8-6AF8-D40A56AA5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67EFB-1E0A-4944-8E03-2EB8511469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1732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DDD714-C811-3F6A-F85A-F4E810009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01F0AB-D1F2-1425-153A-A2723EB349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85736D-1F82-2A0B-8FDA-F246A90D35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3430D85-647A-9050-CE0C-858A38B97B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EA15F8C-D844-D53E-C0D1-B70FC8612E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465FEC0-01C0-3AFE-E944-337E5A590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56A4A-8970-4316-8189-79BC34828887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1D5D1A0-8D51-3BA4-919F-51FA89154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C16FAEE-FC46-3502-BA30-D570016FC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67EFB-1E0A-4944-8E03-2EB8511469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743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D87987-0955-358C-22A6-D8704E02E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0C93119-1B95-D598-E3C2-2356303E6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56A4A-8970-4316-8189-79BC34828887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5DC7FA7-AD5F-5336-0FD1-94D7EA74F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92224F4-D14C-F486-76D0-9BBF15A21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67EFB-1E0A-4944-8E03-2EB8511469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046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C035F8B-EBC9-1A41-A90F-97B06EF66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56A4A-8970-4316-8189-79BC34828887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D37DDD9-B92F-2D03-E3E5-341FA8039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C6C039-D546-92D9-DFF2-EF2E97522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67EFB-1E0A-4944-8E03-2EB8511469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640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CED996-C913-7E1F-850B-2A41E37ED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8D87AB-3E54-36B9-3A98-23798B361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7E09DB-4654-B2A5-906E-048C6C6F59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B22B25-66BC-065A-9A22-F935B746F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56A4A-8970-4316-8189-79BC34828887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097558-6542-FC4B-A6FD-49A99A0C2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9245F0-6E6F-0C89-88DD-43CC64EF6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67EFB-1E0A-4944-8E03-2EB8511469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995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A31F35-517F-AECC-4C52-B20A014B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91C5972-AFF9-7365-BAD0-118D2FDC85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5ADB3AE-94EA-A01C-5522-254EE24539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C8C344-CEDE-CDF6-256E-F00C2A0BB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56A4A-8970-4316-8189-79BC34828887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00D8E9-EE8B-357B-3073-AA4CF65BC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B9EDB3-7459-1398-94B3-FDA58C53C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67EFB-1E0A-4944-8E03-2EB8511469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936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2079984-1EE7-9410-2195-23F8D51F9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9DEB6C-AA7D-7016-B246-08F6D1ABA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40A8D8-BA5F-3531-9178-376B932A6C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56A4A-8970-4316-8189-79BC34828887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4C40D4-659C-B0A4-4771-9709CFDA41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4FC977-2E26-6838-F297-3E2E9C691F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67EFB-1E0A-4944-8E03-2EB8511469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642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comments" Target="../comments/comment1.xml"/><Relationship Id="rId4" Type="http://schemas.openxmlformats.org/officeDocument/2006/relationships/hyperlink" Target="&#50980;&#44032;&#50689;_0726_&#49828;&#53664;&#47532;&#48372;&#46300;&#44396;&#49457;.pptx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0559554-311B-B11D-F8FB-1914D51291A6}"/>
              </a:ext>
            </a:extLst>
          </p:cNvPr>
          <p:cNvSpPr txBox="1"/>
          <p:nvPr/>
        </p:nvSpPr>
        <p:spPr>
          <a:xfrm>
            <a:off x="271970" y="139464"/>
            <a:ext cx="5824030" cy="4389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윤가영 </a:t>
            </a:r>
            <a:r>
              <a:rPr lang="en-US" altLang="ko-KR" sz="1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(3). </a:t>
            </a:r>
            <a:r>
              <a:rPr lang="ko-KR" altLang="en-US" sz="1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일상생활에서의 전기 사용과 친환경 발전의 체험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27C5945-2CE9-90BF-9EA4-C3B414253C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782" y="807477"/>
            <a:ext cx="4613945" cy="256170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83D0C35-21E6-A3AC-86BC-B6D25A8181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478" y="2420980"/>
            <a:ext cx="5985730" cy="419001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C58002D-40E4-69B9-397B-48581134D08B}"/>
              </a:ext>
            </a:extLst>
          </p:cNvPr>
          <p:cNvSpPr txBox="1"/>
          <p:nvPr/>
        </p:nvSpPr>
        <p:spPr>
          <a:xfrm>
            <a:off x="5951496" y="807477"/>
            <a:ext cx="46139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플레이어가 눈뜨고 집안을 돌아다님</a:t>
            </a: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돌아다니며 현재 사용중인 전력을 확인하는 것이 목표</a:t>
            </a: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ko-KR" altLang="en-US" sz="15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맵의</a:t>
            </a: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의도를 모르고 방향성을 </a:t>
            </a:r>
            <a:r>
              <a:rPr lang="ko-KR" altLang="en-US" sz="15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잃을까봐</a:t>
            </a: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퀘스트를</a:t>
            </a:r>
            <a:endParaRPr lang="en-US" altLang="ko-KR" sz="1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주는 것이 좋겠음</a:t>
            </a: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1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ex) </a:t>
            </a: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집안 내 가전제품을 확인하기</a:t>
            </a: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(0/5)</a:t>
            </a:r>
            <a:endParaRPr lang="ko-KR" altLang="en-US" sz="1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296886-22A3-45F7-FAA8-AC3BA5817A7D}"/>
              </a:ext>
            </a:extLst>
          </p:cNvPr>
          <p:cNvSpPr txBox="1"/>
          <p:nvPr/>
        </p:nvSpPr>
        <p:spPr>
          <a:xfrm>
            <a:off x="978976" y="3606771"/>
            <a:ext cx="4677884" cy="26314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집안에 있는 가전제품을 확인할 때마다</a:t>
            </a:r>
            <a:endParaRPr lang="en-US" altLang="ko-KR" sz="1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게임에서 뜨는 </a:t>
            </a:r>
            <a:r>
              <a:rPr lang="ko-KR" altLang="en-US" sz="15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스탯창처럼</a:t>
            </a: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그 가전제품이 월별 달</a:t>
            </a:r>
            <a:endParaRPr lang="en-US" altLang="ko-KR" sz="1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사용하는 전력을 화면에 뜨게 했으면 좋겠음</a:t>
            </a: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1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가전제품을 전부 확인했다면</a:t>
            </a: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15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ui</a:t>
            </a: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창으로 넘어가서</a:t>
            </a:r>
            <a:endParaRPr lang="en-US" altLang="ko-KR" sz="1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확인한 가전제품이 전력량이 많은 순으로 차트를 </a:t>
            </a:r>
            <a:endParaRPr lang="en-US" altLang="ko-KR" sz="1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정리했으면 함</a:t>
            </a: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어떤 제품이 전력을 많이 먹는지</a:t>
            </a: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그리고 그게 얼마나 먹는지</a:t>
            </a: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…</a:t>
            </a:r>
          </a:p>
          <a:p>
            <a:endParaRPr lang="en-US" altLang="ko-KR" sz="1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이후 플러그를 빼는 것만으로도 전기료를 </a:t>
            </a:r>
            <a:r>
              <a:rPr lang="ko-KR" altLang="en-US" sz="15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줄일수</a:t>
            </a: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있음을</a:t>
            </a:r>
            <a:endParaRPr lang="en-US" altLang="ko-KR" sz="1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알려 주었으면 함</a:t>
            </a: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(</a:t>
            </a: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최대 월 </a:t>
            </a: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천원 정도</a:t>
            </a: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01305FA-CE74-6253-EDAC-DF09A0EB7C49}"/>
              </a:ext>
            </a:extLst>
          </p:cNvPr>
          <p:cNvSpPr txBox="1"/>
          <p:nvPr/>
        </p:nvSpPr>
        <p:spPr>
          <a:xfrm>
            <a:off x="996068" y="6365376"/>
            <a:ext cx="5217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  <a:hlinkClick r:id="rId4" action="ppaction://hlinkpres?slideindex=1&amp;slidetitle="/>
              </a:rPr>
              <a:t>안쓰는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  <a:hlinkClick r:id="rId4" action="ppaction://hlinkpres?slideindex=1&amp;slidetitle="/>
              </a:rPr>
              <a:t> 전기플러그만 뽑아도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hlinkClick r:id="rId4" action="ppaction://hlinkpres?slideindex=1&amp;slidetitle="/>
              </a:rPr>
              <a:t>..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  <a:hlinkClick r:id="rId4" action="ppaction://hlinkpres?slideindex=1&amp;slidetitle="/>
              </a:rPr>
              <a:t>年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hlinkClick r:id="rId4" action="ppaction://hlinkpres?slideindex=1&amp;slidetitle="/>
              </a:rPr>
              <a:t>6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  <a:hlinkClick r:id="rId4" action="ppaction://hlinkpres?slideindex=1&amp;slidetitle="/>
              </a:rPr>
              <a:t>천억 절감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0319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CAF7645-B8C7-C03E-B182-FBB35684A2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841" y="521107"/>
            <a:ext cx="7909730" cy="553681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32B07E-C561-1E31-492A-22DC85E8D991}"/>
              </a:ext>
            </a:extLst>
          </p:cNvPr>
          <p:cNvSpPr txBox="1"/>
          <p:nvPr/>
        </p:nvSpPr>
        <p:spPr>
          <a:xfrm>
            <a:off x="8358571" y="1050438"/>
            <a:ext cx="3498073" cy="44781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전기를 구하기 위해 집밖으로</a:t>
            </a:r>
            <a:endParaRPr lang="en-US" altLang="ko-KR" sz="1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나간 플레이어</a:t>
            </a: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필드에 떨어져 있는</a:t>
            </a:r>
            <a:endParaRPr lang="en-US" altLang="ko-KR" sz="1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풍력 발전기 부품을 모아 바람이 </a:t>
            </a:r>
            <a:endParaRPr lang="en-US" altLang="ko-KR" sz="1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잘 부는 곳에 설치한다</a:t>
            </a: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1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혹은 집안에서 생물학적으로 분해되지</a:t>
            </a:r>
            <a:endParaRPr lang="en-US" altLang="ko-KR" sz="1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않는 폐기물을 모아서 에너지로 만든다</a:t>
            </a: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1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 외 다른 재생에너지 체험 등등</a:t>
            </a: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..?</a:t>
            </a:r>
          </a:p>
          <a:p>
            <a:endParaRPr lang="en-US" altLang="ko-KR" sz="1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그리고 에너지를 만들 때 각각의 방법에</a:t>
            </a:r>
            <a:endParaRPr lang="en-US" altLang="ko-KR" sz="1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대해 설명을 덧붙이는 게 좋을 듯 하다</a:t>
            </a: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1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Ex) </a:t>
            </a: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폐기물 재생 에너지란 사업장이나</a:t>
            </a:r>
            <a:endParaRPr lang="en-US" altLang="ko-KR" sz="1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가정에서 발생하는 가연성 폐기물로</a:t>
            </a:r>
            <a:endParaRPr lang="en-US" altLang="ko-KR" sz="1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소각에 의한 </a:t>
            </a:r>
            <a:r>
              <a:rPr lang="ko-KR" altLang="en-US" sz="15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열회수</a:t>
            </a: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기술 등을 통해</a:t>
            </a: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가공</a:t>
            </a: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+</a:t>
            </a: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처리하여 가스연료와</a:t>
            </a: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5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고액체연료로</a:t>
            </a:r>
            <a:endParaRPr lang="en-US" altLang="ko-KR" sz="1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만드는 에너지 입니다</a:t>
            </a: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35F1FB-6F37-6F4C-32B5-3ECF0F00C646}"/>
              </a:ext>
            </a:extLst>
          </p:cNvPr>
          <p:cNvSpPr txBox="1"/>
          <p:nvPr/>
        </p:nvSpPr>
        <p:spPr>
          <a:xfrm>
            <a:off x="6922094" y="6175309"/>
            <a:ext cx="457849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이후 일일동안 사용하는 전력량을 모두 채웠다면 완료</a:t>
            </a: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!</a:t>
            </a:r>
            <a:endParaRPr lang="ko-KR" altLang="en-US" sz="1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7536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201</Words>
  <Application>Microsoft Office PowerPoint</Application>
  <PresentationFormat>와이드스크린</PresentationFormat>
  <Paragraphs>39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나눔고딕</vt:lpstr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 가영</dc:creator>
  <cp:lastModifiedBy>윤 가영</cp:lastModifiedBy>
  <cp:revision>5</cp:revision>
  <dcterms:created xsi:type="dcterms:W3CDTF">2022-07-26T10:45:32Z</dcterms:created>
  <dcterms:modified xsi:type="dcterms:W3CDTF">2022-07-26T13:18:09Z</dcterms:modified>
</cp:coreProperties>
</file>