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A04DD-88C0-DDCA-0EA5-F2F118A45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ED958-71D2-B48F-09BD-0573AB388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0D67B-9397-234C-C796-BBA32BF6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9ACB7-9B7D-BFDC-AA07-982E102D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7E9A8-1A92-B791-3601-AF013C53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8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713A0-860D-CDF8-D2D4-F83FCB9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F64D8-FE7C-E171-01AE-092DECCC9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D07A1-290E-A6DB-6138-C6501636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A39FD-B9FD-7B30-6CCF-A4B93B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AE47F-A427-089C-41C2-58E419F6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375984-771B-E9F9-C8E6-B0857F6B8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042A1E-4B36-E7B3-78EF-F8043447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9B276-7F5C-0851-EE76-268CE05D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1A8A8-9807-F249-BD60-1FBB506F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D7E11-D78E-3BDF-F5F0-9B62DF0D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872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3440-1640-283E-DD66-05105E57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27630-335E-14CB-5628-42B90E2F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EC513-0A09-9F8E-5EF2-6D30E27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4A9DC-3AAD-1782-4B2D-82C33212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DBBD0-52FB-6179-C7C0-87BF208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9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1C657-199A-F2C6-4A19-0A1F1E75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4F259-16FD-B83F-B507-35E4A9D0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F9E09-DF49-B11A-AFE8-18B8F1CA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5B2DA-98EE-C2E8-D66A-C1D0BD46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86C83-C3C3-C95D-ACE4-7202C751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6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7B190-08E2-93B1-6342-0D77F840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35586-FF96-B1B8-ED29-8AAD11AE9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43734-7D8F-E9EA-63A1-0CC57895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A3C04A-65A0-3A23-CF96-06B0AEA1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20386-05E7-745F-0442-17EA15AF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760A7C-4861-6049-256D-101D9199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54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57F0D-E6D8-14BA-AF86-876A4D57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CEB4C-F474-1A86-AE38-9FBA4D5DB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C2BAE-0487-87BB-611C-9123B2444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D99928-990E-4323-67D0-DD663DA73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D9FFEF-60E6-F7A3-CBE0-136FBD637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37062A-8FE8-DDE5-330F-065DD920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1FB101-3615-7284-E809-3D281895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3F26EA-2A4F-12D6-6BDF-DAF27AEE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105EF-A5F1-D286-133B-902622F5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5458FE-D3C4-44D6-4504-E4AD875A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992887-82E9-56E1-D77D-4C4CD963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160519-C1C7-8559-8278-829B425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6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58DF5-5140-E755-E145-4B7E0806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45860-B1EC-C532-CE00-7DC25910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B9454-9E62-8624-377A-DE7906C7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D453-0794-1B22-BFB1-85553E15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0F3D22-5B58-DFC1-37E4-99BCAFE6F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89B7D-84E7-A5AD-80D6-921C80C3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38445B-CE5C-7642-7D55-262E1208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987FB5-FBF9-8406-BC19-56F23588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4773B-5205-0E49-75DC-BC3498A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FDE21-DAFD-D745-4058-25B33952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5172FB-A4E2-3452-59F8-29619BE81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F890B5-765C-AD45-D2FD-C852A99D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7F25A-4BDE-616E-3A70-A7168A3D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1A6C70-3EEF-3978-5CEE-9B1AD96F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9A8C6-803A-365B-314A-668526C5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8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FE1594-2948-D3A8-D909-09B19D35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B2FC26-4E90-BF84-1308-942D0821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0C04B-9F2F-39E8-82E0-9AE5CC193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ECEAB-F0E8-4605-B4A9-DDE6C55F6728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B8AEA-ADA7-9126-59B0-C163DC361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AFD5-D7FC-560F-F7CC-44581E7E9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51279-B13A-4462-BF2C-86E02795ED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97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21CDC9-C60F-990A-4721-D918AE477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9" t="13677"/>
          <a:stretch/>
        </p:blipFill>
        <p:spPr>
          <a:xfrm>
            <a:off x="6096000" y="2505636"/>
            <a:ext cx="4554067" cy="2203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533F21-1BF8-00BD-F7E3-2A6763794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31"/>
          <a:stretch/>
        </p:blipFill>
        <p:spPr>
          <a:xfrm>
            <a:off x="1359323" y="2808736"/>
            <a:ext cx="4470619" cy="19005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D7375BE-7B86-AE64-FB6E-0EC32B43A27C}"/>
              </a:ext>
            </a:extLst>
          </p:cNvPr>
          <p:cNvCxnSpPr/>
          <p:nvPr/>
        </p:nvCxnSpPr>
        <p:spPr>
          <a:xfrm>
            <a:off x="5988425" y="2039829"/>
            <a:ext cx="0" cy="24604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5A13B1-379D-42D8-1206-A7064F236973}"/>
              </a:ext>
            </a:extLst>
          </p:cNvPr>
          <p:cNvSpPr txBox="1"/>
          <p:nvPr/>
        </p:nvSpPr>
        <p:spPr>
          <a:xfrm>
            <a:off x="2433255" y="2044670"/>
            <a:ext cx="232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Fully-connected Layer</a:t>
            </a:r>
            <a:endParaRPr lang="ko-KR" alt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50B79-660B-D62B-A82D-BE9C155BD11D}"/>
              </a:ext>
            </a:extLst>
          </p:cNvPr>
          <p:cNvSpPr txBox="1"/>
          <p:nvPr/>
        </p:nvSpPr>
        <p:spPr>
          <a:xfrm>
            <a:off x="7211656" y="2044670"/>
            <a:ext cx="2322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Convolutional Layer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516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623676F5-E114-234F-E617-FAAB7C83F9CA}"/>
              </a:ext>
            </a:extLst>
          </p:cNvPr>
          <p:cNvGrpSpPr/>
          <p:nvPr/>
        </p:nvGrpSpPr>
        <p:grpSpPr>
          <a:xfrm>
            <a:off x="3469342" y="2259105"/>
            <a:ext cx="7727296" cy="2352473"/>
            <a:chOff x="3469342" y="2259105"/>
            <a:chExt cx="7727296" cy="235247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175F8F0-1CA1-5EF7-1B68-866301079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527"/>
            <a:stretch/>
          </p:blipFill>
          <p:spPr>
            <a:xfrm>
              <a:off x="6096000" y="2259105"/>
              <a:ext cx="5100638" cy="235247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4819D21-F73B-F060-60C7-0AD26C751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46" t="13083" r="38429"/>
            <a:stretch/>
          </p:blipFill>
          <p:spPr>
            <a:xfrm>
              <a:off x="3469342" y="2444725"/>
              <a:ext cx="2528046" cy="198648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775A50-F2EA-2125-6BD3-110AC60E0C24}"/>
                </a:ext>
              </a:extLst>
            </p:cNvPr>
            <p:cNvSpPr/>
            <p:nvPr/>
          </p:nvSpPr>
          <p:spPr>
            <a:xfrm>
              <a:off x="5791207" y="2924735"/>
              <a:ext cx="448228" cy="903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A8BCF3F8-0B3F-B7B5-CE2F-E759DD692FD6}"/>
                </a:ext>
              </a:extLst>
            </p:cNvPr>
            <p:cNvSpPr/>
            <p:nvPr/>
          </p:nvSpPr>
          <p:spPr>
            <a:xfrm>
              <a:off x="5952565" y="3133164"/>
              <a:ext cx="286870" cy="295836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92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1331D0-3B52-AE76-DF54-046910E7DE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27"/>
          <a:stretch/>
        </p:blipFill>
        <p:spPr>
          <a:xfrm>
            <a:off x="7994641" y="2700359"/>
            <a:ext cx="3808775" cy="286314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05D28C-C210-976D-D037-C5FD3D31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92029"/>
              </p:ext>
            </p:extLst>
          </p:nvPr>
        </p:nvGraphicFramePr>
        <p:xfrm>
          <a:off x="821766" y="2603359"/>
          <a:ext cx="2863147" cy="286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021">
                  <a:extLst>
                    <a:ext uri="{9D8B030D-6E8A-4147-A177-3AD203B41FA5}">
                      <a16:colId xmlns:a16="http://schemas.microsoft.com/office/drawing/2014/main" val="2317859323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1396412787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3885374385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2143071464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4145087004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2079286854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2277840151"/>
                    </a:ext>
                  </a:extLst>
                </a:gridCol>
              </a:tblGrid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9173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3296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3356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637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6625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7244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89874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C37543-F767-6226-7515-0A025D60BFD4}"/>
              </a:ext>
            </a:extLst>
          </p:cNvPr>
          <p:cNvSpPr/>
          <p:nvPr/>
        </p:nvSpPr>
        <p:spPr>
          <a:xfrm>
            <a:off x="821766" y="2603359"/>
            <a:ext cx="1213221" cy="1233535"/>
          </a:xfrm>
          <a:prstGeom prst="roundRect">
            <a:avLst>
              <a:gd name="adj" fmla="val 8793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E72DE-5351-B00B-358F-8B8DA5312296}"/>
              </a:ext>
            </a:extLst>
          </p:cNvPr>
          <p:cNvSpPr txBox="1"/>
          <p:nvPr/>
        </p:nvSpPr>
        <p:spPr>
          <a:xfrm>
            <a:off x="2079624" y="565982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E32D7-2285-F061-9583-DB0589493414}"/>
              </a:ext>
            </a:extLst>
          </p:cNvPr>
          <p:cNvSpPr txBox="1"/>
          <p:nvPr/>
        </p:nvSpPr>
        <p:spPr>
          <a:xfrm>
            <a:off x="3897276" y="38358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2A5FD1-DCC4-0C98-B794-9D6B82A68DFB}"/>
              </a:ext>
            </a:extLst>
          </p:cNvPr>
          <p:cNvSpPr txBox="1"/>
          <p:nvPr/>
        </p:nvSpPr>
        <p:spPr>
          <a:xfrm>
            <a:off x="2187008" y="30354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:a16="http://schemas.microsoft.com/office/drawing/2014/main" id="{5BB1436C-65C1-974D-118F-48A04BEADCC4}"/>
              </a:ext>
            </a:extLst>
          </p:cNvPr>
          <p:cNvSpPr/>
          <p:nvPr/>
        </p:nvSpPr>
        <p:spPr>
          <a:xfrm>
            <a:off x="2048553" y="2603358"/>
            <a:ext cx="192623" cy="1233535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8B95E4-A6E1-32E5-F3EF-4DAE7A909A6D}"/>
              </a:ext>
            </a:extLst>
          </p:cNvPr>
          <p:cNvSpPr txBox="1"/>
          <p:nvPr/>
        </p:nvSpPr>
        <p:spPr>
          <a:xfrm>
            <a:off x="1275129" y="40205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12" name="오른쪽 중괄호 11">
            <a:extLst>
              <a:ext uri="{FF2B5EF4-FFF2-40B4-BE49-F238E27FC236}">
                <a16:creationId xmlns:a16="http://schemas.microsoft.com/office/drawing/2014/main" id="{2A3358DD-4E1A-17BD-751A-07528CC746E4}"/>
              </a:ext>
            </a:extLst>
          </p:cNvPr>
          <p:cNvSpPr/>
          <p:nvPr/>
        </p:nvSpPr>
        <p:spPr>
          <a:xfrm rot="5400000">
            <a:off x="1342222" y="3316437"/>
            <a:ext cx="192623" cy="1233535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ADB691F5-4E4D-933A-EAC3-DC550E100BA0}"/>
              </a:ext>
            </a:extLst>
          </p:cNvPr>
          <p:cNvSpPr/>
          <p:nvPr/>
        </p:nvSpPr>
        <p:spPr>
          <a:xfrm>
            <a:off x="3691087" y="2603357"/>
            <a:ext cx="192623" cy="2863147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89B3DE8A-1B3A-555D-A027-0BDBDE7AA23A}"/>
              </a:ext>
            </a:extLst>
          </p:cNvPr>
          <p:cNvSpPr/>
          <p:nvPr/>
        </p:nvSpPr>
        <p:spPr>
          <a:xfrm rot="5400000">
            <a:off x="2163811" y="4131935"/>
            <a:ext cx="192623" cy="2863147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4">
            <a:extLst>
              <a:ext uri="{FF2B5EF4-FFF2-40B4-BE49-F238E27FC236}">
                <a16:creationId xmlns:a16="http://schemas.microsoft.com/office/drawing/2014/main" id="{E59286D0-F819-CD3D-0028-FCAE40455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70821"/>
              </p:ext>
            </p:extLst>
          </p:nvPr>
        </p:nvGraphicFramePr>
        <p:xfrm>
          <a:off x="4500819" y="2603359"/>
          <a:ext cx="2863147" cy="28631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021">
                  <a:extLst>
                    <a:ext uri="{9D8B030D-6E8A-4147-A177-3AD203B41FA5}">
                      <a16:colId xmlns:a16="http://schemas.microsoft.com/office/drawing/2014/main" val="2317859323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1396412787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3885374385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2143071464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4145087004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2079286854"/>
                    </a:ext>
                  </a:extLst>
                </a:gridCol>
                <a:gridCol w="409021">
                  <a:extLst>
                    <a:ext uri="{9D8B030D-6E8A-4147-A177-3AD203B41FA5}">
                      <a16:colId xmlns:a16="http://schemas.microsoft.com/office/drawing/2014/main" val="2277840151"/>
                    </a:ext>
                  </a:extLst>
                </a:gridCol>
              </a:tblGrid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9173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3296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3356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637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6625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7244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1946" marR="51946" marT="25973" marB="25973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8987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7FC7CBC-36C8-C58C-722C-BEA29A142ACD}"/>
              </a:ext>
            </a:extLst>
          </p:cNvPr>
          <p:cNvSpPr/>
          <p:nvPr/>
        </p:nvSpPr>
        <p:spPr>
          <a:xfrm>
            <a:off x="4500819" y="2603359"/>
            <a:ext cx="1213221" cy="1233535"/>
          </a:xfrm>
          <a:prstGeom prst="roundRect">
            <a:avLst>
              <a:gd name="adj" fmla="val 8793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8C62B5-332B-2F3E-AB10-A1236B023DF8}"/>
              </a:ext>
            </a:extLst>
          </p:cNvPr>
          <p:cNvSpPr txBox="1"/>
          <p:nvPr/>
        </p:nvSpPr>
        <p:spPr>
          <a:xfrm>
            <a:off x="5758677" y="565982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C8E18-BF3D-E4C0-9C71-2ACB82EA8218}"/>
              </a:ext>
            </a:extLst>
          </p:cNvPr>
          <p:cNvSpPr txBox="1"/>
          <p:nvPr/>
        </p:nvSpPr>
        <p:spPr>
          <a:xfrm>
            <a:off x="7576329" y="38358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1CE68FC3-F725-A91B-940E-A90933607EA7}"/>
              </a:ext>
            </a:extLst>
          </p:cNvPr>
          <p:cNvSpPr/>
          <p:nvPr/>
        </p:nvSpPr>
        <p:spPr>
          <a:xfrm>
            <a:off x="7370140" y="2603357"/>
            <a:ext cx="192623" cy="2863147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FFC39455-5A1F-3955-2876-C23A16199681}"/>
              </a:ext>
            </a:extLst>
          </p:cNvPr>
          <p:cNvSpPr/>
          <p:nvPr/>
        </p:nvSpPr>
        <p:spPr>
          <a:xfrm rot="5400000">
            <a:off x="5842864" y="4131935"/>
            <a:ext cx="192623" cy="2863147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A1B198-D2EE-96A5-B688-EBFC2EB377D1}"/>
              </a:ext>
            </a:extLst>
          </p:cNvPr>
          <p:cNvSpPr/>
          <p:nvPr/>
        </p:nvSpPr>
        <p:spPr>
          <a:xfrm>
            <a:off x="4914806" y="2603359"/>
            <a:ext cx="1213221" cy="1233535"/>
          </a:xfrm>
          <a:prstGeom prst="roundRect">
            <a:avLst>
              <a:gd name="adj" fmla="val 8793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067E439-59B5-9E3A-F8A1-206B436481BE}"/>
              </a:ext>
            </a:extLst>
          </p:cNvPr>
          <p:cNvSpPr/>
          <p:nvPr/>
        </p:nvSpPr>
        <p:spPr>
          <a:xfrm rot="16200000">
            <a:off x="4639089" y="2285889"/>
            <a:ext cx="154532" cy="378973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D7AC1-2EF1-586B-90B7-AA3609FB81D4}"/>
              </a:ext>
            </a:extLst>
          </p:cNvPr>
          <p:cNvSpPr txBox="1"/>
          <p:nvPr/>
        </p:nvSpPr>
        <p:spPr>
          <a:xfrm>
            <a:off x="4310893" y="2050017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stride</a:t>
            </a:r>
            <a:endParaRPr lang="ko-KR" altLang="en-US" b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F76C94E-9059-9EA1-2F00-090232FFF196}"/>
              </a:ext>
            </a:extLst>
          </p:cNvPr>
          <p:cNvSpPr/>
          <p:nvPr/>
        </p:nvSpPr>
        <p:spPr>
          <a:xfrm>
            <a:off x="4630016" y="3059844"/>
            <a:ext cx="187967" cy="29044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8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05D28C-C210-976D-D037-C5FD3D315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4484"/>
              </p:ext>
            </p:extLst>
          </p:nvPr>
        </p:nvGraphicFramePr>
        <p:xfrm>
          <a:off x="422684" y="2188921"/>
          <a:ext cx="3672270" cy="36811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8030">
                  <a:extLst>
                    <a:ext uri="{9D8B030D-6E8A-4147-A177-3AD203B41FA5}">
                      <a16:colId xmlns:a16="http://schemas.microsoft.com/office/drawing/2014/main" val="2317859323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1396412787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3885374385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2143071464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4145087004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2079286854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2277840151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1266289868"/>
                    </a:ext>
                  </a:extLst>
                </a:gridCol>
                <a:gridCol w="408030">
                  <a:extLst>
                    <a:ext uri="{9D8B030D-6E8A-4147-A177-3AD203B41FA5}">
                      <a16:colId xmlns:a16="http://schemas.microsoft.com/office/drawing/2014/main" val="3967815863"/>
                    </a:ext>
                  </a:extLst>
                </a:gridCol>
              </a:tblGrid>
              <a:tr h="409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814123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9173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3296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33560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637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836625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617244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42297"/>
                  </a:ext>
                </a:extLst>
              </a:tr>
              <a:tr h="4090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51946" marR="51946" marT="25973" marB="2597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589874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7C37543-F767-6226-7515-0A025D60BFD4}"/>
              </a:ext>
            </a:extLst>
          </p:cNvPr>
          <p:cNvSpPr/>
          <p:nvPr/>
        </p:nvSpPr>
        <p:spPr>
          <a:xfrm>
            <a:off x="432122" y="2195918"/>
            <a:ext cx="1213221" cy="1233535"/>
          </a:xfrm>
          <a:prstGeom prst="roundRect">
            <a:avLst>
              <a:gd name="adj" fmla="val 8793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E72DE-5351-B00B-358F-8B8DA5312296}"/>
              </a:ext>
            </a:extLst>
          </p:cNvPr>
          <p:cNvSpPr txBox="1"/>
          <p:nvPr/>
        </p:nvSpPr>
        <p:spPr>
          <a:xfrm>
            <a:off x="2079624" y="565982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E32D7-2285-F061-9583-DB0589493414}"/>
              </a:ext>
            </a:extLst>
          </p:cNvPr>
          <p:cNvSpPr txBox="1"/>
          <p:nvPr/>
        </p:nvSpPr>
        <p:spPr>
          <a:xfrm>
            <a:off x="3897276" y="38358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N</a:t>
            </a:r>
            <a:endParaRPr lang="ko-KR" altLang="en-US" b="1" dirty="0"/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ADB691F5-4E4D-933A-EAC3-DC550E100BA0}"/>
              </a:ext>
            </a:extLst>
          </p:cNvPr>
          <p:cNvSpPr/>
          <p:nvPr/>
        </p:nvSpPr>
        <p:spPr>
          <a:xfrm>
            <a:off x="3691087" y="2603357"/>
            <a:ext cx="192623" cy="2863147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89B3DE8A-1B3A-555D-A027-0BDBDE7AA23A}"/>
              </a:ext>
            </a:extLst>
          </p:cNvPr>
          <p:cNvSpPr/>
          <p:nvPr/>
        </p:nvSpPr>
        <p:spPr>
          <a:xfrm rot="5400000">
            <a:off x="2163811" y="4131935"/>
            <a:ext cx="192623" cy="2863147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0A1B198-D2EE-96A5-B688-EBFC2EB377D1}"/>
              </a:ext>
            </a:extLst>
          </p:cNvPr>
          <p:cNvSpPr/>
          <p:nvPr/>
        </p:nvSpPr>
        <p:spPr>
          <a:xfrm>
            <a:off x="1662624" y="2203055"/>
            <a:ext cx="1213221" cy="1233535"/>
          </a:xfrm>
          <a:prstGeom prst="roundRect">
            <a:avLst>
              <a:gd name="adj" fmla="val 8793"/>
            </a:avLst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중괄호 29">
            <a:extLst>
              <a:ext uri="{FF2B5EF4-FFF2-40B4-BE49-F238E27FC236}">
                <a16:creationId xmlns:a16="http://schemas.microsoft.com/office/drawing/2014/main" id="{8067E439-59B5-9E3A-F8A1-206B436481BE}"/>
              </a:ext>
            </a:extLst>
          </p:cNvPr>
          <p:cNvSpPr/>
          <p:nvPr/>
        </p:nvSpPr>
        <p:spPr>
          <a:xfrm rot="16200000">
            <a:off x="3797243" y="1906579"/>
            <a:ext cx="154532" cy="378973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FD7AC1-2EF1-586B-90B7-AA3609FB81D4}"/>
              </a:ext>
            </a:extLst>
          </p:cNvPr>
          <p:cNvSpPr txBox="1"/>
          <p:nvPr/>
        </p:nvSpPr>
        <p:spPr>
          <a:xfrm>
            <a:off x="3334964" y="1649467"/>
            <a:ext cx="13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padding(1)</a:t>
            </a:r>
            <a:endParaRPr lang="ko-KR" altLang="en-US" b="1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EF76C94E-9059-9EA1-2F00-090232FFF196}"/>
              </a:ext>
            </a:extLst>
          </p:cNvPr>
          <p:cNvSpPr/>
          <p:nvPr/>
        </p:nvSpPr>
        <p:spPr>
          <a:xfrm>
            <a:off x="1113229" y="2700359"/>
            <a:ext cx="459341" cy="24824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9B62ED2E-6CD6-4A75-6823-1A141DC46D80}"/>
              </a:ext>
            </a:extLst>
          </p:cNvPr>
          <p:cNvSpPr/>
          <p:nvPr/>
        </p:nvSpPr>
        <p:spPr>
          <a:xfrm rot="16200000">
            <a:off x="945755" y="1489331"/>
            <a:ext cx="192623" cy="1206558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941C1-EE52-28FF-2522-D610F3D06AD2}"/>
              </a:ext>
            </a:extLst>
          </p:cNvPr>
          <p:cNvSpPr txBox="1"/>
          <p:nvPr/>
        </p:nvSpPr>
        <p:spPr>
          <a:xfrm>
            <a:off x="465407" y="1649467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stride(3)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45A088-3242-AFF3-BD4B-CFBD0EF735A2}"/>
              </a:ext>
            </a:extLst>
          </p:cNvPr>
          <p:cNvSpPr txBox="1"/>
          <p:nvPr/>
        </p:nvSpPr>
        <p:spPr>
          <a:xfrm>
            <a:off x="3009298" y="26391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B296C7A9-2EE7-6661-87BC-EBFDAD5D2AD6}"/>
              </a:ext>
            </a:extLst>
          </p:cNvPr>
          <p:cNvSpPr/>
          <p:nvPr/>
        </p:nvSpPr>
        <p:spPr>
          <a:xfrm>
            <a:off x="2870843" y="2207029"/>
            <a:ext cx="192623" cy="1233535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2B603-E154-0D6C-A47B-5F55D223D1F5}"/>
              </a:ext>
            </a:extLst>
          </p:cNvPr>
          <p:cNvSpPr txBox="1"/>
          <p:nvPr/>
        </p:nvSpPr>
        <p:spPr>
          <a:xfrm>
            <a:off x="2097419" y="36242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</a:t>
            </a:r>
            <a:endParaRPr lang="ko-KR" altLang="en-US" b="1" dirty="0"/>
          </a:p>
        </p:txBody>
      </p:sp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4E441BA5-CAE7-4F72-DC73-DAC903C0B3A2}"/>
              </a:ext>
            </a:extLst>
          </p:cNvPr>
          <p:cNvSpPr/>
          <p:nvPr/>
        </p:nvSpPr>
        <p:spPr>
          <a:xfrm rot="5400000">
            <a:off x="2164512" y="2920108"/>
            <a:ext cx="192623" cy="1233535"/>
          </a:xfrm>
          <a:prstGeom prst="rightBrace">
            <a:avLst>
              <a:gd name="adj1" fmla="val 561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6239964-3AA0-4899-F6DB-32F051391167}"/>
              </a:ext>
            </a:extLst>
          </p:cNvPr>
          <p:cNvGrpSpPr/>
          <p:nvPr/>
        </p:nvGrpSpPr>
        <p:grpSpPr>
          <a:xfrm>
            <a:off x="4722575" y="2176819"/>
            <a:ext cx="2934127" cy="752840"/>
            <a:chOff x="4722575" y="2269799"/>
            <a:chExt cx="2934127" cy="75284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DB0CED-F127-438C-4A8B-64439346406C}"/>
                </a:ext>
              </a:extLst>
            </p:cNvPr>
            <p:cNvSpPr txBox="1"/>
            <p:nvPr/>
          </p:nvSpPr>
          <p:spPr>
            <a:xfrm>
              <a:off x="4985009" y="2653307"/>
              <a:ext cx="2671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(N-F+2P)/stride + 1</a:t>
              </a:r>
              <a:endParaRPr lang="ko-KR" altLang="en-US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55B88E-A566-C062-15CA-0FAD97B52B40}"/>
                </a:ext>
              </a:extLst>
            </p:cNvPr>
            <p:cNvSpPr txBox="1"/>
            <p:nvPr/>
          </p:nvSpPr>
          <p:spPr>
            <a:xfrm>
              <a:off x="4722575" y="2269799"/>
              <a:ext cx="144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Output</a:t>
              </a:r>
              <a:r>
                <a:rPr lang="ko-KR" altLang="en-US" dirty="0"/>
                <a:t> </a:t>
              </a:r>
              <a:r>
                <a:rPr lang="en-US" altLang="ko-KR" dirty="0"/>
                <a:t>size: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C78E827-3CAC-62D1-0EED-81972E26B085}"/>
              </a:ext>
            </a:extLst>
          </p:cNvPr>
          <p:cNvGrpSpPr/>
          <p:nvPr/>
        </p:nvGrpSpPr>
        <p:grpSpPr>
          <a:xfrm>
            <a:off x="4722575" y="3124034"/>
            <a:ext cx="3434338" cy="1850676"/>
            <a:chOff x="4722575" y="3118095"/>
            <a:chExt cx="3434338" cy="18506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646743-C079-3C14-04C0-19BEABF46CFD}"/>
                </a:ext>
              </a:extLst>
            </p:cNvPr>
            <p:cNvSpPr txBox="1"/>
            <p:nvPr/>
          </p:nvSpPr>
          <p:spPr>
            <a:xfrm>
              <a:off x="4985009" y="3491443"/>
              <a:ext cx="292616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/>
                <a:t>-F+2P=-1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P=(F-1)/2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US" altLang="ko-KR" dirty="0"/>
                <a:t>F=3 -&gt; P=1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US" altLang="ko-KR" dirty="0"/>
                <a:t>F=5 -&gt; P=2</a:t>
              </a:r>
            </a:p>
            <a:p>
              <a:pPr marL="742950" lvl="1" indent="-285750">
                <a:buFont typeface="Wingdings" panose="05000000000000000000" pitchFamily="2" charset="2"/>
                <a:buChar char="ü"/>
              </a:pPr>
              <a:r>
                <a:rPr lang="en-US" altLang="ko-KR" dirty="0"/>
                <a:t>F=7 -&gt; P=3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4E2EC-DDD3-8EE7-D4DD-B526D16380D3}"/>
                </a:ext>
              </a:extLst>
            </p:cNvPr>
            <p:cNvSpPr txBox="1"/>
            <p:nvPr/>
          </p:nvSpPr>
          <p:spPr>
            <a:xfrm>
              <a:off x="4722575" y="3118095"/>
              <a:ext cx="3434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Preserve size spatially(stride 1):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15C1DE7-5574-A6D1-9B00-9423491FF919}"/>
              </a:ext>
            </a:extLst>
          </p:cNvPr>
          <p:cNvGrpSpPr/>
          <p:nvPr/>
        </p:nvGrpSpPr>
        <p:grpSpPr>
          <a:xfrm>
            <a:off x="4722575" y="5169084"/>
            <a:ext cx="2720970" cy="788848"/>
            <a:chOff x="4722575" y="5047667"/>
            <a:chExt cx="2720970" cy="78884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BC413C-E707-D8BB-C5FB-040AA9109015}"/>
                </a:ext>
              </a:extLst>
            </p:cNvPr>
            <p:cNvSpPr txBox="1"/>
            <p:nvPr/>
          </p:nvSpPr>
          <p:spPr>
            <a:xfrm>
              <a:off x="4985009" y="5431175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b="1" dirty="0"/>
                <a:t>K(F</a:t>
              </a:r>
              <a:r>
                <a:rPr lang="en-US" altLang="ko-KR" b="1" baseline="30000" dirty="0"/>
                <a:t>2</a:t>
              </a:r>
              <a:r>
                <a:rPr lang="en-US" altLang="ko-KR" b="1" dirty="0"/>
                <a:t>C+1)</a:t>
              </a:r>
              <a:endParaRPr lang="en-US" altLang="ko-KR" b="1" baseline="30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8EE322-B37F-74AE-6CDE-0419A0553FB2}"/>
                </a:ext>
              </a:extLst>
            </p:cNvPr>
            <p:cNvSpPr txBox="1"/>
            <p:nvPr/>
          </p:nvSpPr>
          <p:spPr>
            <a:xfrm>
              <a:off x="4722575" y="5047667"/>
              <a:ext cx="2630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Number of parameters: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B8B6A3-029E-C9A3-4B69-D2415FA302BC}"/>
                </a:ext>
              </a:extLst>
            </p:cNvPr>
            <p:cNvSpPr txBox="1"/>
            <p:nvPr/>
          </p:nvSpPr>
          <p:spPr>
            <a:xfrm>
              <a:off x="6439744" y="5559516"/>
              <a:ext cx="1003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*C: Channel</a:t>
              </a:r>
              <a:endParaRPr lang="en-US" altLang="ko-KR" sz="1200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166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119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younggeun</dc:creator>
  <cp:lastModifiedBy>shin younggeun</cp:lastModifiedBy>
  <cp:revision>10</cp:revision>
  <dcterms:created xsi:type="dcterms:W3CDTF">2023-01-03T05:38:58Z</dcterms:created>
  <dcterms:modified xsi:type="dcterms:W3CDTF">2023-01-03T08:23:30Z</dcterms:modified>
</cp:coreProperties>
</file>